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  <p:sldId id="265" r:id="rId3"/>
    <p:sldId id="267" r:id="rId4"/>
    <p:sldId id="269" r:id="rId5"/>
    <p:sldId id="270" r:id="rId6"/>
    <p:sldId id="271" r:id="rId7"/>
    <p:sldId id="272" r:id="rId8"/>
    <p:sldId id="273" r:id="rId9"/>
  </p:sldIdLst>
  <p:sldSz cx="12801600" cy="9601200" type="A3"/>
  <p:notesSz cx="6858000" cy="9144000"/>
  <p:defaultTextStyle>
    <a:defPPr>
      <a:defRPr lang="ja-JP"/>
    </a:defPPr>
    <a:lvl1pPr algn="l" defTabSz="1220788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1pPr>
    <a:lvl2pPr marL="609600" indent="-152400" algn="l" defTabSz="1220788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2pPr>
    <a:lvl3pPr marL="1220788" indent="-306388" algn="l" defTabSz="1220788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3pPr>
    <a:lvl4pPr marL="1831975" indent="-460375" algn="l" defTabSz="1220788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4pPr>
    <a:lvl5pPr marL="2443163" indent="-614363" algn="l" defTabSz="1220788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024">
          <p15:clr>
            <a:srgbClr val="A4A3A4"/>
          </p15:clr>
        </p15:guide>
        <p15:guide id="2" pos="403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6680" autoAdjust="0"/>
    <p:restoredTop sz="99602" autoAdjust="0"/>
  </p:normalViewPr>
  <p:slideViewPr>
    <p:cSldViewPr>
      <p:cViewPr varScale="1">
        <p:scale>
          <a:sx n="80" d="100"/>
          <a:sy n="80" d="100"/>
        </p:scale>
        <p:origin x="2034" y="108"/>
      </p:cViewPr>
      <p:guideLst>
        <p:guide orient="horz" pos="3024"/>
        <p:guide pos="403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960120" y="2982597"/>
            <a:ext cx="10881360" cy="205803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920240" y="5440680"/>
            <a:ext cx="8961120" cy="245364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109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2191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3286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438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547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657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7669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876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5899209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5873598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9281160" y="384495"/>
            <a:ext cx="2880360" cy="819213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640080" y="384495"/>
            <a:ext cx="8427720" cy="819213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9080452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5021344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011239" y="6169662"/>
            <a:ext cx="10881360" cy="1906905"/>
          </a:xfrm>
        </p:spPr>
        <p:txBody>
          <a:bodyPr anchor="t"/>
          <a:lstStyle>
            <a:lvl1pPr algn="l">
              <a:defRPr sz="53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011239" y="4069399"/>
            <a:ext cx="10881360" cy="2100262"/>
          </a:xfrm>
        </p:spPr>
        <p:txBody>
          <a:bodyPr anchor="b"/>
          <a:lstStyle>
            <a:lvl1pPr marL="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1pPr>
            <a:lvl2pPr marL="610956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21913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32869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43825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54782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65738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76695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87651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0382169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640080" y="2240282"/>
            <a:ext cx="5654040" cy="6336348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507480" y="2240282"/>
            <a:ext cx="5654040" cy="6336348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4904174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40080" y="2149158"/>
            <a:ext cx="5656263" cy="895667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10956" indent="0">
              <a:buNone/>
              <a:defRPr sz="2700" b="1"/>
            </a:lvl2pPr>
            <a:lvl3pPr marL="1221913" indent="0">
              <a:buNone/>
              <a:defRPr sz="2400" b="1"/>
            </a:lvl3pPr>
            <a:lvl4pPr marL="1832869" indent="0">
              <a:buNone/>
              <a:defRPr sz="2100" b="1"/>
            </a:lvl4pPr>
            <a:lvl5pPr marL="2443825" indent="0">
              <a:buNone/>
              <a:defRPr sz="2100" b="1"/>
            </a:lvl5pPr>
            <a:lvl6pPr marL="3054782" indent="0">
              <a:buNone/>
              <a:defRPr sz="2100" b="1"/>
            </a:lvl6pPr>
            <a:lvl7pPr marL="3665738" indent="0">
              <a:buNone/>
              <a:defRPr sz="2100" b="1"/>
            </a:lvl7pPr>
            <a:lvl8pPr marL="4276695" indent="0">
              <a:buNone/>
              <a:defRPr sz="2100" b="1"/>
            </a:lvl8pPr>
            <a:lvl9pPr marL="4887651" indent="0">
              <a:buNone/>
              <a:defRPr sz="21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40080" y="3044825"/>
            <a:ext cx="5656263" cy="5531803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503036" y="2149158"/>
            <a:ext cx="5658486" cy="895667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10956" indent="0">
              <a:buNone/>
              <a:defRPr sz="2700" b="1"/>
            </a:lvl2pPr>
            <a:lvl3pPr marL="1221913" indent="0">
              <a:buNone/>
              <a:defRPr sz="2400" b="1"/>
            </a:lvl3pPr>
            <a:lvl4pPr marL="1832869" indent="0">
              <a:buNone/>
              <a:defRPr sz="2100" b="1"/>
            </a:lvl4pPr>
            <a:lvl5pPr marL="2443825" indent="0">
              <a:buNone/>
              <a:defRPr sz="2100" b="1"/>
            </a:lvl5pPr>
            <a:lvl6pPr marL="3054782" indent="0">
              <a:buNone/>
              <a:defRPr sz="2100" b="1"/>
            </a:lvl6pPr>
            <a:lvl7pPr marL="3665738" indent="0">
              <a:buNone/>
              <a:defRPr sz="2100" b="1"/>
            </a:lvl7pPr>
            <a:lvl8pPr marL="4276695" indent="0">
              <a:buNone/>
              <a:defRPr sz="2100" b="1"/>
            </a:lvl8pPr>
            <a:lvl9pPr marL="4887651" indent="0">
              <a:buNone/>
              <a:defRPr sz="21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503036" y="3044825"/>
            <a:ext cx="5658486" cy="5531803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1946657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3525004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022889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40080" y="382270"/>
            <a:ext cx="4211639" cy="1626870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005071" y="382272"/>
            <a:ext cx="7156450" cy="8194358"/>
          </a:xfrm>
        </p:spPr>
        <p:txBody>
          <a:bodyPr/>
          <a:lstStyle>
            <a:lvl1pPr>
              <a:defRPr sz="4300"/>
            </a:lvl1pPr>
            <a:lvl2pPr>
              <a:defRPr sz="37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40080" y="2009142"/>
            <a:ext cx="4211639" cy="6567488"/>
          </a:xfrm>
        </p:spPr>
        <p:txBody>
          <a:bodyPr/>
          <a:lstStyle>
            <a:lvl1pPr marL="0" indent="0">
              <a:buNone/>
              <a:defRPr sz="1900"/>
            </a:lvl1pPr>
            <a:lvl2pPr marL="610956" indent="0">
              <a:buNone/>
              <a:defRPr sz="1600"/>
            </a:lvl2pPr>
            <a:lvl3pPr marL="1221913" indent="0">
              <a:buNone/>
              <a:defRPr sz="1300"/>
            </a:lvl3pPr>
            <a:lvl4pPr marL="1832869" indent="0">
              <a:buNone/>
              <a:defRPr sz="1200"/>
            </a:lvl4pPr>
            <a:lvl5pPr marL="2443825" indent="0">
              <a:buNone/>
              <a:defRPr sz="1200"/>
            </a:lvl5pPr>
            <a:lvl6pPr marL="3054782" indent="0">
              <a:buNone/>
              <a:defRPr sz="1200"/>
            </a:lvl6pPr>
            <a:lvl7pPr marL="3665738" indent="0">
              <a:buNone/>
              <a:defRPr sz="1200"/>
            </a:lvl7pPr>
            <a:lvl8pPr marL="4276695" indent="0">
              <a:buNone/>
              <a:defRPr sz="1200"/>
            </a:lvl8pPr>
            <a:lvl9pPr marL="4887651" indent="0">
              <a:buNone/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6500410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509203" y="6720840"/>
            <a:ext cx="7680960" cy="793433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2509203" y="857885"/>
            <a:ext cx="7680960" cy="5760720"/>
          </a:xfrm>
        </p:spPr>
        <p:txBody>
          <a:bodyPr vert="horz" lIns="122191" tIns="61096" rIns="122191" bIns="61096" rtlCol="0">
            <a:normAutofit/>
          </a:bodyPr>
          <a:lstStyle>
            <a:lvl1pPr marL="0" indent="0">
              <a:buNone/>
              <a:defRPr sz="4300"/>
            </a:lvl1pPr>
            <a:lvl2pPr marL="610956" indent="0">
              <a:buNone/>
              <a:defRPr sz="3700"/>
            </a:lvl2pPr>
            <a:lvl3pPr marL="1221913" indent="0">
              <a:buNone/>
              <a:defRPr sz="3200"/>
            </a:lvl3pPr>
            <a:lvl4pPr marL="1832869" indent="0">
              <a:buNone/>
              <a:defRPr sz="2700"/>
            </a:lvl4pPr>
            <a:lvl5pPr marL="2443825" indent="0">
              <a:buNone/>
              <a:defRPr sz="2700"/>
            </a:lvl5pPr>
            <a:lvl6pPr marL="3054782" indent="0">
              <a:buNone/>
              <a:defRPr sz="2700"/>
            </a:lvl6pPr>
            <a:lvl7pPr marL="3665738" indent="0">
              <a:buNone/>
              <a:defRPr sz="2700"/>
            </a:lvl7pPr>
            <a:lvl8pPr marL="4276695" indent="0">
              <a:buNone/>
              <a:defRPr sz="2700"/>
            </a:lvl8pPr>
            <a:lvl9pPr marL="4887651" indent="0">
              <a:buNone/>
              <a:defRPr sz="27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2509203" y="7514273"/>
            <a:ext cx="7680960" cy="1126807"/>
          </a:xfrm>
        </p:spPr>
        <p:txBody>
          <a:bodyPr/>
          <a:lstStyle>
            <a:lvl1pPr marL="0" indent="0">
              <a:buNone/>
              <a:defRPr sz="1900"/>
            </a:lvl1pPr>
            <a:lvl2pPr marL="610956" indent="0">
              <a:buNone/>
              <a:defRPr sz="1600"/>
            </a:lvl2pPr>
            <a:lvl3pPr marL="1221913" indent="0">
              <a:buNone/>
              <a:defRPr sz="1300"/>
            </a:lvl3pPr>
            <a:lvl4pPr marL="1832869" indent="0">
              <a:buNone/>
              <a:defRPr sz="1200"/>
            </a:lvl4pPr>
            <a:lvl5pPr marL="2443825" indent="0">
              <a:buNone/>
              <a:defRPr sz="1200"/>
            </a:lvl5pPr>
            <a:lvl6pPr marL="3054782" indent="0">
              <a:buNone/>
              <a:defRPr sz="1200"/>
            </a:lvl6pPr>
            <a:lvl7pPr marL="3665738" indent="0">
              <a:buNone/>
              <a:defRPr sz="1200"/>
            </a:lvl7pPr>
            <a:lvl8pPr marL="4276695" indent="0">
              <a:buNone/>
              <a:defRPr sz="1200"/>
            </a:lvl8pPr>
            <a:lvl9pPr marL="4887651" indent="0">
              <a:buNone/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9084299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defTabSz="1220788" rtl="0" fontAlgn="base">
        <a:spcBef>
          <a:spcPct val="0"/>
        </a:spcBef>
        <a:spcAft>
          <a:spcPct val="0"/>
        </a:spcAft>
        <a:defRPr kumimoji="1" sz="59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50" charset="-128"/>
        </a:defRPr>
      </a:lvl2pPr>
      <a:lvl3pPr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50" charset="-128"/>
        </a:defRPr>
      </a:lvl3pPr>
      <a:lvl4pPr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50" charset="-128"/>
        </a:defRPr>
      </a:lvl4pPr>
      <a:lvl5pPr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50" charset="-128"/>
        </a:defRPr>
      </a:lvl5pPr>
      <a:lvl6pPr marL="457200"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50" charset="-128"/>
        </a:defRPr>
      </a:lvl6pPr>
      <a:lvl7pPr marL="914400"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50" charset="-128"/>
        </a:defRPr>
      </a:lvl7pPr>
      <a:lvl8pPr marL="1371600"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50" charset="-128"/>
        </a:defRPr>
      </a:lvl8pPr>
      <a:lvl9pPr marL="1828800"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50" charset="-128"/>
        </a:defRPr>
      </a:lvl9pPr>
    </p:titleStyle>
    <p:bodyStyle>
      <a:lvl1pPr marL="457200" indent="-457200" algn="l" defTabSz="1220788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1pPr>
      <a:lvl2pPr marL="992188" indent="-381000" algn="l" defTabSz="1220788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kumimoji="1" sz="3700" kern="1200">
          <a:solidFill>
            <a:schemeClr val="tx1"/>
          </a:solidFill>
          <a:latin typeface="+mn-lt"/>
          <a:ea typeface="+mn-ea"/>
          <a:cs typeface="+mn-cs"/>
        </a:defRPr>
      </a:lvl2pPr>
      <a:lvl3pPr marL="1527175" indent="-304800" algn="l" defTabSz="1220788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6775" indent="-304800" algn="l" defTabSz="1220788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7963" indent="-304800" algn="l" defTabSz="1220788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360260" indent="-305478" algn="l" defTabSz="1221913" rtl="0" eaLnBrk="1" latinLnBrk="0" hangingPunct="1">
        <a:spcBef>
          <a:spcPct val="20000"/>
        </a:spcBef>
        <a:buFont typeface="Arial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71216" indent="-305478" algn="l" defTabSz="1221913" rtl="0" eaLnBrk="1" latinLnBrk="0" hangingPunct="1">
        <a:spcBef>
          <a:spcPct val="20000"/>
        </a:spcBef>
        <a:buFont typeface="Arial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82173" indent="-305478" algn="l" defTabSz="1221913" rtl="0" eaLnBrk="1" latinLnBrk="0" hangingPunct="1">
        <a:spcBef>
          <a:spcPct val="20000"/>
        </a:spcBef>
        <a:buFont typeface="Arial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93129" indent="-305478" algn="l" defTabSz="1221913" rtl="0" eaLnBrk="1" latinLnBrk="0" hangingPunct="1">
        <a:spcBef>
          <a:spcPct val="20000"/>
        </a:spcBef>
        <a:buFont typeface="Arial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10956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21913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32869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43825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54782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65738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76695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87651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023" name="Group 783">
            <a:extLst>
              <a:ext uri="{FF2B5EF4-FFF2-40B4-BE49-F238E27FC236}">
                <a16:creationId xmlns:a16="http://schemas.microsoft.com/office/drawing/2014/main" id="{59EF7163-B49A-4762-A29C-A14819A112D0}"/>
              </a:ext>
            </a:extLst>
          </p:cNvPr>
          <p:cNvGrpSpPr>
            <a:grpSpLocks/>
          </p:cNvGrpSpPr>
          <p:nvPr/>
        </p:nvGrpSpPr>
        <p:grpSpPr bwMode="auto">
          <a:xfrm>
            <a:off x="550863" y="165100"/>
            <a:ext cx="11699875" cy="9271000"/>
            <a:chOff x="347" y="104"/>
            <a:chExt cx="7370" cy="5840"/>
          </a:xfrm>
        </p:grpSpPr>
        <p:sp>
          <p:nvSpPr>
            <p:cNvPr id="10947" name="Freeform 707">
              <a:extLst>
                <a:ext uri="{FF2B5EF4-FFF2-40B4-BE49-F238E27FC236}">
                  <a16:creationId xmlns:a16="http://schemas.microsoft.com/office/drawing/2014/main" id="{617DEC31-5FAF-4250-B590-AA963D77313D}"/>
                </a:ext>
              </a:extLst>
            </p:cNvPr>
            <p:cNvSpPr>
              <a:spLocks/>
            </p:cNvSpPr>
            <p:nvPr/>
          </p:nvSpPr>
          <p:spPr bwMode="auto">
            <a:xfrm>
              <a:off x="5846" y="3337"/>
              <a:ext cx="1700" cy="2267"/>
            </a:xfrm>
            <a:custGeom>
              <a:avLst/>
              <a:gdLst>
                <a:gd name="T0" fmla="*/ 851 w 1701"/>
                <a:gd name="T1" fmla="*/ 2268 h 2268"/>
                <a:gd name="T2" fmla="*/ 652 w 1701"/>
                <a:gd name="T3" fmla="*/ 2211 h 2268"/>
                <a:gd name="T4" fmla="*/ 567 w 1701"/>
                <a:gd name="T5" fmla="*/ 2211 h 2268"/>
                <a:gd name="T6" fmla="*/ 454 w 1701"/>
                <a:gd name="T7" fmla="*/ 2126 h 2268"/>
                <a:gd name="T8" fmla="*/ 199 w 1701"/>
                <a:gd name="T9" fmla="*/ 2069 h 2268"/>
                <a:gd name="T10" fmla="*/ 57 w 1701"/>
                <a:gd name="T11" fmla="*/ 1871 h 2268"/>
                <a:gd name="T12" fmla="*/ 0 w 1701"/>
                <a:gd name="T13" fmla="*/ 1672 h 2268"/>
                <a:gd name="T14" fmla="*/ 199 w 1701"/>
                <a:gd name="T15" fmla="*/ 1502 h 2268"/>
                <a:gd name="T16" fmla="*/ 227 w 1701"/>
                <a:gd name="T17" fmla="*/ 1332 h 2268"/>
                <a:gd name="T18" fmla="*/ 284 w 1701"/>
                <a:gd name="T19" fmla="*/ 1304 h 2268"/>
                <a:gd name="T20" fmla="*/ 369 w 1701"/>
                <a:gd name="T21" fmla="*/ 1134 h 2268"/>
                <a:gd name="T22" fmla="*/ 256 w 1701"/>
                <a:gd name="T23" fmla="*/ 822 h 2268"/>
                <a:gd name="T24" fmla="*/ 227 w 1701"/>
                <a:gd name="T25" fmla="*/ 850 h 2268"/>
                <a:gd name="T26" fmla="*/ 170 w 1701"/>
                <a:gd name="T27" fmla="*/ 822 h 2268"/>
                <a:gd name="T28" fmla="*/ 142 w 1701"/>
                <a:gd name="T29" fmla="*/ 709 h 2268"/>
                <a:gd name="T30" fmla="*/ 170 w 1701"/>
                <a:gd name="T31" fmla="*/ 567 h 2268"/>
                <a:gd name="T32" fmla="*/ 454 w 1701"/>
                <a:gd name="T33" fmla="*/ 453 h 2268"/>
                <a:gd name="T34" fmla="*/ 482 w 1701"/>
                <a:gd name="T35" fmla="*/ 170 h 2268"/>
                <a:gd name="T36" fmla="*/ 482 w 1701"/>
                <a:gd name="T37" fmla="*/ 28 h 2268"/>
                <a:gd name="T38" fmla="*/ 624 w 1701"/>
                <a:gd name="T39" fmla="*/ 0 h 2268"/>
                <a:gd name="T40" fmla="*/ 652 w 1701"/>
                <a:gd name="T41" fmla="*/ 113 h 2268"/>
                <a:gd name="T42" fmla="*/ 851 w 1701"/>
                <a:gd name="T43" fmla="*/ 170 h 2268"/>
                <a:gd name="T44" fmla="*/ 936 w 1701"/>
                <a:gd name="T45" fmla="*/ 312 h 2268"/>
                <a:gd name="T46" fmla="*/ 1049 w 1701"/>
                <a:gd name="T47" fmla="*/ 283 h 2268"/>
                <a:gd name="T48" fmla="*/ 1163 w 1701"/>
                <a:gd name="T49" fmla="*/ 312 h 2268"/>
                <a:gd name="T50" fmla="*/ 1219 w 1701"/>
                <a:gd name="T51" fmla="*/ 397 h 2268"/>
                <a:gd name="T52" fmla="*/ 1191 w 1701"/>
                <a:gd name="T53" fmla="*/ 482 h 2268"/>
                <a:gd name="T54" fmla="*/ 1304 w 1701"/>
                <a:gd name="T55" fmla="*/ 510 h 2268"/>
                <a:gd name="T56" fmla="*/ 1531 w 1701"/>
                <a:gd name="T57" fmla="*/ 680 h 2268"/>
                <a:gd name="T58" fmla="*/ 1701 w 1701"/>
                <a:gd name="T59" fmla="*/ 680 h 2268"/>
                <a:gd name="T60" fmla="*/ 1701 w 1701"/>
                <a:gd name="T61" fmla="*/ 935 h 2268"/>
                <a:gd name="T62" fmla="*/ 1673 w 1701"/>
                <a:gd name="T63" fmla="*/ 964 h 2268"/>
                <a:gd name="T64" fmla="*/ 1701 w 1701"/>
                <a:gd name="T65" fmla="*/ 1020 h 2268"/>
                <a:gd name="T66" fmla="*/ 1588 w 1701"/>
                <a:gd name="T67" fmla="*/ 1219 h 2268"/>
                <a:gd name="T68" fmla="*/ 1560 w 1701"/>
                <a:gd name="T69" fmla="*/ 1502 h 2268"/>
                <a:gd name="T70" fmla="*/ 1645 w 1701"/>
                <a:gd name="T71" fmla="*/ 1616 h 2268"/>
                <a:gd name="T72" fmla="*/ 1560 w 1701"/>
                <a:gd name="T73" fmla="*/ 1672 h 2268"/>
                <a:gd name="T74" fmla="*/ 1560 w 1701"/>
                <a:gd name="T75" fmla="*/ 1729 h 2268"/>
                <a:gd name="T76" fmla="*/ 1390 w 1701"/>
                <a:gd name="T77" fmla="*/ 1928 h 2268"/>
                <a:gd name="T78" fmla="*/ 1333 w 1701"/>
                <a:gd name="T79" fmla="*/ 1871 h 2268"/>
                <a:gd name="T80" fmla="*/ 1191 w 1701"/>
                <a:gd name="T81" fmla="*/ 1956 h 2268"/>
                <a:gd name="T82" fmla="*/ 1049 w 1701"/>
                <a:gd name="T83" fmla="*/ 2013 h 2268"/>
                <a:gd name="T84" fmla="*/ 964 w 1701"/>
                <a:gd name="T85" fmla="*/ 2013 h 2268"/>
                <a:gd name="T86" fmla="*/ 908 w 1701"/>
                <a:gd name="T87" fmla="*/ 2069 h 2268"/>
                <a:gd name="T88" fmla="*/ 851 w 1701"/>
                <a:gd name="T89" fmla="*/ 2268 h 22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701" h="2268">
                  <a:moveTo>
                    <a:pt x="851" y="2268"/>
                  </a:moveTo>
                  <a:lnTo>
                    <a:pt x="652" y="2211"/>
                  </a:lnTo>
                  <a:lnTo>
                    <a:pt x="567" y="2211"/>
                  </a:lnTo>
                  <a:lnTo>
                    <a:pt x="454" y="2126"/>
                  </a:lnTo>
                  <a:lnTo>
                    <a:pt x="199" y="2069"/>
                  </a:lnTo>
                  <a:lnTo>
                    <a:pt x="57" y="1871"/>
                  </a:lnTo>
                  <a:lnTo>
                    <a:pt x="0" y="1672"/>
                  </a:lnTo>
                  <a:lnTo>
                    <a:pt x="199" y="1502"/>
                  </a:lnTo>
                  <a:lnTo>
                    <a:pt x="227" y="1332"/>
                  </a:lnTo>
                  <a:lnTo>
                    <a:pt x="284" y="1304"/>
                  </a:lnTo>
                  <a:lnTo>
                    <a:pt x="369" y="1134"/>
                  </a:lnTo>
                  <a:lnTo>
                    <a:pt x="256" y="822"/>
                  </a:lnTo>
                  <a:lnTo>
                    <a:pt x="227" y="850"/>
                  </a:lnTo>
                  <a:lnTo>
                    <a:pt x="170" y="822"/>
                  </a:lnTo>
                  <a:lnTo>
                    <a:pt x="142" y="709"/>
                  </a:lnTo>
                  <a:lnTo>
                    <a:pt x="170" y="567"/>
                  </a:lnTo>
                  <a:lnTo>
                    <a:pt x="454" y="453"/>
                  </a:lnTo>
                  <a:lnTo>
                    <a:pt x="482" y="170"/>
                  </a:lnTo>
                  <a:lnTo>
                    <a:pt x="482" y="28"/>
                  </a:lnTo>
                  <a:lnTo>
                    <a:pt x="624" y="0"/>
                  </a:lnTo>
                  <a:lnTo>
                    <a:pt x="652" y="113"/>
                  </a:lnTo>
                  <a:lnTo>
                    <a:pt x="851" y="170"/>
                  </a:lnTo>
                  <a:lnTo>
                    <a:pt x="936" y="312"/>
                  </a:lnTo>
                  <a:lnTo>
                    <a:pt x="1049" y="283"/>
                  </a:lnTo>
                  <a:lnTo>
                    <a:pt x="1163" y="312"/>
                  </a:lnTo>
                  <a:lnTo>
                    <a:pt x="1219" y="397"/>
                  </a:lnTo>
                  <a:lnTo>
                    <a:pt x="1191" y="482"/>
                  </a:lnTo>
                  <a:lnTo>
                    <a:pt x="1304" y="510"/>
                  </a:lnTo>
                  <a:lnTo>
                    <a:pt x="1531" y="680"/>
                  </a:lnTo>
                  <a:lnTo>
                    <a:pt x="1701" y="680"/>
                  </a:lnTo>
                  <a:lnTo>
                    <a:pt x="1701" y="935"/>
                  </a:lnTo>
                  <a:lnTo>
                    <a:pt x="1673" y="964"/>
                  </a:lnTo>
                  <a:lnTo>
                    <a:pt x="1701" y="1020"/>
                  </a:lnTo>
                  <a:lnTo>
                    <a:pt x="1588" y="1219"/>
                  </a:lnTo>
                  <a:lnTo>
                    <a:pt x="1560" y="1502"/>
                  </a:lnTo>
                  <a:lnTo>
                    <a:pt x="1645" y="1616"/>
                  </a:lnTo>
                  <a:lnTo>
                    <a:pt x="1560" y="1672"/>
                  </a:lnTo>
                  <a:lnTo>
                    <a:pt x="1560" y="1729"/>
                  </a:lnTo>
                  <a:lnTo>
                    <a:pt x="1390" y="1928"/>
                  </a:lnTo>
                  <a:lnTo>
                    <a:pt x="1333" y="1871"/>
                  </a:lnTo>
                  <a:lnTo>
                    <a:pt x="1191" y="1956"/>
                  </a:lnTo>
                  <a:lnTo>
                    <a:pt x="1049" y="2013"/>
                  </a:lnTo>
                  <a:lnTo>
                    <a:pt x="964" y="2013"/>
                  </a:lnTo>
                  <a:lnTo>
                    <a:pt x="908" y="2069"/>
                  </a:lnTo>
                  <a:lnTo>
                    <a:pt x="851" y="2268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948" name="Freeform 708">
              <a:extLst>
                <a:ext uri="{FF2B5EF4-FFF2-40B4-BE49-F238E27FC236}">
                  <a16:creationId xmlns:a16="http://schemas.microsoft.com/office/drawing/2014/main" id="{8E1902D7-3492-4E96-9509-24DA4712F019}"/>
                </a:ext>
              </a:extLst>
            </p:cNvPr>
            <p:cNvSpPr>
              <a:spLocks/>
            </p:cNvSpPr>
            <p:nvPr/>
          </p:nvSpPr>
          <p:spPr bwMode="auto">
            <a:xfrm>
              <a:off x="3777" y="1862"/>
              <a:ext cx="2069" cy="1757"/>
            </a:xfrm>
            <a:custGeom>
              <a:avLst/>
              <a:gdLst>
                <a:gd name="T0" fmla="*/ 1928 w 2069"/>
                <a:gd name="T1" fmla="*/ 1757 h 1757"/>
                <a:gd name="T2" fmla="*/ 1616 w 2069"/>
                <a:gd name="T3" fmla="*/ 1531 h 1757"/>
                <a:gd name="T4" fmla="*/ 1332 w 2069"/>
                <a:gd name="T5" fmla="*/ 1445 h 1757"/>
                <a:gd name="T6" fmla="*/ 765 w 2069"/>
                <a:gd name="T7" fmla="*/ 1417 h 1757"/>
                <a:gd name="T8" fmla="*/ 624 w 2069"/>
                <a:gd name="T9" fmla="*/ 1304 h 1757"/>
                <a:gd name="T10" fmla="*/ 453 w 2069"/>
                <a:gd name="T11" fmla="*/ 1417 h 1757"/>
                <a:gd name="T12" fmla="*/ 255 w 2069"/>
                <a:gd name="T13" fmla="*/ 1502 h 1757"/>
                <a:gd name="T14" fmla="*/ 0 w 2069"/>
                <a:gd name="T15" fmla="*/ 1389 h 1757"/>
                <a:gd name="T16" fmla="*/ 28 w 2069"/>
                <a:gd name="T17" fmla="*/ 1162 h 1757"/>
                <a:gd name="T18" fmla="*/ 255 w 2069"/>
                <a:gd name="T19" fmla="*/ 850 h 1757"/>
                <a:gd name="T20" fmla="*/ 368 w 2069"/>
                <a:gd name="T21" fmla="*/ 793 h 1757"/>
                <a:gd name="T22" fmla="*/ 595 w 2069"/>
                <a:gd name="T23" fmla="*/ 850 h 1757"/>
                <a:gd name="T24" fmla="*/ 567 w 2069"/>
                <a:gd name="T25" fmla="*/ 595 h 1757"/>
                <a:gd name="T26" fmla="*/ 510 w 2069"/>
                <a:gd name="T27" fmla="*/ 482 h 1757"/>
                <a:gd name="T28" fmla="*/ 709 w 2069"/>
                <a:gd name="T29" fmla="*/ 340 h 1757"/>
                <a:gd name="T30" fmla="*/ 765 w 2069"/>
                <a:gd name="T31" fmla="*/ 141 h 1757"/>
                <a:gd name="T32" fmla="*/ 997 w 2069"/>
                <a:gd name="T33" fmla="*/ 20 h 1757"/>
                <a:gd name="T34" fmla="*/ 1049 w 2069"/>
                <a:gd name="T35" fmla="*/ 510 h 1757"/>
                <a:gd name="T36" fmla="*/ 1105 w 2069"/>
                <a:gd name="T37" fmla="*/ 538 h 1757"/>
                <a:gd name="T38" fmla="*/ 1162 w 2069"/>
                <a:gd name="T39" fmla="*/ 737 h 1757"/>
                <a:gd name="T40" fmla="*/ 1219 w 2069"/>
                <a:gd name="T41" fmla="*/ 737 h 1757"/>
                <a:gd name="T42" fmla="*/ 1417 w 2069"/>
                <a:gd name="T43" fmla="*/ 652 h 1757"/>
                <a:gd name="T44" fmla="*/ 1502 w 2069"/>
                <a:gd name="T45" fmla="*/ 652 h 1757"/>
                <a:gd name="T46" fmla="*/ 1701 w 2069"/>
                <a:gd name="T47" fmla="*/ 680 h 1757"/>
                <a:gd name="T48" fmla="*/ 1701 w 2069"/>
                <a:gd name="T49" fmla="*/ 765 h 1757"/>
                <a:gd name="T50" fmla="*/ 1587 w 2069"/>
                <a:gd name="T51" fmla="*/ 907 h 1757"/>
                <a:gd name="T52" fmla="*/ 1531 w 2069"/>
                <a:gd name="T53" fmla="*/ 935 h 1757"/>
                <a:gd name="T54" fmla="*/ 1616 w 2069"/>
                <a:gd name="T55" fmla="*/ 1049 h 1757"/>
                <a:gd name="T56" fmla="*/ 1616 w 2069"/>
                <a:gd name="T57" fmla="*/ 1190 h 1757"/>
                <a:gd name="T58" fmla="*/ 1729 w 2069"/>
                <a:gd name="T59" fmla="*/ 1162 h 1757"/>
                <a:gd name="T60" fmla="*/ 1758 w 2069"/>
                <a:gd name="T61" fmla="*/ 1247 h 1757"/>
                <a:gd name="T62" fmla="*/ 1871 w 2069"/>
                <a:gd name="T63" fmla="*/ 1162 h 1757"/>
                <a:gd name="T64" fmla="*/ 2013 w 2069"/>
                <a:gd name="T65" fmla="*/ 1275 h 1757"/>
                <a:gd name="T66" fmla="*/ 2041 w 2069"/>
                <a:gd name="T67" fmla="*/ 1531 h 1757"/>
                <a:gd name="T68" fmla="*/ 2013 w 2069"/>
                <a:gd name="T69" fmla="*/ 1729 h 17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069" h="1757">
                  <a:moveTo>
                    <a:pt x="2013" y="1729"/>
                  </a:moveTo>
                  <a:lnTo>
                    <a:pt x="1928" y="1757"/>
                  </a:lnTo>
                  <a:lnTo>
                    <a:pt x="1871" y="1672"/>
                  </a:lnTo>
                  <a:lnTo>
                    <a:pt x="1616" y="1531"/>
                  </a:lnTo>
                  <a:lnTo>
                    <a:pt x="1531" y="1531"/>
                  </a:lnTo>
                  <a:lnTo>
                    <a:pt x="1332" y="1445"/>
                  </a:lnTo>
                  <a:lnTo>
                    <a:pt x="1332" y="1360"/>
                  </a:lnTo>
                  <a:lnTo>
                    <a:pt x="765" y="1417"/>
                  </a:lnTo>
                  <a:lnTo>
                    <a:pt x="680" y="1275"/>
                  </a:lnTo>
                  <a:lnTo>
                    <a:pt x="624" y="1304"/>
                  </a:lnTo>
                  <a:lnTo>
                    <a:pt x="595" y="1219"/>
                  </a:lnTo>
                  <a:lnTo>
                    <a:pt x="453" y="1417"/>
                  </a:lnTo>
                  <a:lnTo>
                    <a:pt x="312" y="1417"/>
                  </a:lnTo>
                  <a:lnTo>
                    <a:pt x="255" y="1502"/>
                  </a:lnTo>
                  <a:lnTo>
                    <a:pt x="142" y="1474"/>
                  </a:lnTo>
                  <a:lnTo>
                    <a:pt x="0" y="1389"/>
                  </a:lnTo>
                  <a:lnTo>
                    <a:pt x="57" y="1275"/>
                  </a:lnTo>
                  <a:lnTo>
                    <a:pt x="28" y="1162"/>
                  </a:lnTo>
                  <a:lnTo>
                    <a:pt x="57" y="992"/>
                  </a:lnTo>
                  <a:lnTo>
                    <a:pt x="255" y="850"/>
                  </a:lnTo>
                  <a:lnTo>
                    <a:pt x="283" y="765"/>
                  </a:lnTo>
                  <a:lnTo>
                    <a:pt x="368" y="793"/>
                  </a:lnTo>
                  <a:lnTo>
                    <a:pt x="510" y="793"/>
                  </a:lnTo>
                  <a:lnTo>
                    <a:pt x="595" y="850"/>
                  </a:lnTo>
                  <a:lnTo>
                    <a:pt x="624" y="737"/>
                  </a:lnTo>
                  <a:lnTo>
                    <a:pt x="567" y="595"/>
                  </a:lnTo>
                  <a:lnTo>
                    <a:pt x="595" y="538"/>
                  </a:lnTo>
                  <a:lnTo>
                    <a:pt x="510" y="482"/>
                  </a:lnTo>
                  <a:lnTo>
                    <a:pt x="652" y="283"/>
                  </a:lnTo>
                  <a:lnTo>
                    <a:pt x="709" y="340"/>
                  </a:lnTo>
                  <a:lnTo>
                    <a:pt x="765" y="226"/>
                  </a:lnTo>
                  <a:lnTo>
                    <a:pt x="765" y="141"/>
                  </a:lnTo>
                  <a:lnTo>
                    <a:pt x="935" y="0"/>
                  </a:lnTo>
                  <a:lnTo>
                    <a:pt x="997" y="20"/>
                  </a:lnTo>
                  <a:lnTo>
                    <a:pt x="935" y="170"/>
                  </a:lnTo>
                  <a:lnTo>
                    <a:pt x="1049" y="510"/>
                  </a:lnTo>
                  <a:lnTo>
                    <a:pt x="1077" y="510"/>
                  </a:lnTo>
                  <a:lnTo>
                    <a:pt x="1105" y="538"/>
                  </a:lnTo>
                  <a:lnTo>
                    <a:pt x="1077" y="708"/>
                  </a:lnTo>
                  <a:lnTo>
                    <a:pt x="1162" y="737"/>
                  </a:lnTo>
                  <a:lnTo>
                    <a:pt x="1191" y="708"/>
                  </a:lnTo>
                  <a:lnTo>
                    <a:pt x="1219" y="737"/>
                  </a:lnTo>
                  <a:lnTo>
                    <a:pt x="1361" y="708"/>
                  </a:lnTo>
                  <a:lnTo>
                    <a:pt x="1417" y="652"/>
                  </a:lnTo>
                  <a:lnTo>
                    <a:pt x="1474" y="708"/>
                  </a:lnTo>
                  <a:lnTo>
                    <a:pt x="1502" y="652"/>
                  </a:lnTo>
                  <a:lnTo>
                    <a:pt x="1616" y="680"/>
                  </a:lnTo>
                  <a:lnTo>
                    <a:pt x="1701" y="680"/>
                  </a:lnTo>
                  <a:lnTo>
                    <a:pt x="1729" y="737"/>
                  </a:lnTo>
                  <a:lnTo>
                    <a:pt x="1701" y="765"/>
                  </a:lnTo>
                  <a:lnTo>
                    <a:pt x="1672" y="907"/>
                  </a:lnTo>
                  <a:lnTo>
                    <a:pt x="1587" y="907"/>
                  </a:lnTo>
                  <a:lnTo>
                    <a:pt x="1587" y="935"/>
                  </a:lnTo>
                  <a:lnTo>
                    <a:pt x="1531" y="935"/>
                  </a:lnTo>
                  <a:lnTo>
                    <a:pt x="1531" y="1020"/>
                  </a:lnTo>
                  <a:lnTo>
                    <a:pt x="1616" y="1049"/>
                  </a:lnTo>
                  <a:lnTo>
                    <a:pt x="1559" y="1105"/>
                  </a:lnTo>
                  <a:lnTo>
                    <a:pt x="1616" y="1190"/>
                  </a:lnTo>
                  <a:lnTo>
                    <a:pt x="1672" y="1134"/>
                  </a:lnTo>
                  <a:lnTo>
                    <a:pt x="1729" y="1162"/>
                  </a:lnTo>
                  <a:lnTo>
                    <a:pt x="1701" y="1247"/>
                  </a:lnTo>
                  <a:lnTo>
                    <a:pt x="1758" y="1247"/>
                  </a:lnTo>
                  <a:lnTo>
                    <a:pt x="1786" y="1162"/>
                  </a:lnTo>
                  <a:lnTo>
                    <a:pt x="1871" y="1162"/>
                  </a:lnTo>
                  <a:lnTo>
                    <a:pt x="2069" y="1247"/>
                  </a:lnTo>
                  <a:lnTo>
                    <a:pt x="2013" y="1275"/>
                  </a:lnTo>
                  <a:lnTo>
                    <a:pt x="1928" y="1417"/>
                  </a:lnTo>
                  <a:lnTo>
                    <a:pt x="2041" y="1531"/>
                  </a:lnTo>
                  <a:lnTo>
                    <a:pt x="2013" y="1587"/>
                  </a:lnTo>
                  <a:lnTo>
                    <a:pt x="2013" y="1729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949" name="Freeform 709">
              <a:extLst>
                <a:ext uri="{FF2B5EF4-FFF2-40B4-BE49-F238E27FC236}">
                  <a16:creationId xmlns:a16="http://schemas.microsoft.com/office/drawing/2014/main" id="{18693B81-E74D-489C-9B53-C708639BEA20}"/>
                </a:ext>
              </a:extLst>
            </p:cNvPr>
            <p:cNvSpPr>
              <a:spLocks/>
            </p:cNvSpPr>
            <p:nvPr/>
          </p:nvSpPr>
          <p:spPr bwMode="auto">
            <a:xfrm>
              <a:off x="4712" y="1692"/>
              <a:ext cx="1616" cy="765"/>
            </a:xfrm>
            <a:custGeom>
              <a:avLst/>
              <a:gdLst>
                <a:gd name="T0" fmla="*/ 29 w 1616"/>
                <a:gd name="T1" fmla="*/ 85 h 765"/>
                <a:gd name="T2" fmla="*/ 0 w 1616"/>
                <a:gd name="T3" fmla="*/ 170 h 765"/>
                <a:gd name="T4" fmla="*/ 85 w 1616"/>
                <a:gd name="T5" fmla="*/ 198 h 765"/>
                <a:gd name="T6" fmla="*/ 284 w 1616"/>
                <a:gd name="T7" fmla="*/ 255 h 765"/>
                <a:gd name="T8" fmla="*/ 284 w 1616"/>
                <a:gd name="T9" fmla="*/ 283 h 765"/>
                <a:gd name="T10" fmla="*/ 227 w 1616"/>
                <a:gd name="T11" fmla="*/ 340 h 765"/>
                <a:gd name="T12" fmla="*/ 284 w 1616"/>
                <a:gd name="T13" fmla="*/ 396 h 765"/>
                <a:gd name="T14" fmla="*/ 312 w 1616"/>
                <a:gd name="T15" fmla="*/ 482 h 765"/>
                <a:gd name="T16" fmla="*/ 454 w 1616"/>
                <a:gd name="T17" fmla="*/ 453 h 765"/>
                <a:gd name="T18" fmla="*/ 539 w 1616"/>
                <a:gd name="T19" fmla="*/ 567 h 765"/>
                <a:gd name="T20" fmla="*/ 596 w 1616"/>
                <a:gd name="T21" fmla="*/ 510 h 765"/>
                <a:gd name="T22" fmla="*/ 652 w 1616"/>
                <a:gd name="T23" fmla="*/ 567 h 765"/>
                <a:gd name="T24" fmla="*/ 709 w 1616"/>
                <a:gd name="T25" fmla="*/ 567 h 765"/>
                <a:gd name="T26" fmla="*/ 794 w 1616"/>
                <a:gd name="T27" fmla="*/ 652 h 765"/>
                <a:gd name="T28" fmla="*/ 879 w 1616"/>
                <a:gd name="T29" fmla="*/ 652 h 765"/>
                <a:gd name="T30" fmla="*/ 851 w 1616"/>
                <a:gd name="T31" fmla="*/ 708 h 765"/>
                <a:gd name="T32" fmla="*/ 936 w 1616"/>
                <a:gd name="T33" fmla="*/ 765 h 765"/>
                <a:gd name="T34" fmla="*/ 993 w 1616"/>
                <a:gd name="T35" fmla="*/ 765 h 765"/>
                <a:gd name="T36" fmla="*/ 1049 w 1616"/>
                <a:gd name="T37" fmla="*/ 708 h 765"/>
                <a:gd name="T38" fmla="*/ 1106 w 1616"/>
                <a:gd name="T39" fmla="*/ 765 h 765"/>
                <a:gd name="T40" fmla="*/ 1304 w 1616"/>
                <a:gd name="T41" fmla="*/ 652 h 765"/>
                <a:gd name="T42" fmla="*/ 1390 w 1616"/>
                <a:gd name="T43" fmla="*/ 652 h 765"/>
                <a:gd name="T44" fmla="*/ 1446 w 1616"/>
                <a:gd name="T45" fmla="*/ 595 h 765"/>
                <a:gd name="T46" fmla="*/ 1560 w 1616"/>
                <a:gd name="T47" fmla="*/ 595 h 765"/>
                <a:gd name="T48" fmla="*/ 1616 w 1616"/>
                <a:gd name="T49" fmla="*/ 567 h 765"/>
                <a:gd name="T50" fmla="*/ 1560 w 1616"/>
                <a:gd name="T51" fmla="*/ 482 h 765"/>
                <a:gd name="T52" fmla="*/ 1616 w 1616"/>
                <a:gd name="T53" fmla="*/ 340 h 765"/>
                <a:gd name="T54" fmla="*/ 1560 w 1616"/>
                <a:gd name="T55" fmla="*/ 340 h 765"/>
                <a:gd name="T56" fmla="*/ 1418 w 1616"/>
                <a:gd name="T57" fmla="*/ 396 h 765"/>
                <a:gd name="T58" fmla="*/ 1390 w 1616"/>
                <a:gd name="T59" fmla="*/ 255 h 765"/>
                <a:gd name="T60" fmla="*/ 1191 w 1616"/>
                <a:gd name="T61" fmla="*/ 198 h 765"/>
                <a:gd name="T62" fmla="*/ 1106 w 1616"/>
                <a:gd name="T63" fmla="*/ 28 h 765"/>
                <a:gd name="T64" fmla="*/ 1078 w 1616"/>
                <a:gd name="T65" fmla="*/ 56 h 765"/>
                <a:gd name="T66" fmla="*/ 993 w 1616"/>
                <a:gd name="T67" fmla="*/ 85 h 765"/>
                <a:gd name="T68" fmla="*/ 993 w 1616"/>
                <a:gd name="T69" fmla="*/ 28 h 765"/>
                <a:gd name="T70" fmla="*/ 879 w 1616"/>
                <a:gd name="T71" fmla="*/ 170 h 765"/>
                <a:gd name="T72" fmla="*/ 879 w 1616"/>
                <a:gd name="T73" fmla="*/ 85 h 765"/>
                <a:gd name="T74" fmla="*/ 794 w 1616"/>
                <a:gd name="T75" fmla="*/ 85 h 765"/>
                <a:gd name="T76" fmla="*/ 794 w 1616"/>
                <a:gd name="T77" fmla="*/ 28 h 765"/>
                <a:gd name="T78" fmla="*/ 652 w 1616"/>
                <a:gd name="T79" fmla="*/ 28 h 765"/>
                <a:gd name="T80" fmla="*/ 567 w 1616"/>
                <a:gd name="T81" fmla="*/ 85 h 765"/>
                <a:gd name="T82" fmla="*/ 369 w 1616"/>
                <a:gd name="T83" fmla="*/ 28 h 765"/>
                <a:gd name="T84" fmla="*/ 341 w 1616"/>
                <a:gd name="T85" fmla="*/ 56 h 765"/>
                <a:gd name="T86" fmla="*/ 227 w 1616"/>
                <a:gd name="T87" fmla="*/ 0 h 765"/>
                <a:gd name="T88" fmla="*/ 29 w 1616"/>
                <a:gd name="T89" fmla="*/ 85 h 7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616" h="765">
                  <a:moveTo>
                    <a:pt x="29" y="85"/>
                  </a:moveTo>
                  <a:lnTo>
                    <a:pt x="0" y="170"/>
                  </a:lnTo>
                  <a:lnTo>
                    <a:pt x="85" y="198"/>
                  </a:lnTo>
                  <a:lnTo>
                    <a:pt x="284" y="255"/>
                  </a:lnTo>
                  <a:lnTo>
                    <a:pt x="284" y="283"/>
                  </a:lnTo>
                  <a:lnTo>
                    <a:pt x="227" y="340"/>
                  </a:lnTo>
                  <a:lnTo>
                    <a:pt x="284" y="396"/>
                  </a:lnTo>
                  <a:lnTo>
                    <a:pt x="312" y="482"/>
                  </a:lnTo>
                  <a:lnTo>
                    <a:pt x="454" y="453"/>
                  </a:lnTo>
                  <a:lnTo>
                    <a:pt x="539" y="567"/>
                  </a:lnTo>
                  <a:lnTo>
                    <a:pt x="596" y="510"/>
                  </a:lnTo>
                  <a:lnTo>
                    <a:pt x="652" y="567"/>
                  </a:lnTo>
                  <a:lnTo>
                    <a:pt x="709" y="567"/>
                  </a:lnTo>
                  <a:lnTo>
                    <a:pt x="794" y="652"/>
                  </a:lnTo>
                  <a:lnTo>
                    <a:pt x="879" y="652"/>
                  </a:lnTo>
                  <a:lnTo>
                    <a:pt x="851" y="708"/>
                  </a:lnTo>
                  <a:lnTo>
                    <a:pt x="936" y="765"/>
                  </a:lnTo>
                  <a:lnTo>
                    <a:pt x="993" y="765"/>
                  </a:lnTo>
                  <a:lnTo>
                    <a:pt x="1049" y="708"/>
                  </a:lnTo>
                  <a:lnTo>
                    <a:pt x="1106" y="765"/>
                  </a:lnTo>
                  <a:lnTo>
                    <a:pt x="1304" y="652"/>
                  </a:lnTo>
                  <a:lnTo>
                    <a:pt x="1390" y="652"/>
                  </a:lnTo>
                  <a:lnTo>
                    <a:pt x="1446" y="595"/>
                  </a:lnTo>
                  <a:lnTo>
                    <a:pt x="1560" y="595"/>
                  </a:lnTo>
                  <a:lnTo>
                    <a:pt x="1616" y="567"/>
                  </a:lnTo>
                  <a:lnTo>
                    <a:pt x="1560" y="482"/>
                  </a:lnTo>
                  <a:lnTo>
                    <a:pt x="1616" y="340"/>
                  </a:lnTo>
                  <a:lnTo>
                    <a:pt x="1560" y="340"/>
                  </a:lnTo>
                  <a:lnTo>
                    <a:pt x="1418" y="396"/>
                  </a:lnTo>
                  <a:lnTo>
                    <a:pt x="1390" y="255"/>
                  </a:lnTo>
                  <a:lnTo>
                    <a:pt x="1191" y="198"/>
                  </a:lnTo>
                  <a:lnTo>
                    <a:pt x="1106" y="28"/>
                  </a:lnTo>
                  <a:lnTo>
                    <a:pt x="1078" y="56"/>
                  </a:lnTo>
                  <a:lnTo>
                    <a:pt x="993" y="85"/>
                  </a:lnTo>
                  <a:lnTo>
                    <a:pt x="993" y="28"/>
                  </a:lnTo>
                  <a:lnTo>
                    <a:pt x="879" y="170"/>
                  </a:lnTo>
                  <a:lnTo>
                    <a:pt x="879" y="85"/>
                  </a:lnTo>
                  <a:lnTo>
                    <a:pt x="794" y="85"/>
                  </a:lnTo>
                  <a:lnTo>
                    <a:pt x="794" y="28"/>
                  </a:lnTo>
                  <a:lnTo>
                    <a:pt x="652" y="28"/>
                  </a:lnTo>
                  <a:lnTo>
                    <a:pt x="567" y="85"/>
                  </a:lnTo>
                  <a:lnTo>
                    <a:pt x="369" y="28"/>
                  </a:lnTo>
                  <a:lnTo>
                    <a:pt x="341" y="56"/>
                  </a:lnTo>
                  <a:lnTo>
                    <a:pt x="227" y="0"/>
                  </a:lnTo>
                  <a:lnTo>
                    <a:pt x="29" y="85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951" name="Freeform 711">
              <a:extLst>
                <a:ext uri="{FF2B5EF4-FFF2-40B4-BE49-F238E27FC236}">
                  <a16:creationId xmlns:a16="http://schemas.microsoft.com/office/drawing/2014/main" id="{35981595-50F7-499B-A030-0CAA759E4FF0}"/>
                </a:ext>
              </a:extLst>
            </p:cNvPr>
            <p:cNvSpPr>
              <a:spLocks/>
            </p:cNvSpPr>
            <p:nvPr/>
          </p:nvSpPr>
          <p:spPr bwMode="auto">
            <a:xfrm>
              <a:off x="4514" y="104"/>
              <a:ext cx="1332" cy="1758"/>
            </a:xfrm>
            <a:custGeom>
              <a:avLst/>
              <a:gdLst>
                <a:gd name="T0" fmla="*/ 227 w 1332"/>
                <a:gd name="T1" fmla="*/ 1673 h 1758"/>
                <a:gd name="T2" fmla="*/ 425 w 1332"/>
                <a:gd name="T3" fmla="*/ 1588 h 1758"/>
                <a:gd name="T4" fmla="*/ 539 w 1332"/>
                <a:gd name="T5" fmla="*/ 1644 h 1758"/>
                <a:gd name="T6" fmla="*/ 567 w 1332"/>
                <a:gd name="T7" fmla="*/ 1616 h 1758"/>
                <a:gd name="T8" fmla="*/ 765 w 1332"/>
                <a:gd name="T9" fmla="*/ 1673 h 1758"/>
                <a:gd name="T10" fmla="*/ 850 w 1332"/>
                <a:gd name="T11" fmla="*/ 1616 h 1758"/>
                <a:gd name="T12" fmla="*/ 992 w 1332"/>
                <a:gd name="T13" fmla="*/ 1616 h 1758"/>
                <a:gd name="T14" fmla="*/ 992 w 1332"/>
                <a:gd name="T15" fmla="*/ 1673 h 1758"/>
                <a:gd name="T16" fmla="*/ 1077 w 1332"/>
                <a:gd name="T17" fmla="*/ 1673 h 1758"/>
                <a:gd name="T18" fmla="*/ 1077 w 1332"/>
                <a:gd name="T19" fmla="*/ 1758 h 1758"/>
                <a:gd name="T20" fmla="*/ 1191 w 1332"/>
                <a:gd name="T21" fmla="*/ 1616 h 1758"/>
                <a:gd name="T22" fmla="*/ 1191 w 1332"/>
                <a:gd name="T23" fmla="*/ 1673 h 1758"/>
                <a:gd name="T24" fmla="*/ 1276 w 1332"/>
                <a:gd name="T25" fmla="*/ 1644 h 1758"/>
                <a:gd name="T26" fmla="*/ 1304 w 1332"/>
                <a:gd name="T27" fmla="*/ 1616 h 1758"/>
                <a:gd name="T28" fmla="*/ 1332 w 1332"/>
                <a:gd name="T29" fmla="*/ 1559 h 1758"/>
                <a:gd name="T30" fmla="*/ 1191 w 1332"/>
                <a:gd name="T31" fmla="*/ 1361 h 1758"/>
                <a:gd name="T32" fmla="*/ 1247 w 1332"/>
                <a:gd name="T33" fmla="*/ 1332 h 1758"/>
                <a:gd name="T34" fmla="*/ 1219 w 1332"/>
                <a:gd name="T35" fmla="*/ 1276 h 1758"/>
                <a:gd name="T36" fmla="*/ 1247 w 1332"/>
                <a:gd name="T37" fmla="*/ 1191 h 1758"/>
                <a:gd name="T38" fmla="*/ 1332 w 1332"/>
                <a:gd name="T39" fmla="*/ 1049 h 1758"/>
                <a:gd name="T40" fmla="*/ 1162 w 1332"/>
                <a:gd name="T41" fmla="*/ 1049 h 1758"/>
                <a:gd name="T42" fmla="*/ 1162 w 1332"/>
                <a:gd name="T43" fmla="*/ 936 h 1758"/>
                <a:gd name="T44" fmla="*/ 1134 w 1332"/>
                <a:gd name="T45" fmla="*/ 850 h 1758"/>
                <a:gd name="T46" fmla="*/ 1021 w 1332"/>
                <a:gd name="T47" fmla="*/ 822 h 1758"/>
                <a:gd name="T48" fmla="*/ 1049 w 1332"/>
                <a:gd name="T49" fmla="*/ 737 h 1758"/>
                <a:gd name="T50" fmla="*/ 964 w 1332"/>
                <a:gd name="T51" fmla="*/ 737 h 1758"/>
                <a:gd name="T52" fmla="*/ 964 w 1332"/>
                <a:gd name="T53" fmla="*/ 652 h 1758"/>
                <a:gd name="T54" fmla="*/ 992 w 1332"/>
                <a:gd name="T55" fmla="*/ 624 h 1758"/>
                <a:gd name="T56" fmla="*/ 907 w 1332"/>
                <a:gd name="T57" fmla="*/ 510 h 1758"/>
                <a:gd name="T58" fmla="*/ 935 w 1332"/>
                <a:gd name="T59" fmla="*/ 369 h 1758"/>
                <a:gd name="T60" fmla="*/ 992 w 1332"/>
                <a:gd name="T61" fmla="*/ 340 h 1758"/>
                <a:gd name="T62" fmla="*/ 935 w 1332"/>
                <a:gd name="T63" fmla="*/ 283 h 1758"/>
                <a:gd name="T64" fmla="*/ 935 w 1332"/>
                <a:gd name="T65" fmla="*/ 198 h 1758"/>
                <a:gd name="T66" fmla="*/ 964 w 1332"/>
                <a:gd name="T67" fmla="*/ 170 h 1758"/>
                <a:gd name="T68" fmla="*/ 765 w 1332"/>
                <a:gd name="T69" fmla="*/ 85 h 1758"/>
                <a:gd name="T70" fmla="*/ 709 w 1332"/>
                <a:gd name="T71" fmla="*/ 0 h 1758"/>
                <a:gd name="T72" fmla="*/ 624 w 1332"/>
                <a:gd name="T73" fmla="*/ 28 h 1758"/>
                <a:gd name="T74" fmla="*/ 624 w 1332"/>
                <a:gd name="T75" fmla="*/ 113 h 1758"/>
                <a:gd name="T76" fmla="*/ 510 w 1332"/>
                <a:gd name="T77" fmla="*/ 85 h 1758"/>
                <a:gd name="T78" fmla="*/ 482 w 1332"/>
                <a:gd name="T79" fmla="*/ 142 h 1758"/>
                <a:gd name="T80" fmla="*/ 340 w 1332"/>
                <a:gd name="T81" fmla="*/ 85 h 1758"/>
                <a:gd name="T82" fmla="*/ 340 w 1332"/>
                <a:gd name="T83" fmla="*/ 28 h 1758"/>
                <a:gd name="T84" fmla="*/ 198 w 1332"/>
                <a:gd name="T85" fmla="*/ 0 h 1758"/>
                <a:gd name="T86" fmla="*/ 170 w 1332"/>
                <a:gd name="T87" fmla="*/ 85 h 1758"/>
                <a:gd name="T88" fmla="*/ 198 w 1332"/>
                <a:gd name="T89" fmla="*/ 198 h 1758"/>
                <a:gd name="T90" fmla="*/ 142 w 1332"/>
                <a:gd name="T91" fmla="*/ 312 h 1758"/>
                <a:gd name="T92" fmla="*/ 170 w 1332"/>
                <a:gd name="T93" fmla="*/ 425 h 1758"/>
                <a:gd name="T94" fmla="*/ 113 w 1332"/>
                <a:gd name="T95" fmla="*/ 680 h 1758"/>
                <a:gd name="T96" fmla="*/ 170 w 1332"/>
                <a:gd name="T97" fmla="*/ 794 h 1758"/>
                <a:gd name="T98" fmla="*/ 255 w 1332"/>
                <a:gd name="T99" fmla="*/ 822 h 1758"/>
                <a:gd name="T100" fmla="*/ 28 w 1332"/>
                <a:gd name="T101" fmla="*/ 1134 h 1758"/>
                <a:gd name="T102" fmla="*/ 57 w 1332"/>
                <a:gd name="T103" fmla="*/ 1191 h 1758"/>
                <a:gd name="T104" fmla="*/ 28 w 1332"/>
                <a:gd name="T105" fmla="*/ 1247 h 1758"/>
                <a:gd name="T106" fmla="*/ 28 w 1332"/>
                <a:gd name="T107" fmla="*/ 1417 h 1758"/>
                <a:gd name="T108" fmla="*/ 0 w 1332"/>
                <a:gd name="T109" fmla="*/ 1474 h 1758"/>
                <a:gd name="T110" fmla="*/ 198 w 1332"/>
                <a:gd name="T111" fmla="*/ 1588 h 1758"/>
                <a:gd name="T112" fmla="*/ 227 w 1332"/>
                <a:gd name="T113" fmla="*/ 1673 h 17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332" h="1758">
                  <a:moveTo>
                    <a:pt x="227" y="1673"/>
                  </a:moveTo>
                  <a:lnTo>
                    <a:pt x="425" y="1588"/>
                  </a:lnTo>
                  <a:lnTo>
                    <a:pt x="539" y="1644"/>
                  </a:lnTo>
                  <a:lnTo>
                    <a:pt x="567" y="1616"/>
                  </a:lnTo>
                  <a:lnTo>
                    <a:pt x="765" y="1673"/>
                  </a:lnTo>
                  <a:lnTo>
                    <a:pt x="850" y="1616"/>
                  </a:lnTo>
                  <a:lnTo>
                    <a:pt x="992" y="1616"/>
                  </a:lnTo>
                  <a:lnTo>
                    <a:pt x="992" y="1673"/>
                  </a:lnTo>
                  <a:lnTo>
                    <a:pt x="1077" y="1673"/>
                  </a:lnTo>
                  <a:lnTo>
                    <a:pt x="1077" y="1758"/>
                  </a:lnTo>
                  <a:lnTo>
                    <a:pt x="1191" y="1616"/>
                  </a:lnTo>
                  <a:lnTo>
                    <a:pt x="1191" y="1673"/>
                  </a:lnTo>
                  <a:lnTo>
                    <a:pt x="1276" y="1644"/>
                  </a:lnTo>
                  <a:lnTo>
                    <a:pt x="1304" y="1616"/>
                  </a:lnTo>
                  <a:lnTo>
                    <a:pt x="1332" y="1559"/>
                  </a:lnTo>
                  <a:lnTo>
                    <a:pt x="1191" y="1361"/>
                  </a:lnTo>
                  <a:lnTo>
                    <a:pt x="1247" y="1332"/>
                  </a:lnTo>
                  <a:lnTo>
                    <a:pt x="1219" y="1276"/>
                  </a:lnTo>
                  <a:lnTo>
                    <a:pt x="1247" y="1191"/>
                  </a:lnTo>
                  <a:lnTo>
                    <a:pt x="1332" y="1049"/>
                  </a:lnTo>
                  <a:lnTo>
                    <a:pt x="1162" y="1049"/>
                  </a:lnTo>
                  <a:lnTo>
                    <a:pt x="1162" y="936"/>
                  </a:lnTo>
                  <a:lnTo>
                    <a:pt x="1134" y="850"/>
                  </a:lnTo>
                  <a:lnTo>
                    <a:pt x="1021" y="822"/>
                  </a:lnTo>
                  <a:lnTo>
                    <a:pt x="1049" y="737"/>
                  </a:lnTo>
                  <a:lnTo>
                    <a:pt x="964" y="737"/>
                  </a:lnTo>
                  <a:lnTo>
                    <a:pt x="964" y="652"/>
                  </a:lnTo>
                  <a:lnTo>
                    <a:pt x="992" y="624"/>
                  </a:lnTo>
                  <a:lnTo>
                    <a:pt x="907" y="510"/>
                  </a:lnTo>
                  <a:lnTo>
                    <a:pt x="935" y="369"/>
                  </a:lnTo>
                  <a:lnTo>
                    <a:pt x="992" y="340"/>
                  </a:lnTo>
                  <a:lnTo>
                    <a:pt x="935" y="283"/>
                  </a:lnTo>
                  <a:lnTo>
                    <a:pt x="935" y="198"/>
                  </a:lnTo>
                  <a:lnTo>
                    <a:pt x="964" y="170"/>
                  </a:lnTo>
                  <a:lnTo>
                    <a:pt x="765" y="85"/>
                  </a:lnTo>
                  <a:lnTo>
                    <a:pt x="709" y="0"/>
                  </a:lnTo>
                  <a:lnTo>
                    <a:pt x="624" y="28"/>
                  </a:lnTo>
                  <a:lnTo>
                    <a:pt x="624" y="113"/>
                  </a:lnTo>
                  <a:lnTo>
                    <a:pt x="510" y="85"/>
                  </a:lnTo>
                  <a:lnTo>
                    <a:pt x="482" y="142"/>
                  </a:lnTo>
                  <a:lnTo>
                    <a:pt x="340" y="85"/>
                  </a:lnTo>
                  <a:lnTo>
                    <a:pt x="340" y="28"/>
                  </a:lnTo>
                  <a:lnTo>
                    <a:pt x="198" y="0"/>
                  </a:lnTo>
                  <a:lnTo>
                    <a:pt x="170" y="85"/>
                  </a:lnTo>
                  <a:lnTo>
                    <a:pt x="198" y="198"/>
                  </a:lnTo>
                  <a:lnTo>
                    <a:pt x="142" y="312"/>
                  </a:lnTo>
                  <a:lnTo>
                    <a:pt x="170" y="425"/>
                  </a:lnTo>
                  <a:lnTo>
                    <a:pt x="113" y="680"/>
                  </a:lnTo>
                  <a:lnTo>
                    <a:pt x="170" y="794"/>
                  </a:lnTo>
                  <a:lnTo>
                    <a:pt x="255" y="822"/>
                  </a:lnTo>
                  <a:lnTo>
                    <a:pt x="28" y="1134"/>
                  </a:lnTo>
                  <a:lnTo>
                    <a:pt x="57" y="1191"/>
                  </a:lnTo>
                  <a:lnTo>
                    <a:pt x="28" y="1247"/>
                  </a:lnTo>
                  <a:lnTo>
                    <a:pt x="28" y="1417"/>
                  </a:lnTo>
                  <a:lnTo>
                    <a:pt x="0" y="1474"/>
                  </a:lnTo>
                  <a:lnTo>
                    <a:pt x="198" y="1588"/>
                  </a:lnTo>
                  <a:lnTo>
                    <a:pt x="227" y="1673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952" name="Freeform 712">
              <a:extLst>
                <a:ext uri="{FF2B5EF4-FFF2-40B4-BE49-F238E27FC236}">
                  <a16:creationId xmlns:a16="http://schemas.microsoft.com/office/drawing/2014/main" id="{796896E9-D070-483F-A5EA-4110B53F9C0A}"/>
                </a:ext>
              </a:extLst>
            </p:cNvPr>
            <p:cNvSpPr>
              <a:spLocks/>
            </p:cNvSpPr>
            <p:nvPr/>
          </p:nvSpPr>
          <p:spPr bwMode="auto">
            <a:xfrm>
              <a:off x="1169" y="3393"/>
              <a:ext cx="1899" cy="1672"/>
            </a:xfrm>
            <a:custGeom>
              <a:avLst/>
              <a:gdLst>
                <a:gd name="T0" fmla="*/ 1871 w 1899"/>
                <a:gd name="T1" fmla="*/ 708 h 1672"/>
                <a:gd name="T2" fmla="*/ 1786 w 1899"/>
                <a:gd name="T3" fmla="*/ 623 h 1672"/>
                <a:gd name="T4" fmla="*/ 1814 w 1899"/>
                <a:gd name="T5" fmla="*/ 425 h 1672"/>
                <a:gd name="T6" fmla="*/ 1757 w 1899"/>
                <a:gd name="T7" fmla="*/ 368 h 1672"/>
                <a:gd name="T8" fmla="*/ 1616 w 1899"/>
                <a:gd name="T9" fmla="*/ 396 h 1672"/>
                <a:gd name="T10" fmla="*/ 1502 w 1899"/>
                <a:gd name="T11" fmla="*/ 340 h 1672"/>
                <a:gd name="T12" fmla="*/ 1105 w 1899"/>
                <a:gd name="T13" fmla="*/ 340 h 1672"/>
                <a:gd name="T14" fmla="*/ 1020 w 1899"/>
                <a:gd name="T15" fmla="*/ 396 h 1672"/>
                <a:gd name="T16" fmla="*/ 964 w 1899"/>
                <a:gd name="T17" fmla="*/ 510 h 1672"/>
                <a:gd name="T18" fmla="*/ 850 w 1899"/>
                <a:gd name="T19" fmla="*/ 481 h 1672"/>
                <a:gd name="T20" fmla="*/ 879 w 1899"/>
                <a:gd name="T21" fmla="*/ 198 h 1672"/>
                <a:gd name="T22" fmla="*/ 765 w 1899"/>
                <a:gd name="T23" fmla="*/ 0 h 1672"/>
                <a:gd name="T24" fmla="*/ 680 w 1899"/>
                <a:gd name="T25" fmla="*/ 0 h 1672"/>
                <a:gd name="T26" fmla="*/ 595 w 1899"/>
                <a:gd name="T27" fmla="*/ 0 h 1672"/>
                <a:gd name="T28" fmla="*/ 482 w 1899"/>
                <a:gd name="T29" fmla="*/ 113 h 1672"/>
                <a:gd name="T30" fmla="*/ 425 w 1899"/>
                <a:gd name="T31" fmla="*/ 226 h 1672"/>
                <a:gd name="T32" fmla="*/ 397 w 1899"/>
                <a:gd name="T33" fmla="*/ 396 h 1672"/>
                <a:gd name="T34" fmla="*/ 368 w 1899"/>
                <a:gd name="T35" fmla="*/ 623 h 1672"/>
                <a:gd name="T36" fmla="*/ 312 w 1899"/>
                <a:gd name="T37" fmla="*/ 765 h 1672"/>
                <a:gd name="T38" fmla="*/ 226 w 1899"/>
                <a:gd name="T39" fmla="*/ 850 h 1672"/>
                <a:gd name="T40" fmla="*/ 0 w 1899"/>
                <a:gd name="T41" fmla="*/ 963 h 1672"/>
                <a:gd name="T42" fmla="*/ 28 w 1899"/>
                <a:gd name="T43" fmla="*/ 1105 h 1672"/>
                <a:gd name="T44" fmla="*/ 141 w 1899"/>
                <a:gd name="T45" fmla="*/ 1190 h 1672"/>
                <a:gd name="T46" fmla="*/ 141 w 1899"/>
                <a:gd name="T47" fmla="*/ 1360 h 1672"/>
                <a:gd name="T48" fmla="*/ 255 w 1899"/>
                <a:gd name="T49" fmla="*/ 1615 h 1672"/>
                <a:gd name="T50" fmla="*/ 425 w 1899"/>
                <a:gd name="T51" fmla="*/ 1644 h 1672"/>
                <a:gd name="T52" fmla="*/ 680 w 1899"/>
                <a:gd name="T53" fmla="*/ 1587 h 1672"/>
                <a:gd name="T54" fmla="*/ 964 w 1899"/>
                <a:gd name="T55" fmla="*/ 1474 h 1672"/>
                <a:gd name="T56" fmla="*/ 1162 w 1899"/>
                <a:gd name="T57" fmla="*/ 1332 h 1672"/>
                <a:gd name="T58" fmla="*/ 1531 w 1899"/>
                <a:gd name="T59" fmla="*/ 1162 h 1672"/>
                <a:gd name="T60" fmla="*/ 1729 w 1899"/>
                <a:gd name="T61" fmla="*/ 1105 h 1672"/>
                <a:gd name="T62" fmla="*/ 1842 w 1899"/>
                <a:gd name="T63" fmla="*/ 850 h 1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899" h="1672">
                  <a:moveTo>
                    <a:pt x="1899" y="850"/>
                  </a:moveTo>
                  <a:lnTo>
                    <a:pt x="1871" y="708"/>
                  </a:lnTo>
                  <a:lnTo>
                    <a:pt x="1814" y="708"/>
                  </a:lnTo>
                  <a:lnTo>
                    <a:pt x="1786" y="623"/>
                  </a:lnTo>
                  <a:lnTo>
                    <a:pt x="1842" y="595"/>
                  </a:lnTo>
                  <a:lnTo>
                    <a:pt x="1814" y="425"/>
                  </a:lnTo>
                  <a:lnTo>
                    <a:pt x="1757" y="425"/>
                  </a:lnTo>
                  <a:lnTo>
                    <a:pt x="1757" y="368"/>
                  </a:lnTo>
                  <a:lnTo>
                    <a:pt x="1644" y="340"/>
                  </a:lnTo>
                  <a:lnTo>
                    <a:pt x="1616" y="396"/>
                  </a:lnTo>
                  <a:lnTo>
                    <a:pt x="1502" y="396"/>
                  </a:lnTo>
                  <a:lnTo>
                    <a:pt x="1502" y="340"/>
                  </a:lnTo>
                  <a:lnTo>
                    <a:pt x="1275" y="255"/>
                  </a:lnTo>
                  <a:lnTo>
                    <a:pt x="1105" y="340"/>
                  </a:lnTo>
                  <a:lnTo>
                    <a:pt x="1105" y="425"/>
                  </a:lnTo>
                  <a:lnTo>
                    <a:pt x="1020" y="396"/>
                  </a:lnTo>
                  <a:lnTo>
                    <a:pt x="964" y="425"/>
                  </a:lnTo>
                  <a:lnTo>
                    <a:pt x="964" y="510"/>
                  </a:lnTo>
                  <a:lnTo>
                    <a:pt x="907" y="538"/>
                  </a:lnTo>
                  <a:lnTo>
                    <a:pt x="850" y="481"/>
                  </a:lnTo>
                  <a:lnTo>
                    <a:pt x="822" y="283"/>
                  </a:lnTo>
                  <a:lnTo>
                    <a:pt x="879" y="198"/>
                  </a:lnTo>
                  <a:lnTo>
                    <a:pt x="822" y="141"/>
                  </a:lnTo>
                  <a:lnTo>
                    <a:pt x="765" y="0"/>
                  </a:lnTo>
                  <a:lnTo>
                    <a:pt x="737" y="56"/>
                  </a:lnTo>
                  <a:lnTo>
                    <a:pt x="680" y="0"/>
                  </a:lnTo>
                  <a:lnTo>
                    <a:pt x="652" y="28"/>
                  </a:lnTo>
                  <a:lnTo>
                    <a:pt x="595" y="0"/>
                  </a:lnTo>
                  <a:lnTo>
                    <a:pt x="510" y="85"/>
                  </a:lnTo>
                  <a:lnTo>
                    <a:pt x="482" y="113"/>
                  </a:lnTo>
                  <a:lnTo>
                    <a:pt x="397" y="85"/>
                  </a:lnTo>
                  <a:lnTo>
                    <a:pt x="425" y="226"/>
                  </a:lnTo>
                  <a:lnTo>
                    <a:pt x="453" y="255"/>
                  </a:lnTo>
                  <a:lnTo>
                    <a:pt x="397" y="396"/>
                  </a:lnTo>
                  <a:lnTo>
                    <a:pt x="453" y="453"/>
                  </a:lnTo>
                  <a:lnTo>
                    <a:pt x="368" y="623"/>
                  </a:lnTo>
                  <a:lnTo>
                    <a:pt x="312" y="708"/>
                  </a:lnTo>
                  <a:lnTo>
                    <a:pt x="312" y="765"/>
                  </a:lnTo>
                  <a:lnTo>
                    <a:pt x="226" y="793"/>
                  </a:lnTo>
                  <a:lnTo>
                    <a:pt x="226" y="850"/>
                  </a:lnTo>
                  <a:lnTo>
                    <a:pt x="141" y="850"/>
                  </a:lnTo>
                  <a:lnTo>
                    <a:pt x="0" y="963"/>
                  </a:lnTo>
                  <a:lnTo>
                    <a:pt x="28" y="1020"/>
                  </a:lnTo>
                  <a:lnTo>
                    <a:pt x="28" y="1105"/>
                  </a:lnTo>
                  <a:lnTo>
                    <a:pt x="85" y="1190"/>
                  </a:lnTo>
                  <a:lnTo>
                    <a:pt x="141" y="1190"/>
                  </a:lnTo>
                  <a:lnTo>
                    <a:pt x="170" y="1304"/>
                  </a:lnTo>
                  <a:lnTo>
                    <a:pt x="141" y="1360"/>
                  </a:lnTo>
                  <a:lnTo>
                    <a:pt x="283" y="1445"/>
                  </a:lnTo>
                  <a:lnTo>
                    <a:pt x="255" y="1615"/>
                  </a:lnTo>
                  <a:lnTo>
                    <a:pt x="340" y="1672"/>
                  </a:lnTo>
                  <a:lnTo>
                    <a:pt x="425" y="1644"/>
                  </a:lnTo>
                  <a:lnTo>
                    <a:pt x="510" y="1672"/>
                  </a:lnTo>
                  <a:lnTo>
                    <a:pt x="680" y="1587"/>
                  </a:lnTo>
                  <a:lnTo>
                    <a:pt x="793" y="1445"/>
                  </a:lnTo>
                  <a:lnTo>
                    <a:pt x="964" y="1474"/>
                  </a:lnTo>
                  <a:lnTo>
                    <a:pt x="992" y="1389"/>
                  </a:lnTo>
                  <a:lnTo>
                    <a:pt x="1162" y="1332"/>
                  </a:lnTo>
                  <a:lnTo>
                    <a:pt x="1162" y="1247"/>
                  </a:lnTo>
                  <a:lnTo>
                    <a:pt x="1531" y="1162"/>
                  </a:lnTo>
                  <a:lnTo>
                    <a:pt x="1559" y="1077"/>
                  </a:lnTo>
                  <a:lnTo>
                    <a:pt x="1729" y="1105"/>
                  </a:lnTo>
                  <a:lnTo>
                    <a:pt x="1729" y="963"/>
                  </a:lnTo>
                  <a:lnTo>
                    <a:pt x="1842" y="850"/>
                  </a:lnTo>
                  <a:lnTo>
                    <a:pt x="1899" y="85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956" name="Freeform 716">
              <a:extLst>
                <a:ext uri="{FF2B5EF4-FFF2-40B4-BE49-F238E27FC236}">
                  <a16:creationId xmlns:a16="http://schemas.microsoft.com/office/drawing/2014/main" id="{EBE2F65E-90F2-4049-8CD8-F5A708E2FD37}"/>
                </a:ext>
              </a:extLst>
            </p:cNvPr>
            <p:cNvSpPr>
              <a:spLocks/>
            </p:cNvSpPr>
            <p:nvPr/>
          </p:nvSpPr>
          <p:spPr bwMode="auto">
            <a:xfrm>
              <a:off x="347" y="2599"/>
              <a:ext cx="1615" cy="1757"/>
            </a:xfrm>
            <a:custGeom>
              <a:avLst/>
              <a:gdLst>
                <a:gd name="T0" fmla="*/ 963 w 1615"/>
                <a:gd name="T1" fmla="*/ 1644 h 1757"/>
                <a:gd name="T2" fmla="*/ 1048 w 1615"/>
                <a:gd name="T3" fmla="*/ 1587 h 1757"/>
                <a:gd name="T4" fmla="*/ 1134 w 1615"/>
                <a:gd name="T5" fmla="*/ 1502 h 1757"/>
                <a:gd name="T6" fmla="*/ 1219 w 1615"/>
                <a:gd name="T7" fmla="*/ 1190 h 1757"/>
                <a:gd name="T8" fmla="*/ 1247 w 1615"/>
                <a:gd name="T9" fmla="*/ 1020 h 1757"/>
                <a:gd name="T10" fmla="*/ 1304 w 1615"/>
                <a:gd name="T11" fmla="*/ 907 h 1757"/>
                <a:gd name="T12" fmla="*/ 1474 w 1615"/>
                <a:gd name="T13" fmla="*/ 822 h 1757"/>
                <a:gd name="T14" fmla="*/ 1559 w 1615"/>
                <a:gd name="T15" fmla="*/ 850 h 1757"/>
                <a:gd name="T16" fmla="*/ 1615 w 1615"/>
                <a:gd name="T17" fmla="*/ 737 h 1757"/>
                <a:gd name="T18" fmla="*/ 1530 w 1615"/>
                <a:gd name="T19" fmla="*/ 623 h 1757"/>
                <a:gd name="T20" fmla="*/ 1530 w 1615"/>
                <a:gd name="T21" fmla="*/ 567 h 1757"/>
                <a:gd name="T22" fmla="*/ 1360 w 1615"/>
                <a:gd name="T23" fmla="*/ 453 h 1757"/>
                <a:gd name="T24" fmla="*/ 1219 w 1615"/>
                <a:gd name="T25" fmla="*/ 623 h 1757"/>
                <a:gd name="T26" fmla="*/ 1105 w 1615"/>
                <a:gd name="T27" fmla="*/ 680 h 1757"/>
                <a:gd name="T28" fmla="*/ 1048 w 1615"/>
                <a:gd name="T29" fmla="*/ 623 h 1757"/>
                <a:gd name="T30" fmla="*/ 907 w 1615"/>
                <a:gd name="T31" fmla="*/ 538 h 1757"/>
                <a:gd name="T32" fmla="*/ 793 w 1615"/>
                <a:gd name="T33" fmla="*/ 425 h 1757"/>
                <a:gd name="T34" fmla="*/ 850 w 1615"/>
                <a:gd name="T35" fmla="*/ 283 h 1757"/>
                <a:gd name="T36" fmla="*/ 878 w 1615"/>
                <a:gd name="T37" fmla="*/ 170 h 1757"/>
                <a:gd name="T38" fmla="*/ 907 w 1615"/>
                <a:gd name="T39" fmla="*/ 56 h 1757"/>
                <a:gd name="T40" fmla="*/ 623 w 1615"/>
                <a:gd name="T41" fmla="*/ 85 h 1757"/>
                <a:gd name="T42" fmla="*/ 198 w 1615"/>
                <a:gd name="T43" fmla="*/ 113 h 1757"/>
                <a:gd name="T44" fmla="*/ 198 w 1615"/>
                <a:gd name="T45" fmla="*/ 397 h 1757"/>
                <a:gd name="T46" fmla="*/ 283 w 1615"/>
                <a:gd name="T47" fmla="*/ 510 h 1757"/>
                <a:gd name="T48" fmla="*/ 198 w 1615"/>
                <a:gd name="T49" fmla="*/ 680 h 1757"/>
                <a:gd name="T50" fmla="*/ 141 w 1615"/>
                <a:gd name="T51" fmla="*/ 992 h 1757"/>
                <a:gd name="T52" fmla="*/ 0 w 1615"/>
                <a:gd name="T53" fmla="*/ 1190 h 1757"/>
                <a:gd name="T54" fmla="*/ 198 w 1615"/>
                <a:gd name="T55" fmla="*/ 1304 h 1757"/>
                <a:gd name="T56" fmla="*/ 340 w 1615"/>
                <a:gd name="T57" fmla="*/ 1332 h 1757"/>
                <a:gd name="T58" fmla="*/ 510 w 1615"/>
                <a:gd name="T59" fmla="*/ 1531 h 1757"/>
                <a:gd name="T60" fmla="*/ 708 w 1615"/>
                <a:gd name="T61" fmla="*/ 1531 h 1757"/>
                <a:gd name="T62" fmla="*/ 708 w 1615"/>
                <a:gd name="T63" fmla="*/ 1757 h 17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15" h="1757">
                  <a:moveTo>
                    <a:pt x="822" y="1757"/>
                  </a:moveTo>
                  <a:lnTo>
                    <a:pt x="963" y="1644"/>
                  </a:lnTo>
                  <a:lnTo>
                    <a:pt x="1048" y="1644"/>
                  </a:lnTo>
                  <a:lnTo>
                    <a:pt x="1048" y="1587"/>
                  </a:lnTo>
                  <a:lnTo>
                    <a:pt x="1134" y="1559"/>
                  </a:lnTo>
                  <a:lnTo>
                    <a:pt x="1134" y="1502"/>
                  </a:lnTo>
                  <a:lnTo>
                    <a:pt x="1275" y="1247"/>
                  </a:lnTo>
                  <a:lnTo>
                    <a:pt x="1219" y="1190"/>
                  </a:lnTo>
                  <a:lnTo>
                    <a:pt x="1275" y="1049"/>
                  </a:lnTo>
                  <a:lnTo>
                    <a:pt x="1247" y="1020"/>
                  </a:lnTo>
                  <a:lnTo>
                    <a:pt x="1219" y="879"/>
                  </a:lnTo>
                  <a:lnTo>
                    <a:pt x="1304" y="907"/>
                  </a:lnTo>
                  <a:lnTo>
                    <a:pt x="1417" y="794"/>
                  </a:lnTo>
                  <a:lnTo>
                    <a:pt x="1474" y="822"/>
                  </a:lnTo>
                  <a:lnTo>
                    <a:pt x="1502" y="794"/>
                  </a:lnTo>
                  <a:lnTo>
                    <a:pt x="1559" y="850"/>
                  </a:lnTo>
                  <a:lnTo>
                    <a:pt x="1587" y="794"/>
                  </a:lnTo>
                  <a:lnTo>
                    <a:pt x="1615" y="737"/>
                  </a:lnTo>
                  <a:lnTo>
                    <a:pt x="1474" y="680"/>
                  </a:lnTo>
                  <a:lnTo>
                    <a:pt x="1530" y="623"/>
                  </a:lnTo>
                  <a:lnTo>
                    <a:pt x="1474" y="595"/>
                  </a:lnTo>
                  <a:lnTo>
                    <a:pt x="1530" y="567"/>
                  </a:lnTo>
                  <a:lnTo>
                    <a:pt x="1417" y="510"/>
                  </a:lnTo>
                  <a:lnTo>
                    <a:pt x="1360" y="453"/>
                  </a:lnTo>
                  <a:lnTo>
                    <a:pt x="1275" y="510"/>
                  </a:lnTo>
                  <a:lnTo>
                    <a:pt x="1219" y="623"/>
                  </a:lnTo>
                  <a:lnTo>
                    <a:pt x="1134" y="623"/>
                  </a:lnTo>
                  <a:lnTo>
                    <a:pt x="1105" y="680"/>
                  </a:lnTo>
                  <a:lnTo>
                    <a:pt x="1048" y="680"/>
                  </a:lnTo>
                  <a:lnTo>
                    <a:pt x="1048" y="623"/>
                  </a:lnTo>
                  <a:lnTo>
                    <a:pt x="963" y="652"/>
                  </a:lnTo>
                  <a:lnTo>
                    <a:pt x="907" y="538"/>
                  </a:lnTo>
                  <a:lnTo>
                    <a:pt x="850" y="567"/>
                  </a:lnTo>
                  <a:lnTo>
                    <a:pt x="793" y="425"/>
                  </a:lnTo>
                  <a:lnTo>
                    <a:pt x="850" y="368"/>
                  </a:lnTo>
                  <a:lnTo>
                    <a:pt x="850" y="283"/>
                  </a:lnTo>
                  <a:lnTo>
                    <a:pt x="878" y="255"/>
                  </a:lnTo>
                  <a:lnTo>
                    <a:pt x="878" y="170"/>
                  </a:lnTo>
                  <a:lnTo>
                    <a:pt x="907" y="142"/>
                  </a:lnTo>
                  <a:lnTo>
                    <a:pt x="907" y="56"/>
                  </a:lnTo>
                  <a:lnTo>
                    <a:pt x="737" y="0"/>
                  </a:lnTo>
                  <a:lnTo>
                    <a:pt x="623" y="85"/>
                  </a:lnTo>
                  <a:lnTo>
                    <a:pt x="396" y="113"/>
                  </a:lnTo>
                  <a:lnTo>
                    <a:pt x="198" y="113"/>
                  </a:lnTo>
                  <a:lnTo>
                    <a:pt x="141" y="283"/>
                  </a:lnTo>
                  <a:lnTo>
                    <a:pt x="198" y="397"/>
                  </a:lnTo>
                  <a:lnTo>
                    <a:pt x="226" y="425"/>
                  </a:lnTo>
                  <a:lnTo>
                    <a:pt x="283" y="510"/>
                  </a:lnTo>
                  <a:lnTo>
                    <a:pt x="255" y="595"/>
                  </a:lnTo>
                  <a:lnTo>
                    <a:pt x="198" y="680"/>
                  </a:lnTo>
                  <a:lnTo>
                    <a:pt x="226" y="765"/>
                  </a:lnTo>
                  <a:lnTo>
                    <a:pt x="141" y="992"/>
                  </a:lnTo>
                  <a:lnTo>
                    <a:pt x="0" y="1105"/>
                  </a:lnTo>
                  <a:lnTo>
                    <a:pt x="0" y="1190"/>
                  </a:lnTo>
                  <a:lnTo>
                    <a:pt x="141" y="1389"/>
                  </a:lnTo>
                  <a:lnTo>
                    <a:pt x="198" y="1304"/>
                  </a:lnTo>
                  <a:lnTo>
                    <a:pt x="255" y="1417"/>
                  </a:lnTo>
                  <a:lnTo>
                    <a:pt x="340" y="1332"/>
                  </a:lnTo>
                  <a:lnTo>
                    <a:pt x="453" y="1531"/>
                  </a:lnTo>
                  <a:lnTo>
                    <a:pt x="510" y="1531"/>
                  </a:lnTo>
                  <a:lnTo>
                    <a:pt x="680" y="1474"/>
                  </a:lnTo>
                  <a:lnTo>
                    <a:pt x="708" y="1531"/>
                  </a:lnTo>
                  <a:lnTo>
                    <a:pt x="652" y="1559"/>
                  </a:lnTo>
                  <a:lnTo>
                    <a:pt x="708" y="1757"/>
                  </a:lnTo>
                  <a:lnTo>
                    <a:pt x="822" y="175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957" name="Freeform 717">
              <a:extLst>
                <a:ext uri="{FF2B5EF4-FFF2-40B4-BE49-F238E27FC236}">
                  <a16:creationId xmlns:a16="http://schemas.microsoft.com/office/drawing/2014/main" id="{D402C950-38E6-4EE0-B83C-4BA7F53DD774}"/>
                </a:ext>
              </a:extLst>
            </p:cNvPr>
            <p:cNvSpPr>
              <a:spLocks/>
            </p:cNvSpPr>
            <p:nvPr/>
          </p:nvSpPr>
          <p:spPr bwMode="auto">
            <a:xfrm>
              <a:off x="602" y="3931"/>
              <a:ext cx="907" cy="1446"/>
            </a:xfrm>
            <a:custGeom>
              <a:avLst/>
              <a:gdLst>
                <a:gd name="T0" fmla="*/ 907 w 907"/>
                <a:gd name="T1" fmla="*/ 1134 h 1446"/>
                <a:gd name="T2" fmla="*/ 822 w 907"/>
                <a:gd name="T3" fmla="*/ 1077 h 1446"/>
                <a:gd name="T4" fmla="*/ 850 w 907"/>
                <a:gd name="T5" fmla="*/ 907 h 1446"/>
                <a:gd name="T6" fmla="*/ 708 w 907"/>
                <a:gd name="T7" fmla="*/ 822 h 1446"/>
                <a:gd name="T8" fmla="*/ 737 w 907"/>
                <a:gd name="T9" fmla="*/ 766 h 1446"/>
                <a:gd name="T10" fmla="*/ 708 w 907"/>
                <a:gd name="T11" fmla="*/ 652 h 1446"/>
                <a:gd name="T12" fmla="*/ 652 w 907"/>
                <a:gd name="T13" fmla="*/ 652 h 1446"/>
                <a:gd name="T14" fmla="*/ 595 w 907"/>
                <a:gd name="T15" fmla="*/ 567 h 1446"/>
                <a:gd name="T16" fmla="*/ 595 w 907"/>
                <a:gd name="T17" fmla="*/ 482 h 1446"/>
                <a:gd name="T18" fmla="*/ 567 w 907"/>
                <a:gd name="T19" fmla="*/ 425 h 1446"/>
                <a:gd name="T20" fmla="*/ 453 w 907"/>
                <a:gd name="T21" fmla="*/ 425 h 1446"/>
                <a:gd name="T22" fmla="*/ 397 w 907"/>
                <a:gd name="T23" fmla="*/ 227 h 1446"/>
                <a:gd name="T24" fmla="*/ 453 w 907"/>
                <a:gd name="T25" fmla="*/ 199 h 1446"/>
                <a:gd name="T26" fmla="*/ 425 w 907"/>
                <a:gd name="T27" fmla="*/ 142 h 1446"/>
                <a:gd name="T28" fmla="*/ 255 w 907"/>
                <a:gd name="T29" fmla="*/ 199 h 1446"/>
                <a:gd name="T30" fmla="*/ 198 w 907"/>
                <a:gd name="T31" fmla="*/ 199 h 1446"/>
                <a:gd name="T32" fmla="*/ 85 w 907"/>
                <a:gd name="T33" fmla="*/ 0 h 1446"/>
                <a:gd name="T34" fmla="*/ 0 w 907"/>
                <a:gd name="T35" fmla="*/ 85 h 1446"/>
                <a:gd name="T36" fmla="*/ 85 w 907"/>
                <a:gd name="T37" fmla="*/ 199 h 1446"/>
                <a:gd name="T38" fmla="*/ 0 w 907"/>
                <a:gd name="T39" fmla="*/ 510 h 1446"/>
                <a:gd name="T40" fmla="*/ 113 w 907"/>
                <a:gd name="T41" fmla="*/ 737 h 1446"/>
                <a:gd name="T42" fmla="*/ 56 w 907"/>
                <a:gd name="T43" fmla="*/ 907 h 1446"/>
                <a:gd name="T44" fmla="*/ 85 w 907"/>
                <a:gd name="T45" fmla="*/ 964 h 1446"/>
                <a:gd name="T46" fmla="*/ 56 w 907"/>
                <a:gd name="T47" fmla="*/ 1248 h 1446"/>
                <a:gd name="T48" fmla="*/ 0 w 907"/>
                <a:gd name="T49" fmla="*/ 1304 h 1446"/>
                <a:gd name="T50" fmla="*/ 56 w 907"/>
                <a:gd name="T51" fmla="*/ 1333 h 1446"/>
                <a:gd name="T52" fmla="*/ 113 w 907"/>
                <a:gd name="T53" fmla="*/ 1276 h 1446"/>
                <a:gd name="T54" fmla="*/ 170 w 907"/>
                <a:gd name="T55" fmla="*/ 1333 h 1446"/>
                <a:gd name="T56" fmla="*/ 226 w 907"/>
                <a:gd name="T57" fmla="*/ 1333 h 1446"/>
                <a:gd name="T58" fmla="*/ 283 w 907"/>
                <a:gd name="T59" fmla="*/ 1361 h 1446"/>
                <a:gd name="T60" fmla="*/ 425 w 907"/>
                <a:gd name="T61" fmla="*/ 1361 h 1446"/>
                <a:gd name="T62" fmla="*/ 482 w 907"/>
                <a:gd name="T63" fmla="*/ 1418 h 1446"/>
                <a:gd name="T64" fmla="*/ 567 w 907"/>
                <a:gd name="T65" fmla="*/ 1389 h 1446"/>
                <a:gd name="T66" fmla="*/ 623 w 907"/>
                <a:gd name="T67" fmla="*/ 1446 h 1446"/>
                <a:gd name="T68" fmla="*/ 680 w 907"/>
                <a:gd name="T69" fmla="*/ 1361 h 1446"/>
                <a:gd name="T70" fmla="*/ 765 w 907"/>
                <a:gd name="T71" fmla="*/ 1361 h 1446"/>
                <a:gd name="T72" fmla="*/ 793 w 907"/>
                <a:gd name="T73" fmla="*/ 1248 h 1446"/>
                <a:gd name="T74" fmla="*/ 907 w 907"/>
                <a:gd name="T75" fmla="*/ 1219 h 1446"/>
                <a:gd name="T76" fmla="*/ 907 w 907"/>
                <a:gd name="T77" fmla="*/ 1134 h 1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907" h="1446">
                  <a:moveTo>
                    <a:pt x="907" y="1134"/>
                  </a:moveTo>
                  <a:lnTo>
                    <a:pt x="822" y="1077"/>
                  </a:lnTo>
                  <a:lnTo>
                    <a:pt x="850" y="907"/>
                  </a:lnTo>
                  <a:lnTo>
                    <a:pt x="708" y="822"/>
                  </a:lnTo>
                  <a:lnTo>
                    <a:pt x="737" y="766"/>
                  </a:lnTo>
                  <a:lnTo>
                    <a:pt x="708" y="652"/>
                  </a:lnTo>
                  <a:lnTo>
                    <a:pt x="652" y="652"/>
                  </a:lnTo>
                  <a:lnTo>
                    <a:pt x="595" y="567"/>
                  </a:lnTo>
                  <a:lnTo>
                    <a:pt x="595" y="482"/>
                  </a:lnTo>
                  <a:lnTo>
                    <a:pt x="567" y="425"/>
                  </a:lnTo>
                  <a:lnTo>
                    <a:pt x="453" y="425"/>
                  </a:lnTo>
                  <a:lnTo>
                    <a:pt x="397" y="227"/>
                  </a:lnTo>
                  <a:lnTo>
                    <a:pt x="453" y="199"/>
                  </a:lnTo>
                  <a:lnTo>
                    <a:pt x="425" y="142"/>
                  </a:lnTo>
                  <a:lnTo>
                    <a:pt x="255" y="199"/>
                  </a:lnTo>
                  <a:lnTo>
                    <a:pt x="198" y="199"/>
                  </a:lnTo>
                  <a:lnTo>
                    <a:pt x="85" y="0"/>
                  </a:lnTo>
                  <a:lnTo>
                    <a:pt x="0" y="85"/>
                  </a:lnTo>
                  <a:lnTo>
                    <a:pt x="85" y="199"/>
                  </a:lnTo>
                  <a:lnTo>
                    <a:pt x="0" y="510"/>
                  </a:lnTo>
                  <a:lnTo>
                    <a:pt x="113" y="737"/>
                  </a:lnTo>
                  <a:lnTo>
                    <a:pt x="56" y="907"/>
                  </a:lnTo>
                  <a:lnTo>
                    <a:pt x="85" y="964"/>
                  </a:lnTo>
                  <a:lnTo>
                    <a:pt x="56" y="1248"/>
                  </a:lnTo>
                  <a:lnTo>
                    <a:pt x="0" y="1304"/>
                  </a:lnTo>
                  <a:lnTo>
                    <a:pt x="56" y="1333"/>
                  </a:lnTo>
                  <a:lnTo>
                    <a:pt x="113" y="1276"/>
                  </a:lnTo>
                  <a:lnTo>
                    <a:pt x="170" y="1333"/>
                  </a:lnTo>
                  <a:lnTo>
                    <a:pt x="226" y="1333"/>
                  </a:lnTo>
                  <a:lnTo>
                    <a:pt x="283" y="1361"/>
                  </a:lnTo>
                  <a:lnTo>
                    <a:pt x="425" y="1361"/>
                  </a:lnTo>
                  <a:lnTo>
                    <a:pt x="482" y="1418"/>
                  </a:lnTo>
                  <a:lnTo>
                    <a:pt x="567" y="1389"/>
                  </a:lnTo>
                  <a:lnTo>
                    <a:pt x="623" y="1446"/>
                  </a:lnTo>
                  <a:lnTo>
                    <a:pt x="680" y="1361"/>
                  </a:lnTo>
                  <a:lnTo>
                    <a:pt x="765" y="1361"/>
                  </a:lnTo>
                  <a:lnTo>
                    <a:pt x="793" y="1248"/>
                  </a:lnTo>
                  <a:lnTo>
                    <a:pt x="907" y="1219"/>
                  </a:lnTo>
                  <a:lnTo>
                    <a:pt x="907" y="1134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958" name="Freeform 718">
              <a:extLst>
                <a:ext uri="{FF2B5EF4-FFF2-40B4-BE49-F238E27FC236}">
                  <a16:creationId xmlns:a16="http://schemas.microsoft.com/office/drawing/2014/main" id="{2D0EB7AD-7B34-466A-918A-EF9D2349B312}"/>
                </a:ext>
              </a:extLst>
            </p:cNvPr>
            <p:cNvSpPr>
              <a:spLocks/>
            </p:cNvSpPr>
            <p:nvPr/>
          </p:nvSpPr>
          <p:spPr bwMode="auto">
            <a:xfrm>
              <a:off x="2019" y="2088"/>
              <a:ext cx="709" cy="1134"/>
            </a:xfrm>
            <a:custGeom>
              <a:avLst/>
              <a:gdLst>
                <a:gd name="T0" fmla="*/ 425 w 709"/>
                <a:gd name="T1" fmla="*/ 0 h 1134"/>
                <a:gd name="T2" fmla="*/ 510 w 709"/>
                <a:gd name="T3" fmla="*/ 29 h 1134"/>
                <a:gd name="T4" fmla="*/ 624 w 709"/>
                <a:gd name="T5" fmla="*/ 57 h 1134"/>
                <a:gd name="T6" fmla="*/ 624 w 709"/>
                <a:gd name="T7" fmla="*/ 86 h 1134"/>
                <a:gd name="T8" fmla="*/ 596 w 709"/>
                <a:gd name="T9" fmla="*/ 142 h 1134"/>
                <a:gd name="T10" fmla="*/ 681 w 709"/>
                <a:gd name="T11" fmla="*/ 199 h 1134"/>
                <a:gd name="T12" fmla="*/ 681 w 709"/>
                <a:gd name="T13" fmla="*/ 284 h 1134"/>
                <a:gd name="T14" fmla="*/ 652 w 709"/>
                <a:gd name="T15" fmla="*/ 341 h 1134"/>
                <a:gd name="T16" fmla="*/ 709 w 709"/>
                <a:gd name="T17" fmla="*/ 397 h 1134"/>
                <a:gd name="T18" fmla="*/ 681 w 709"/>
                <a:gd name="T19" fmla="*/ 426 h 1134"/>
                <a:gd name="T20" fmla="*/ 681 w 709"/>
                <a:gd name="T21" fmla="*/ 454 h 1134"/>
                <a:gd name="T22" fmla="*/ 596 w 709"/>
                <a:gd name="T23" fmla="*/ 539 h 1134"/>
                <a:gd name="T24" fmla="*/ 624 w 709"/>
                <a:gd name="T25" fmla="*/ 681 h 1134"/>
                <a:gd name="T26" fmla="*/ 652 w 709"/>
                <a:gd name="T27" fmla="*/ 709 h 1134"/>
                <a:gd name="T28" fmla="*/ 624 w 709"/>
                <a:gd name="T29" fmla="*/ 766 h 1134"/>
                <a:gd name="T30" fmla="*/ 652 w 709"/>
                <a:gd name="T31" fmla="*/ 851 h 1134"/>
                <a:gd name="T32" fmla="*/ 596 w 709"/>
                <a:gd name="T33" fmla="*/ 908 h 1134"/>
                <a:gd name="T34" fmla="*/ 624 w 709"/>
                <a:gd name="T35" fmla="*/ 964 h 1134"/>
                <a:gd name="T36" fmla="*/ 567 w 709"/>
                <a:gd name="T37" fmla="*/ 1049 h 1134"/>
                <a:gd name="T38" fmla="*/ 482 w 709"/>
                <a:gd name="T39" fmla="*/ 1049 h 1134"/>
                <a:gd name="T40" fmla="*/ 340 w 709"/>
                <a:gd name="T41" fmla="*/ 1134 h 1134"/>
                <a:gd name="T42" fmla="*/ 312 w 709"/>
                <a:gd name="T43" fmla="*/ 1134 h 1134"/>
                <a:gd name="T44" fmla="*/ 170 w 709"/>
                <a:gd name="T45" fmla="*/ 1021 h 1134"/>
                <a:gd name="T46" fmla="*/ 227 w 709"/>
                <a:gd name="T47" fmla="*/ 993 h 1134"/>
                <a:gd name="T48" fmla="*/ 284 w 709"/>
                <a:gd name="T49" fmla="*/ 936 h 1134"/>
                <a:gd name="T50" fmla="*/ 255 w 709"/>
                <a:gd name="T51" fmla="*/ 851 h 1134"/>
                <a:gd name="T52" fmla="*/ 255 w 709"/>
                <a:gd name="T53" fmla="*/ 681 h 1134"/>
                <a:gd name="T54" fmla="*/ 369 w 709"/>
                <a:gd name="T55" fmla="*/ 567 h 1134"/>
                <a:gd name="T56" fmla="*/ 340 w 709"/>
                <a:gd name="T57" fmla="*/ 482 h 1134"/>
                <a:gd name="T58" fmla="*/ 397 w 709"/>
                <a:gd name="T59" fmla="*/ 511 h 1134"/>
                <a:gd name="T60" fmla="*/ 482 w 709"/>
                <a:gd name="T61" fmla="*/ 482 h 1134"/>
                <a:gd name="T62" fmla="*/ 425 w 709"/>
                <a:gd name="T63" fmla="*/ 454 h 1134"/>
                <a:gd name="T64" fmla="*/ 425 w 709"/>
                <a:gd name="T65" fmla="*/ 397 h 1134"/>
                <a:gd name="T66" fmla="*/ 340 w 709"/>
                <a:gd name="T67" fmla="*/ 397 h 1134"/>
                <a:gd name="T68" fmla="*/ 255 w 709"/>
                <a:gd name="T69" fmla="*/ 397 h 1134"/>
                <a:gd name="T70" fmla="*/ 227 w 709"/>
                <a:gd name="T71" fmla="*/ 369 h 1134"/>
                <a:gd name="T72" fmla="*/ 85 w 709"/>
                <a:gd name="T73" fmla="*/ 397 h 1134"/>
                <a:gd name="T74" fmla="*/ 57 w 709"/>
                <a:gd name="T75" fmla="*/ 397 h 1134"/>
                <a:gd name="T76" fmla="*/ 0 w 709"/>
                <a:gd name="T77" fmla="*/ 369 h 1134"/>
                <a:gd name="T78" fmla="*/ 0 w 709"/>
                <a:gd name="T79" fmla="*/ 341 h 1134"/>
                <a:gd name="T80" fmla="*/ 284 w 709"/>
                <a:gd name="T81" fmla="*/ 341 h 1134"/>
                <a:gd name="T82" fmla="*/ 312 w 709"/>
                <a:gd name="T83" fmla="*/ 256 h 1134"/>
                <a:gd name="T84" fmla="*/ 340 w 709"/>
                <a:gd name="T85" fmla="*/ 312 h 1134"/>
                <a:gd name="T86" fmla="*/ 369 w 709"/>
                <a:gd name="T87" fmla="*/ 256 h 1134"/>
                <a:gd name="T88" fmla="*/ 340 w 709"/>
                <a:gd name="T89" fmla="*/ 199 h 1134"/>
                <a:gd name="T90" fmla="*/ 425 w 709"/>
                <a:gd name="T91" fmla="*/ 86 h 1134"/>
                <a:gd name="T92" fmla="*/ 397 w 709"/>
                <a:gd name="T93" fmla="*/ 57 h 1134"/>
                <a:gd name="T94" fmla="*/ 425 w 709"/>
                <a:gd name="T95" fmla="*/ 0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709" h="1134">
                  <a:moveTo>
                    <a:pt x="425" y="0"/>
                  </a:moveTo>
                  <a:lnTo>
                    <a:pt x="510" y="29"/>
                  </a:lnTo>
                  <a:lnTo>
                    <a:pt x="624" y="57"/>
                  </a:lnTo>
                  <a:lnTo>
                    <a:pt x="624" y="86"/>
                  </a:lnTo>
                  <a:lnTo>
                    <a:pt x="596" y="142"/>
                  </a:lnTo>
                  <a:lnTo>
                    <a:pt x="681" y="199"/>
                  </a:lnTo>
                  <a:lnTo>
                    <a:pt x="681" y="284"/>
                  </a:lnTo>
                  <a:lnTo>
                    <a:pt x="652" y="341"/>
                  </a:lnTo>
                  <a:lnTo>
                    <a:pt x="709" y="397"/>
                  </a:lnTo>
                  <a:lnTo>
                    <a:pt x="681" y="426"/>
                  </a:lnTo>
                  <a:lnTo>
                    <a:pt x="681" y="454"/>
                  </a:lnTo>
                  <a:lnTo>
                    <a:pt x="596" y="539"/>
                  </a:lnTo>
                  <a:lnTo>
                    <a:pt x="624" y="681"/>
                  </a:lnTo>
                  <a:lnTo>
                    <a:pt x="652" y="709"/>
                  </a:lnTo>
                  <a:lnTo>
                    <a:pt x="624" y="766"/>
                  </a:lnTo>
                  <a:lnTo>
                    <a:pt x="652" y="851"/>
                  </a:lnTo>
                  <a:lnTo>
                    <a:pt x="596" y="908"/>
                  </a:lnTo>
                  <a:lnTo>
                    <a:pt x="624" y="964"/>
                  </a:lnTo>
                  <a:lnTo>
                    <a:pt x="567" y="1049"/>
                  </a:lnTo>
                  <a:lnTo>
                    <a:pt x="482" y="1049"/>
                  </a:lnTo>
                  <a:lnTo>
                    <a:pt x="340" y="1134"/>
                  </a:lnTo>
                  <a:lnTo>
                    <a:pt x="312" y="1134"/>
                  </a:lnTo>
                  <a:lnTo>
                    <a:pt x="170" y="1021"/>
                  </a:lnTo>
                  <a:lnTo>
                    <a:pt x="227" y="993"/>
                  </a:lnTo>
                  <a:lnTo>
                    <a:pt x="284" y="936"/>
                  </a:lnTo>
                  <a:lnTo>
                    <a:pt x="255" y="851"/>
                  </a:lnTo>
                  <a:lnTo>
                    <a:pt x="255" y="681"/>
                  </a:lnTo>
                  <a:lnTo>
                    <a:pt x="369" y="567"/>
                  </a:lnTo>
                  <a:lnTo>
                    <a:pt x="340" y="482"/>
                  </a:lnTo>
                  <a:lnTo>
                    <a:pt x="397" y="511"/>
                  </a:lnTo>
                  <a:lnTo>
                    <a:pt x="482" y="482"/>
                  </a:lnTo>
                  <a:lnTo>
                    <a:pt x="425" y="454"/>
                  </a:lnTo>
                  <a:lnTo>
                    <a:pt x="425" y="397"/>
                  </a:lnTo>
                  <a:lnTo>
                    <a:pt x="340" y="397"/>
                  </a:lnTo>
                  <a:lnTo>
                    <a:pt x="255" y="397"/>
                  </a:lnTo>
                  <a:lnTo>
                    <a:pt x="227" y="369"/>
                  </a:lnTo>
                  <a:lnTo>
                    <a:pt x="85" y="397"/>
                  </a:lnTo>
                  <a:lnTo>
                    <a:pt x="57" y="397"/>
                  </a:lnTo>
                  <a:lnTo>
                    <a:pt x="0" y="369"/>
                  </a:lnTo>
                  <a:lnTo>
                    <a:pt x="0" y="341"/>
                  </a:lnTo>
                  <a:lnTo>
                    <a:pt x="284" y="341"/>
                  </a:lnTo>
                  <a:lnTo>
                    <a:pt x="312" y="256"/>
                  </a:lnTo>
                  <a:lnTo>
                    <a:pt x="340" y="312"/>
                  </a:lnTo>
                  <a:lnTo>
                    <a:pt x="369" y="256"/>
                  </a:lnTo>
                  <a:lnTo>
                    <a:pt x="340" y="199"/>
                  </a:lnTo>
                  <a:lnTo>
                    <a:pt x="425" y="86"/>
                  </a:lnTo>
                  <a:lnTo>
                    <a:pt x="397" y="57"/>
                  </a:lnTo>
                  <a:lnTo>
                    <a:pt x="425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959" name="Freeform 719">
              <a:extLst>
                <a:ext uri="{FF2B5EF4-FFF2-40B4-BE49-F238E27FC236}">
                  <a16:creationId xmlns:a16="http://schemas.microsoft.com/office/drawing/2014/main" id="{035A1D80-6A74-42F9-B544-BF5BC6C33260}"/>
                </a:ext>
              </a:extLst>
            </p:cNvPr>
            <p:cNvSpPr>
              <a:spLocks/>
            </p:cNvSpPr>
            <p:nvPr/>
          </p:nvSpPr>
          <p:spPr bwMode="auto">
            <a:xfrm>
              <a:off x="2303" y="813"/>
              <a:ext cx="1332" cy="1275"/>
            </a:xfrm>
            <a:custGeom>
              <a:avLst/>
              <a:gdLst>
                <a:gd name="T0" fmla="*/ 226 w 1332"/>
                <a:gd name="T1" fmla="*/ 1190 h 1275"/>
                <a:gd name="T2" fmla="*/ 226 w 1332"/>
                <a:gd name="T3" fmla="*/ 1134 h 1275"/>
                <a:gd name="T4" fmla="*/ 283 w 1332"/>
                <a:gd name="T5" fmla="*/ 1162 h 1275"/>
                <a:gd name="T6" fmla="*/ 397 w 1332"/>
                <a:gd name="T7" fmla="*/ 1162 h 1275"/>
                <a:gd name="T8" fmla="*/ 425 w 1332"/>
                <a:gd name="T9" fmla="*/ 1190 h 1275"/>
                <a:gd name="T10" fmla="*/ 453 w 1332"/>
                <a:gd name="T11" fmla="*/ 1190 h 1275"/>
                <a:gd name="T12" fmla="*/ 482 w 1332"/>
                <a:gd name="T13" fmla="*/ 964 h 1275"/>
                <a:gd name="T14" fmla="*/ 567 w 1332"/>
                <a:gd name="T15" fmla="*/ 964 h 1275"/>
                <a:gd name="T16" fmla="*/ 567 w 1332"/>
                <a:gd name="T17" fmla="*/ 1020 h 1275"/>
                <a:gd name="T18" fmla="*/ 538 w 1332"/>
                <a:gd name="T19" fmla="*/ 1020 h 1275"/>
                <a:gd name="T20" fmla="*/ 538 w 1332"/>
                <a:gd name="T21" fmla="*/ 1077 h 1275"/>
                <a:gd name="T22" fmla="*/ 595 w 1332"/>
                <a:gd name="T23" fmla="*/ 1105 h 1275"/>
                <a:gd name="T24" fmla="*/ 623 w 1332"/>
                <a:gd name="T25" fmla="*/ 1162 h 1275"/>
                <a:gd name="T26" fmla="*/ 680 w 1332"/>
                <a:gd name="T27" fmla="*/ 1134 h 1275"/>
                <a:gd name="T28" fmla="*/ 708 w 1332"/>
                <a:gd name="T29" fmla="*/ 1190 h 1275"/>
                <a:gd name="T30" fmla="*/ 765 w 1332"/>
                <a:gd name="T31" fmla="*/ 1190 h 1275"/>
                <a:gd name="T32" fmla="*/ 765 w 1332"/>
                <a:gd name="T33" fmla="*/ 1247 h 1275"/>
                <a:gd name="T34" fmla="*/ 822 w 1332"/>
                <a:gd name="T35" fmla="*/ 1219 h 1275"/>
                <a:gd name="T36" fmla="*/ 850 w 1332"/>
                <a:gd name="T37" fmla="*/ 1162 h 1275"/>
                <a:gd name="T38" fmla="*/ 935 w 1332"/>
                <a:gd name="T39" fmla="*/ 1219 h 1275"/>
                <a:gd name="T40" fmla="*/ 1049 w 1332"/>
                <a:gd name="T41" fmla="*/ 1275 h 1275"/>
                <a:gd name="T42" fmla="*/ 1190 w 1332"/>
                <a:gd name="T43" fmla="*/ 1162 h 1275"/>
                <a:gd name="T44" fmla="*/ 1190 w 1332"/>
                <a:gd name="T45" fmla="*/ 1105 h 1275"/>
                <a:gd name="T46" fmla="*/ 1304 w 1332"/>
                <a:gd name="T47" fmla="*/ 1105 h 1275"/>
                <a:gd name="T48" fmla="*/ 1332 w 1332"/>
                <a:gd name="T49" fmla="*/ 1020 h 1275"/>
                <a:gd name="T50" fmla="*/ 1105 w 1332"/>
                <a:gd name="T51" fmla="*/ 879 h 1275"/>
                <a:gd name="T52" fmla="*/ 1020 w 1332"/>
                <a:gd name="T53" fmla="*/ 935 h 1275"/>
                <a:gd name="T54" fmla="*/ 992 w 1332"/>
                <a:gd name="T55" fmla="*/ 935 h 1275"/>
                <a:gd name="T56" fmla="*/ 992 w 1332"/>
                <a:gd name="T57" fmla="*/ 822 h 1275"/>
                <a:gd name="T58" fmla="*/ 1134 w 1332"/>
                <a:gd name="T59" fmla="*/ 680 h 1275"/>
                <a:gd name="T60" fmla="*/ 1162 w 1332"/>
                <a:gd name="T61" fmla="*/ 680 h 1275"/>
                <a:gd name="T62" fmla="*/ 1219 w 1332"/>
                <a:gd name="T63" fmla="*/ 567 h 1275"/>
                <a:gd name="T64" fmla="*/ 1275 w 1332"/>
                <a:gd name="T65" fmla="*/ 567 h 1275"/>
                <a:gd name="T66" fmla="*/ 1275 w 1332"/>
                <a:gd name="T67" fmla="*/ 368 h 1275"/>
                <a:gd name="T68" fmla="*/ 1190 w 1332"/>
                <a:gd name="T69" fmla="*/ 255 h 1275"/>
                <a:gd name="T70" fmla="*/ 1162 w 1332"/>
                <a:gd name="T71" fmla="*/ 85 h 1275"/>
                <a:gd name="T72" fmla="*/ 1049 w 1332"/>
                <a:gd name="T73" fmla="*/ 0 h 1275"/>
                <a:gd name="T74" fmla="*/ 1020 w 1332"/>
                <a:gd name="T75" fmla="*/ 113 h 1275"/>
                <a:gd name="T76" fmla="*/ 850 w 1332"/>
                <a:gd name="T77" fmla="*/ 113 h 1275"/>
                <a:gd name="T78" fmla="*/ 765 w 1332"/>
                <a:gd name="T79" fmla="*/ 28 h 1275"/>
                <a:gd name="T80" fmla="*/ 567 w 1332"/>
                <a:gd name="T81" fmla="*/ 113 h 1275"/>
                <a:gd name="T82" fmla="*/ 482 w 1332"/>
                <a:gd name="T83" fmla="*/ 28 h 1275"/>
                <a:gd name="T84" fmla="*/ 255 w 1332"/>
                <a:gd name="T85" fmla="*/ 85 h 1275"/>
                <a:gd name="T86" fmla="*/ 312 w 1332"/>
                <a:gd name="T87" fmla="*/ 227 h 1275"/>
                <a:gd name="T88" fmla="*/ 283 w 1332"/>
                <a:gd name="T89" fmla="*/ 227 h 1275"/>
                <a:gd name="T90" fmla="*/ 255 w 1332"/>
                <a:gd name="T91" fmla="*/ 312 h 1275"/>
                <a:gd name="T92" fmla="*/ 283 w 1332"/>
                <a:gd name="T93" fmla="*/ 397 h 1275"/>
                <a:gd name="T94" fmla="*/ 141 w 1332"/>
                <a:gd name="T95" fmla="*/ 737 h 1275"/>
                <a:gd name="T96" fmla="*/ 170 w 1332"/>
                <a:gd name="T97" fmla="*/ 765 h 1275"/>
                <a:gd name="T98" fmla="*/ 141 w 1332"/>
                <a:gd name="T99" fmla="*/ 822 h 1275"/>
                <a:gd name="T100" fmla="*/ 170 w 1332"/>
                <a:gd name="T101" fmla="*/ 879 h 1275"/>
                <a:gd name="T102" fmla="*/ 141 w 1332"/>
                <a:gd name="T103" fmla="*/ 964 h 1275"/>
                <a:gd name="T104" fmla="*/ 56 w 1332"/>
                <a:gd name="T105" fmla="*/ 992 h 1275"/>
                <a:gd name="T106" fmla="*/ 0 w 1332"/>
                <a:gd name="T107" fmla="*/ 1049 h 1275"/>
                <a:gd name="T108" fmla="*/ 56 w 1332"/>
                <a:gd name="T109" fmla="*/ 1049 h 1275"/>
                <a:gd name="T110" fmla="*/ 28 w 1332"/>
                <a:gd name="T111" fmla="*/ 1105 h 1275"/>
                <a:gd name="T112" fmla="*/ 56 w 1332"/>
                <a:gd name="T113" fmla="*/ 1134 h 1275"/>
                <a:gd name="T114" fmla="*/ 141 w 1332"/>
                <a:gd name="T115" fmla="*/ 1077 h 1275"/>
                <a:gd name="T116" fmla="*/ 170 w 1332"/>
                <a:gd name="T117" fmla="*/ 1219 h 1275"/>
                <a:gd name="T118" fmla="*/ 198 w 1332"/>
                <a:gd name="T119" fmla="*/ 1219 h 1275"/>
                <a:gd name="T120" fmla="*/ 226 w 1332"/>
                <a:gd name="T121" fmla="*/ 1190 h 12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332" h="1275">
                  <a:moveTo>
                    <a:pt x="226" y="1190"/>
                  </a:moveTo>
                  <a:lnTo>
                    <a:pt x="226" y="1134"/>
                  </a:lnTo>
                  <a:lnTo>
                    <a:pt x="283" y="1162"/>
                  </a:lnTo>
                  <a:lnTo>
                    <a:pt x="397" y="1162"/>
                  </a:lnTo>
                  <a:lnTo>
                    <a:pt x="425" y="1190"/>
                  </a:lnTo>
                  <a:lnTo>
                    <a:pt x="453" y="1190"/>
                  </a:lnTo>
                  <a:lnTo>
                    <a:pt x="482" y="964"/>
                  </a:lnTo>
                  <a:lnTo>
                    <a:pt x="567" y="964"/>
                  </a:lnTo>
                  <a:lnTo>
                    <a:pt x="567" y="1020"/>
                  </a:lnTo>
                  <a:lnTo>
                    <a:pt x="538" y="1020"/>
                  </a:lnTo>
                  <a:lnTo>
                    <a:pt x="538" y="1077"/>
                  </a:lnTo>
                  <a:lnTo>
                    <a:pt x="595" y="1105"/>
                  </a:lnTo>
                  <a:lnTo>
                    <a:pt x="623" y="1162"/>
                  </a:lnTo>
                  <a:lnTo>
                    <a:pt x="680" y="1134"/>
                  </a:lnTo>
                  <a:lnTo>
                    <a:pt x="708" y="1190"/>
                  </a:lnTo>
                  <a:lnTo>
                    <a:pt x="765" y="1190"/>
                  </a:lnTo>
                  <a:lnTo>
                    <a:pt x="765" y="1247"/>
                  </a:lnTo>
                  <a:lnTo>
                    <a:pt x="822" y="1219"/>
                  </a:lnTo>
                  <a:lnTo>
                    <a:pt x="850" y="1162"/>
                  </a:lnTo>
                  <a:lnTo>
                    <a:pt x="935" y="1219"/>
                  </a:lnTo>
                  <a:lnTo>
                    <a:pt x="1049" y="1275"/>
                  </a:lnTo>
                  <a:lnTo>
                    <a:pt x="1190" y="1162"/>
                  </a:lnTo>
                  <a:lnTo>
                    <a:pt x="1190" y="1105"/>
                  </a:lnTo>
                  <a:lnTo>
                    <a:pt x="1304" y="1105"/>
                  </a:lnTo>
                  <a:lnTo>
                    <a:pt x="1332" y="1020"/>
                  </a:lnTo>
                  <a:lnTo>
                    <a:pt x="1105" y="879"/>
                  </a:lnTo>
                  <a:lnTo>
                    <a:pt x="1020" y="935"/>
                  </a:lnTo>
                  <a:lnTo>
                    <a:pt x="992" y="935"/>
                  </a:lnTo>
                  <a:lnTo>
                    <a:pt x="992" y="822"/>
                  </a:lnTo>
                  <a:lnTo>
                    <a:pt x="1134" y="680"/>
                  </a:lnTo>
                  <a:lnTo>
                    <a:pt x="1162" y="680"/>
                  </a:lnTo>
                  <a:lnTo>
                    <a:pt x="1219" y="567"/>
                  </a:lnTo>
                  <a:lnTo>
                    <a:pt x="1275" y="567"/>
                  </a:lnTo>
                  <a:lnTo>
                    <a:pt x="1275" y="368"/>
                  </a:lnTo>
                  <a:lnTo>
                    <a:pt x="1190" y="255"/>
                  </a:lnTo>
                  <a:lnTo>
                    <a:pt x="1162" y="85"/>
                  </a:lnTo>
                  <a:lnTo>
                    <a:pt x="1049" y="0"/>
                  </a:lnTo>
                  <a:lnTo>
                    <a:pt x="1020" y="113"/>
                  </a:lnTo>
                  <a:lnTo>
                    <a:pt x="850" y="113"/>
                  </a:lnTo>
                  <a:lnTo>
                    <a:pt x="765" y="28"/>
                  </a:lnTo>
                  <a:lnTo>
                    <a:pt x="567" y="113"/>
                  </a:lnTo>
                  <a:lnTo>
                    <a:pt x="482" y="28"/>
                  </a:lnTo>
                  <a:lnTo>
                    <a:pt x="255" y="85"/>
                  </a:lnTo>
                  <a:lnTo>
                    <a:pt x="312" y="227"/>
                  </a:lnTo>
                  <a:lnTo>
                    <a:pt x="283" y="227"/>
                  </a:lnTo>
                  <a:lnTo>
                    <a:pt x="255" y="312"/>
                  </a:lnTo>
                  <a:lnTo>
                    <a:pt x="283" y="397"/>
                  </a:lnTo>
                  <a:lnTo>
                    <a:pt x="141" y="737"/>
                  </a:lnTo>
                  <a:lnTo>
                    <a:pt x="170" y="765"/>
                  </a:lnTo>
                  <a:lnTo>
                    <a:pt x="141" y="822"/>
                  </a:lnTo>
                  <a:lnTo>
                    <a:pt x="170" y="879"/>
                  </a:lnTo>
                  <a:lnTo>
                    <a:pt x="141" y="964"/>
                  </a:lnTo>
                  <a:lnTo>
                    <a:pt x="56" y="992"/>
                  </a:lnTo>
                  <a:lnTo>
                    <a:pt x="0" y="1049"/>
                  </a:lnTo>
                  <a:lnTo>
                    <a:pt x="56" y="1049"/>
                  </a:lnTo>
                  <a:lnTo>
                    <a:pt x="28" y="1105"/>
                  </a:lnTo>
                  <a:lnTo>
                    <a:pt x="56" y="1134"/>
                  </a:lnTo>
                  <a:lnTo>
                    <a:pt x="141" y="1077"/>
                  </a:lnTo>
                  <a:lnTo>
                    <a:pt x="170" y="1219"/>
                  </a:lnTo>
                  <a:lnTo>
                    <a:pt x="198" y="1219"/>
                  </a:lnTo>
                  <a:lnTo>
                    <a:pt x="226" y="119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961" name="Freeform 721">
              <a:extLst>
                <a:ext uri="{FF2B5EF4-FFF2-40B4-BE49-F238E27FC236}">
                  <a16:creationId xmlns:a16="http://schemas.microsoft.com/office/drawing/2014/main" id="{A929D891-6B48-47B8-93B2-DAAB93D3A453}"/>
                </a:ext>
              </a:extLst>
            </p:cNvPr>
            <p:cNvSpPr>
              <a:spLocks/>
            </p:cNvSpPr>
            <p:nvPr/>
          </p:nvSpPr>
          <p:spPr bwMode="auto">
            <a:xfrm>
              <a:off x="2983" y="2031"/>
              <a:ext cx="1077" cy="1333"/>
            </a:xfrm>
            <a:custGeom>
              <a:avLst/>
              <a:gdLst>
                <a:gd name="T0" fmla="*/ 1077 w 1077"/>
                <a:gd name="T1" fmla="*/ 596 h 1333"/>
                <a:gd name="T2" fmla="*/ 1049 w 1077"/>
                <a:gd name="T3" fmla="*/ 681 h 1333"/>
                <a:gd name="T4" fmla="*/ 851 w 1077"/>
                <a:gd name="T5" fmla="*/ 823 h 1333"/>
                <a:gd name="T6" fmla="*/ 822 w 1077"/>
                <a:gd name="T7" fmla="*/ 993 h 1333"/>
                <a:gd name="T8" fmla="*/ 851 w 1077"/>
                <a:gd name="T9" fmla="*/ 1106 h 1333"/>
                <a:gd name="T10" fmla="*/ 794 w 1077"/>
                <a:gd name="T11" fmla="*/ 1220 h 1333"/>
                <a:gd name="T12" fmla="*/ 737 w 1077"/>
                <a:gd name="T13" fmla="*/ 1220 h 1333"/>
                <a:gd name="T14" fmla="*/ 680 w 1077"/>
                <a:gd name="T15" fmla="*/ 1305 h 1333"/>
                <a:gd name="T16" fmla="*/ 652 w 1077"/>
                <a:gd name="T17" fmla="*/ 1276 h 1333"/>
                <a:gd name="T18" fmla="*/ 567 w 1077"/>
                <a:gd name="T19" fmla="*/ 1276 h 1333"/>
                <a:gd name="T20" fmla="*/ 425 w 1077"/>
                <a:gd name="T21" fmla="*/ 1220 h 1333"/>
                <a:gd name="T22" fmla="*/ 425 w 1077"/>
                <a:gd name="T23" fmla="*/ 1305 h 1333"/>
                <a:gd name="T24" fmla="*/ 284 w 1077"/>
                <a:gd name="T25" fmla="*/ 1333 h 1333"/>
                <a:gd name="T26" fmla="*/ 312 w 1077"/>
                <a:gd name="T27" fmla="*/ 1135 h 1333"/>
                <a:gd name="T28" fmla="*/ 284 w 1077"/>
                <a:gd name="T29" fmla="*/ 1135 h 1333"/>
                <a:gd name="T30" fmla="*/ 199 w 1077"/>
                <a:gd name="T31" fmla="*/ 1220 h 1333"/>
                <a:gd name="T32" fmla="*/ 142 w 1077"/>
                <a:gd name="T33" fmla="*/ 1106 h 1333"/>
                <a:gd name="T34" fmla="*/ 170 w 1077"/>
                <a:gd name="T35" fmla="*/ 1050 h 1333"/>
                <a:gd name="T36" fmla="*/ 284 w 1077"/>
                <a:gd name="T37" fmla="*/ 1021 h 1333"/>
                <a:gd name="T38" fmla="*/ 340 w 1077"/>
                <a:gd name="T39" fmla="*/ 908 h 1333"/>
                <a:gd name="T40" fmla="*/ 255 w 1077"/>
                <a:gd name="T41" fmla="*/ 823 h 1333"/>
                <a:gd name="T42" fmla="*/ 255 w 1077"/>
                <a:gd name="T43" fmla="*/ 653 h 1333"/>
                <a:gd name="T44" fmla="*/ 227 w 1077"/>
                <a:gd name="T45" fmla="*/ 596 h 1333"/>
                <a:gd name="T46" fmla="*/ 170 w 1077"/>
                <a:gd name="T47" fmla="*/ 596 h 1333"/>
                <a:gd name="T48" fmla="*/ 142 w 1077"/>
                <a:gd name="T49" fmla="*/ 653 h 1333"/>
                <a:gd name="T50" fmla="*/ 85 w 1077"/>
                <a:gd name="T51" fmla="*/ 596 h 1333"/>
                <a:gd name="T52" fmla="*/ 57 w 1077"/>
                <a:gd name="T53" fmla="*/ 511 h 1333"/>
                <a:gd name="T54" fmla="*/ 0 w 1077"/>
                <a:gd name="T55" fmla="*/ 398 h 1333"/>
                <a:gd name="T56" fmla="*/ 28 w 1077"/>
                <a:gd name="T57" fmla="*/ 284 h 1333"/>
                <a:gd name="T58" fmla="*/ 113 w 1077"/>
                <a:gd name="T59" fmla="*/ 284 h 1333"/>
                <a:gd name="T60" fmla="*/ 113 w 1077"/>
                <a:gd name="T61" fmla="*/ 228 h 1333"/>
                <a:gd name="T62" fmla="*/ 227 w 1077"/>
                <a:gd name="T63" fmla="*/ 199 h 1333"/>
                <a:gd name="T64" fmla="*/ 227 w 1077"/>
                <a:gd name="T65" fmla="*/ 143 h 1333"/>
                <a:gd name="T66" fmla="*/ 199 w 1077"/>
                <a:gd name="T67" fmla="*/ 57 h 1333"/>
                <a:gd name="T68" fmla="*/ 254 w 1077"/>
                <a:gd name="T69" fmla="*/ 0 h 1333"/>
                <a:gd name="T70" fmla="*/ 369 w 1077"/>
                <a:gd name="T71" fmla="*/ 57 h 1333"/>
                <a:gd name="T72" fmla="*/ 454 w 1077"/>
                <a:gd name="T73" fmla="*/ 86 h 1333"/>
                <a:gd name="T74" fmla="*/ 454 w 1077"/>
                <a:gd name="T75" fmla="*/ 143 h 1333"/>
                <a:gd name="T76" fmla="*/ 539 w 1077"/>
                <a:gd name="T77" fmla="*/ 171 h 1333"/>
                <a:gd name="T78" fmla="*/ 567 w 1077"/>
                <a:gd name="T79" fmla="*/ 143 h 1333"/>
                <a:gd name="T80" fmla="*/ 624 w 1077"/>
                <a:gd name="T81" fmla="*/ 199 h 1333"/>
                <a:gd name="T82" fmla="*/ 680 w 1077"/>
                <a:gd name="T83" fmla="*/ 228 h 1333"/>
                <a:gd name="T84" fmla="*/ 680 w 1077"/>
                <a:gd name="T85" fmla="*/ 256 h 1333"/>
                <a:gd name="T86" fmla="*/ 766 w 1077"/>
                <a:gd name="T87" fmla="*/ 426 h 1333"/>
                <a:gd name="T88" fmla="*/ 1077 w 1077"/>
                <a:gd name="T89" fmla="*/ 596 h 13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077" h="1333">
                  <a:moveTo>
                    <a:pt x="1077" y="596"/>
                  </a:moveTo>
                  <a:lnTo>
                    <a:pt x="1049" y="681"/>
                  </a:lnTo>
                  <a:lnTo>
                    <a:pt x="851" y="823"/>
                  </a:lnTo>
                  <a:lnTo>
                    <a:pt x="822" y="993"/>
                  </a:lnTo>
                  <a:lnTo>
                    <a:pt x="851" y="1106"/>
                  </a:lnTo>
                  <a:lnTo>
                    <a:pt x="794" y="1220"/>
                  </a:lnTo>
                  <a:lnTo>
                    <a:pt x="737" y="1220"/>
                  </a:lnTo>
                  <a:lnTo>
                    <a:pt x="680" y="1305"/>
                  </a:lnTo>
                  <a:lnTo>
                    <a:pt x="652" y="1276"/>
                  </a:lnTo>
                  <a:lnTo>
                    <a:pt x="567" y="1276"/>
                  </a:lnTo>
                  <a:lnTo>
                    <a:pt x="425" y="1220"/>
                  </a:lnTo>
                  <a:lnTo>
                    <a:pt x="425" y="1305"/>
                  </a:lnTo>
                  <a:lnTo>
                    <a:pt x="284" y="1333"/>
                  </a:lnTo>
                  <a:lnTo>
                    <a:pt x="312" y="1135"/>
                  </a:lnTo>
                  <a:lnTo>
                    <a:pt x="284" y="1135"/>
                  </a:lnTo>
                  <a:lnTo>
                    <a:pt x="199" y="1220"/>
                  </a:lnTo>
                  <a:lnTo>
                    <a:pt x="142" y="1106"/>
                  </a:lnTo>
                  <a:lnTo>
                    <a:pt x="170" y="1050"/>
                  </a:lnTo>
                  <a:lnTo>
                    <a:pt x="284" y="1021"/>
                  </a:lnTo>
                  <a:lnTo>
                    <a:pt x="340" y="908"/>
                  </a:lnTo>
                  <a:lnTo>
                    <a:pt x="255" y="823"/>
                  </a:lnTo>
                  <a:lnTo>
                    <a:pt x="255" y="653"/>
                  </a:lnTo>
                  <a:lnTo>
                    <a:pt x="227" y="596"/>
                  </a:lnTo>
                  <a:lnTo>
                    <a:pt x="170" y="596"/>
                  </a:lnTo>
                  <a:lnTo>
                    <a:pt x="142" y="653"/>
                  </a:lnTo>
                  <a:lnTo>
                    <a:pt x="85" y="596"/>
                  </a:lnTo>
                  <a:lnTo>
                    <a:pt x="57" y="511"/>
                  </a:lnTo>
                  <a:lnTo>
                    <a:pt x="0" y="398"/>
                  </a:lnTo>
                  <a:lnTo>
                    <a:pt x="28" y="284"/>
                  </a:lnTo>
                  <a:lnTo>
                    <a:pt x="113" y="284"/>
                  </a:lnTo>
                  <a:lnTo>
                    <a:pt x="113" y="228"/>
                  </a:lnTo>
                  <a:lnTo>
                    <a:pt x="227" y="199"/>
                  </a:lnTo>
                  <a:lnTo>
                    <a:pt x="227" y="143"/>
                  </a:lnTo>
                  <a:lnTo>
                    <a:pt x="199" y="57"/>
                  </a:lnTo>
                  <a:lnTo>
                    <a:pt x="254" y="0"/>
                  </a:lnTo>
                  <a:lnTo>
                    <a:pt x="369" y="57"/>
                  </a:lnTo>
                  <a:lnTo>
                    <a:pt x="454" y="86"/>
                  </a:lnTo>
                  <a:lnTo>
                    <a:pt x="454" y="143"/>
                  </a:lnTo>
                  <a:lnTo>
                    <a:pt x="539" y="171"/>
                  </a:lnTo>
                  <a:lnTo>
                    <a:pt x="567" y="143"/>
                  </a:lnTo>
                  <a:lnTo>
                    <a:pt x="624" y="199"/>
                  </a:lnTo>
                  <a:lnTo>
                    <a:pt x="680" y="228"/>
                  </a:lnTo>
                  <a:lnTo>
                    <a:pt x="680" y="256"/>
                  </a:lnTo>
                  <a:lnTo>
                    <a:pt x="766" y="426"/>
                  </a:lnTo>
                  <a:lnTo>
                    <a:pt x="1077" y="596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962" name="Freeform 722">
              <a:extLst>
                <a:ext uri="{FF2B5EF4-FFF2-40B4-BE49-F238E27FC236}">
                  <a16:creationId xmlns:a16="http://schemas.microsoft.com/office/drawing/2014/main" id="{B57750A0-506C-4E34-96DF-AF7B266022AC}"/>
                </a:ext>
              </a:extLst>
            </p:cNvPr>
            <p:cNvSpPr>
              <a:spLocks/>
            </p:cNvSpPr>
            <p:nvPr/>
          </p:nvSpPr>
          <p:spPr bwMode="auto">
            <a:xfrm>
              <a:off x="3068" y="1975"/>
              <a:ext cx="170" cy="284"/>
            </a:xfrm>
            <a:custGeom>
              <a:avLst/>
              <a:gdLst>
                <a:gd name="T0" fmla="*/ 0 w 170"/>
                <a:gd name="T1" fmla="*/ 85 h 284"/>
                <a:gd name="T2" fmla="*/ 57 w 170"/>
                <a:gd name="T3" fmla="*/ 57 h 284"/>
                <a:gd name="T4" fmla="*/ 85 w 170"/>
                <a:gd name="T5" fmla="*/ 0 h 284"/>
                <a:gd name="T6" fmla="*/ 170 w 170"/>
                <a:gd name="T7" fmla="*/ 57 h 284"/>
                <a:gd name="T8" fmla="*/ 114 w 170"/>
                <a:gd name="T9" fmla="*/ 113 h 284"/>
                <a:gd name="T10" fmla="*/ 142 w 170"/>
                <a:gd name="T11" fmla="*/ 199 h 284"/>
                <a:gd name="T12" fmla="*/ 142 w 170"/>
                <a:gd name="T13" fmla="*/ 255 h 284"/>
                <a:gd name="T14" fmla="*/ 28 w 170"/>
                <a:gd name="T15" fmla="*/ 284 h 284"/>
                <a:gd name="T16" fmla="*/ 0 w 170"/>
                <a:gd name="T17" fmla="*/ 255 h 284"/>
                <a:gd name="T18" fmla="*/ 0 w 170"/>
                <a:gd name="T19" fmla="*/ 85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0" h="284">
                  <a:moveTo>
                    <a:pt x="0" y="85"/>
                  </a:moveTo>
                  <a:lnTo>
                    <a:pt x="57" y="57"/>
                  </a:lnTo>
                  <a:lnTo>
                    <a:pt x="85" y="0"/>
                  </a:lnTo>
                  <a:lnTo>
                    <a:pt x="170" y="57"/>
                  </a:lnTo>
                  <a:lnTo>
                    <a:pt x="114" y="113"/>
                  </a:lnTo>
                  <a:lnTo>
                    <a:pt x="142" y="199"/>
                  </a:lnTo>
                  <a:lnTo>
                    <a:pt x="142" y="255"/>
                  </a:lnTo>
                  <a:lnTo>
                    <a:pt x="28" y="284"/>
                  </a:lnTo>
                  <a:lnTo>
                    <a:pt x="0" y="255"/>
                  </a:lnTo>
                  <a:lnTo>
                    <a:pt x="0" y="85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963" name="Freeform 723">
              <a:extLst>
                <a:ext uri="{FF2B5EF4-FFF2-40B4-BE49-F238E27FC236}">
                  <a16:creationId xmlns:a16="http://schemas.microsoft.com/office/drawing/2014/main" id="{87CCDFE8-AE4A-49E4-B747-A47AE1DF3874}"/>
                </a:ext>
              </a:extLst>
            </p:cNvPr>
            <p:cNvSpPr>
              <a:spLocks/>
            </p:cNvSpPr>
            <p:nvPr/>
          </p:nvSpPr>
          <p:spPr bwMode="auto">
            <a:xfrm>
              <a:off x="2501" y="1777"/>
              <a:ext cx="595" cy="623"/>
            </a:xfrm>
            <a:custGeom>
              <a:avLst/>
              <a:gdLst>
                <a:gd name="T0" fmla="*/ 199 w 595"/>
                <a:gd name="T1" fmla="*/ 595 h 623"/>
                <a:gd name="T2" fmla="*/ 199 w 595"/>
                <a:gd name="T3" fmla="*/ 510 h 623"/>
                <a:gd name="T4" fmla="*/ 114 w 595"/>
                <a:gd name="T5" fmla="*/ 453 h 623"/>
                <a:gd name="T6" fmla="*/ 142 w 595"/>
                <a:gd name="T7" fmla="*/ 397 h 623"/>
                <a:gd name="T8" fmla="*/ 142 w 595"/>
                <a:gd name="T9" fmla="*/ 368 h 623"/>
                <a:gd name="T10" fmla="*/ 28 w 595"/>
                <a:gd name="T11" fmla="*/ 340 h 623"/>
                <a:gd name="T12" fmla="*/ 57 w 595"/>
                <a:gd name="T13" fmla="*/ 283 h 623"/>
                <a:gd name="T14" fmla="*/ 0 w 595"/>
                <a:gd name="T15" fmla="*/ 255 h 623"/>
                <a:gd name="T16" fmla="*/ 28 w 595"/>
                <a:gd name="T17" fmla="*/ 226 h 623"/>
                <a:gd name="T18" fmla="*/ 28 w 595"/>
                <a:gd name="T19" fmla="*/ 170 h 623"/>
                <a:gd name="T20" fmla="*/ 85 w 595"/>
                <a:gd name="T21" fmla="*/ 198 h 623"/>
                <a:gd name="T22" fmla="*/ 199 w 595"/>
                <a:gd name="T23" fmla="*/ 198 h 623"/>
                <a:gd name="T24" fmla="*/ 227 w 595"/>
                <a:gd name="T25" fmla="*/ 226 h 623"/>
                <a:gd name="T26" fmla="*/ 255 w 595"/>
                <a:gd name="T27" fmla="*/ 226 h 623"/>
                <a:gd name="T28" fmla="*/ 284 w 595"/>
                <a:gd name="T29" fmla="*/ 0 h 623"/>
                <a:gd name="T30" fmla="*/ 369 w 595"/>
                <a:gd name="T31" fmla="*/ 0 h 623"/>
                <a:gd name="T32" fmla="*/ 369 w 595"/>
                <a:gd name="T33" fmla="*/ 56 h 623"/>
                <a:gd name="T34" fmla="*/ 340 w 595"/>
                <a:gd name="T35" fmla="*/ 56 h 623"/>
                <a:gd name="T36" fmla="*/ 340 w 595"/>
                <a:gd name="T37" fmla="*/ 113 h 623"/>
                <a:gd name="T38" fmla="*/ 397 w 595"/>
                <a:gd name="T39" fmla="*/ 141 h 623"/>
                <a:gd name="T40" fmla="*/ 425 w 595"/>
                <a:gd name="T41" fmla="*/ 198 h 623"/>
                <a:gd name="T42" fmla="*/ 482 w 595"/>
                <a:gd name="T43" fmla="*/ 170 h 623"/>
                <a:gd name="T44" fmla="*/ 510 w 595"/>
                <a:gd name="T45" fmla="*/ 226 h 623"/>
                <a:gd name="T46" fmla="*/ 567 w 595"/>
                <a:gd name="T47" fmla="*/ 226 h 623"/>
                <a:gd name="T48" fmla="*/ 567 w 595"/>
                <a:gd name="T49" fmla="*/ 453 h 623"/>
                <a:gd name="T50" fmla="*/ 595 w 595"/>
                <a:gd name="T51" fmla="*/ 482 h 623"/>
                <a:gd name="T52" fmla="*/ 595 w 595"/>
                <a:gd name="T53" fmla="*/ 538 h 623"/>
                <a:gd name="T54" fmla="*/ 425 w 595"/>
                <a:gd name="T55" fmla="*/ 538 h 623"/>
                <a:gd name="T56" fmla="*/ 369 w 595"/>
                <a:gd name="T57" fmla="*/ 567 h 623"/>
                <a:gd name="T58" fmla="*/ 312 w 595"/>
                <a:gd name="T59" fmla="*/ 538 h 623"/>
                <a:gd name="T60" fmla="*/ 227 w 595"/>
                <a:gd name="T61" fmla="*/ 623 h 623"/>
                <a:gd name="T62" fmla="*/ 199 w 595"/>
                <a:gd name="T63" fmla="*/ 595 h 6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595" h="623">
                  <a:moveTo>
                    <a:pt x="199" y="595"/>
                  </a:moveTo>
                  <a:lnTo>
                    <a:pt x="199" y="510"/>
                  </a:lnTo>
                  <a:lnTo>
                    <a:pt x="114" y="453"/>
                  </a:lnTo>
                  <a:lnTo>
                    <a:pt x="142" y="397"/>
                  </a:lnTo>
                  <a:lnTo>
                    <a:pt x="142" y="368"/>
                  </a:lnTo>
                  <a:lnTo>
                    <a:pt x="28" y="340"/>
                  </a:lnTo>
                  <a:lnTo>
                    <a:pt x="57" y="283"/>
                  </a:lnTo>
                  <a:lnTo>
                    <a:pt x="0" y="255"/>
                  </a:lnTo>
                  <a:lnTo>
                    <a:pt x="28" y="226"/>
                  </a:lnTo>
                  <a:lnTo>
                    <a:pt x="28" y="170"/>
                  </a:lnTo>
                  <a:lnTo>
                    <a:pt x="85" y="198"/>
                  </a:lnTo>
                  <a:lnTo>
                    <a:pt x="199" y="198"/>
                  </a:lnTo>
                  <a:lnTo>
                    <a:pt x="227" y="226"/>
                  </a:lnTo>
                  <a:lnTo>
                    <a:pt x="255" y="226"/>
                  </a:lnTo>
                  <a:lnTo>
                    <a:pt x="284" y="0"/>
                  </a:lnTo>
                  <a:lnTo>
                    <a:pt x="369" y="0"/>
                  </a:lnTo>
                  <a:lnTo>
                    <a:pt x="369" y="56"/>
                  </a:lnTo>
                  <a:lnTo>
                    <a:pt x="340" y="56"/>
                  </a:lnTo>
                  <a:lnTo>
                    <a:pt x="340" y="113"/>
                  </a:lnTo>
                  <a:lnTo>
                    <a:pt x="397" y="141"/>
                  </a:lnTo>
                  <a:lnTo>
                    <a:pt x="425" y="198"/>
                  </a:lnTo>
                  <a:lnTo>
                    <a:pt x="482" y="170"/>
                  </a:lnTo>
                  <a:lnTo>
                    <a:pt x="510" y="226"/>
                  </a:lnTo>
                  <a:lnTo>
                    <a:pt x="567" y="226"/>
                  </a:lnTo>
                  <a:lnTo>
                    <a:pt x="567" y="453"/>
                  </a:lnTo>
                  <a:lnTo>
                    <a:pt x="595" y="482"/>
                  </a:lnTo>
                  <a:lnTo>
                    <a:pt x="595" y="538"/>
                  </a:lnTo>
                  <a:lnTo>
                    <a:pt x="425" y="538"/>
                  </a:lnTo>
                  <a:lnTo>
                    <a:pt x="369" y="567"/>
                  </a:lnTo>
                  <a:lnTo>
                    <a:pt x="312" y="538"/>
                  </a:lnTo>
                  <a:lnTo>
                    <a:pt x="227" y="623"/>
                  </a:lnTo>
                  <a:lnTo>
                    <a:pt x="199" y="595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964" name="Freeform 724">
              <a:extLst>
                <a:ext uri="{FF2B5EF4-FFF2-40B4-BE49-F238E27FC236}">
                  <a16:creationId xmlns:a16="http://schemas.microsoft.com/office/drawing/2014/main" id="{B586D96F-ECF1-4D65-8C6D-994467C7799C}"/>
                </a:ext>
              </a:extLst>
            </p:cNvPr>
            <p:cNvSpPr>
              <a:spLocks/>
            </p:cNvSpPr>
            <p:nvPr/>
          </p:nvSpPr>
          <p:spPr bwMode="auto">
            <a:xfrm>
              <a:off x="2501" y="2315"/>
              <a:ext cx="822" cy="1219"/>
            </a:xfrm>
            <a:custGeom>
              <a:avLst/>
              <a:gdLst>
                <a:gd name="T0" fmla="*/ 0 w 822"/>
                <a:gd name="T1" fmla="*/ 822 h 1219"/>
                <a:gd name="T2" fmla="*/ 85 w 822"/>
                <a:gd name="T3" fmla="*/ 822 h 1219"/>
                <a:gd name="T4" fmla="*/ 142 w 822"/>
                <a:gd name="T5" fmla="*/ 737 h 1219"/>
                <a:gd name="T6" fmla="*/ 114 w 822"/>
                <a:gd name="T7" fmla="*/ 681 h 1219"/>
                <a:gd name="T8" fmla="*/ 170 w 822"/>
                <a:gd name="T9" fmla="*/ 624 h 1219"/>
                <a:gd name="T10" fmla="*/ 142 w 822"/>
                <a:gd name="T11" fmla="*/ 539 h 1219"/>
                <a:gd name="T12" fmla="*/ 170 w 822"/>
                <a:gd name="T13" fmla="*/ 482 h 1219"/>
                <a:gd name="T14" fmla="*/ 142 w 822"/>
                <a:gd name="T15" fmla="*/ 454 h 1219"/>
                <a:gd name="T16" fmla="*/ 114 w 822"/>
                <a:gd name="T17" fmla="*/ 312 h 1219"/>
                <a:gd name="T18" fmla="*/ 199 w 822"/>
                <a:gd name="T19" fmla="*/ 227 h 1219"/>
                <a:gd name="T20" fmla="*/ 199 w 822"/>
                <a:gd name="T21" fmla="*/ 199 h 1219"/>
                <a:gd name="T22" fmla="*/ 227 w 822"/>
                <a:gd name="T23" fmla="*/ 170 h 1219"/>
                <a:gd name="T24" fmla="*/ 170 w 822"/>
                <a:gd name="T25" fmla="*/ 114 h 1219"/>
                <a:gd name="T26" fmla="*/ 199 w 822"/>
                <a:gd name="T27" fmla="*/ 57 h 1219"/>
                <a:gd name="T28" fmla="*/ 227 w 822"/>
                <a:gd name="T29" fmla="*/ 85 h 1219"/>
                <a:gd name="T30" fmla="*/ 312 w 822"/>
                <a:gd name="T31" fmla="*/ 0 h 1219"/>
                <a:gd name="T32" fmla="*/ 369 w 822"/>
                <a:gd name="T33" fmla="*/ 29 h 1219"/>
                <a:gd name="T34" fmla="*/ 425 w 822"/>
                <a:gd name="T35" fmla="*/ 0 h 1219"/>
                <a:gd name="T36" fmla="*/ 510 w 822"/>
                <a:gd name="T37" fmla="*/ 0 h 1219"/>
                <a:gd name="T38" fmla="*/ 482 w 822"/>
                <a:gd name="T39" fmla="*/ 114 h 1219"/>
                <a:gd name="T40" fmla="*/ 539 w 822"/>
                <a:gd name="T41" fmla="*/ 227 h 1219"/>
                <a:gd name="T42" fmla="*/ 567 w 822"/>
                <a:gd name="T43" fmla="*/ 312 h 1219"/>
                <a:gd name="T44" fmla="*/ 624 w 822"/>
                <a:gd name="T45" fmla="*/ 369 h 1219"/>
                <a:gd name="T46" fmla="*/ 652 w 822"/>
                <a:gd name="T47" fmla="*/ 312 h 1219"/>
                <a:gd name="T48" fmla="*/ 709 w 822"/>
                <a:gd name="T49" fmla="*/ 312 h 1219"/>
                <a:gd name="T50" fmla="*/ 737 w 822"/>
                <a:gd name="T51" fmla="*/ 369 h 1219"/>
                <a:gd name="T52" fmla="*/ 737 w 822"/>
                <a:gd name="T53" fmla="*/ 539 h 1219"/>
                <a:gd name="T54" fmla="*/ 822 w 822"/>
                <a:gd name="T55" fmla="*/ 624 h 1219"/>
                <a:gd name="T56" fmla="*/ 766 w 822"/>
                <a:gd name="T57" fmla="*/ 737 h 1219"/>
                <a:gd name="T58" fmla="*/ 652 w 822"/>
                <a:gd name="T59" fmla="*/ 766 h 1219"/>
                <a:gd name="T60" fmla="*/ 624 w 822"/>
                <a:gd name="T61" fmla="*/ 822 h 1219"/>
                <a:gd name="T62" fmla="*/ 539 w 822"/>
                <a:gd name="T63" fmla="*/ 851 h 1219"/>
                <a:gd name="T64" fmla="*/ 539 w 822"/>
                <a:gd name="T65" fmla="*/ 907 h 1219"/>
                <a:gd name="T66" fmla="*/ 510 w 822"/>
                <a:gd name="T67" fmla="*/ 936 h 1219"/>
                <a:gd name="T68" fmla="*/ 482 w 822"/>
                <a:gd name="T69" fmla="*/ 907 h 1219"/>
                <a:gd name="T70" fmla="*/ 454 w 822"/>
                <a:gd name="T71" fmla="*/ 907 h 1219"/>
                <a:gd name="T72" fmla="*/ 454 w 822"/>
                <a:gd name="T73" fmla="*/ 964 h 1219"/>
                <a:gd name="T74" fmla="*/ 425 w 822"/>
                <a:gd name="T75" fmla="*/ 1021 h 1219"/>
                <a:gd name="T76" fmla="*/ 425 w 822"/>
                <a:gd name="T77" fmla="*/ 1049 h 1219"/>
                <a:gd name="T78" fmla="*/ 284 w 822"/>
                <a:gd name="T79" fmla="*/ 1134 h 1219"/>
                <a:gd name="T80" fmla="*/ 284 w 822"/>
                <a:gd name="T81" fmla="*/ 1191 h 1219"/>
                <a:gd name="T82" fmla="*/ 227 w 822"/>
                <a:gd name="T83" fmla="*/ 1219 h 1219"/>
                <a:gd name="T84" fmla="*/ 114 w 822"/>
                <a:gd name="T85" fmla="*/ 1163 h 1219"/>
                <a:gd name="T86" fmla="*/ 57 w 822"/>
                <a:gd name="T87" fmla="*/ 964 h 1219"/>
                <a:gd name="T88" fmla="*/ 0 w 822"/>
                <a:gd name="T89" fmla="*/ 907 h 1219"/>
                <a:gd name="T90" fmla="*/ 0 w 822"/>
                <a:gd name="T91" fmla="*/ 851 h 1219"/>
                <a:gd name="T92" fmla="*/ 0 w 822"/>
                <a:gd name="T93" fmla="*/ 822 h 1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822" h="1219">
                  <a:moveTo>
                    <a:pt x="0" y="822"/>
                  </a:moveTo>
                  <a:lnTo>
                    <a:pt x="85" y="822"/>
                  </a:lnTo>
                  <a:lnTo>
                    <a:pt x="142" y="737"/>
                  </a:lnTo>
                  <a:lnTo>
                    <a:pt x="114" y="681"/>
                  </a:lnTo>
                  <a:lnTo>
                    <a:pt x="170" y="624"/>
                  </a:lnTo>
                  <a:lnTo>
                    <a:pt x="142" y="539"/>
                  </a:lnTo>
                  <a:lnTo>
                    <a:pt x="170" y="482"/>
                  </a:lnTo>
                  <a:lnTo>
                    <a:pt x="142" y="454"/>
                  </a:lnTo>
                  <a:lnTo>
                    <a:pt x="114" y="312"/>
                  </a:lnTo>
                  <a:lnTo>
                    <a:pt x="199" y="227"/>
                  </a:lnTo>
                  <a:lnTo>
                    <a:pt x="199" y="199"/>
                  </a:lnTo>
                  <a:lnTo>
                    <a:pt x="227" y="170"/>
                  </a:lnTo>
                  <a:lnTo>
                    <a:pt x="170" y="114"/>
                  </a:lnTo>
                  <a:lnTo>
                    <a:pt x="199" y="57"/>
                  </a:lnTo>
                  <a:lnTo>
                    <a:pt x="227" y="85"/>
                  </a:lnTo>
                  <a:lnTo>
                    <a:pt x="312" y="0"/>
                  </a:lnTo>
                  <a:lnTo>
                    <a:pt x="369" y="29"/>
                  </a:lnTo>
                  <a:lnTo>
                    <a:pt x="425" y="0"/>
                  </a:lnTo>
                  <a:lnTo>
                    <a:pt x="510" y="0"/>
                  </a:lnTo>
                  <a:lnTo>
                    <a:pt x="482" y="114"/>
                  </a:lnTo>
                  <a:lnTo>
                    <a:pt x="539" y="227"/>
                  </a:lnTo>
                  <a:lnTo>
                    <a:pt x="567" y="312"/>
                  </a:lnTo>
                  <a:lnTo>
                    <a:pt x="624" y="369"/>
                  </a:lnTo>
                  <a:lnTo>
                    <a:pt x="652" y="312"/>
                  </a:lnTo>
                  <a:lnTo>
                    <a:pt x="709" y="312"/>
                  </a:lnTo>
                  <a:lnTo>
                    <a:pt x="737" y="369"/>
                  </a:lnTo>
                  <a:lnTo>
                    <a:pt x="737" y="539"/>
                  </a:lnTo>
                  <a:lnTo>
                    <a:pt x="822" y="624"/>
                  </a:lnTo>
                  <a:lnTo>
                    <a:pt x="766" y="737"/>
                  </a:lnTo>
                  <a:lnTo>
                    <a:pt x="652" y="766"/>
                  </a:lnTo>
                  <a:lnTo>
                    <a:pt x="624" y="822"/>
                  </a:lnTo>
                  <a:lnTo>
                    <a:pt x="539" y="851"/>
                  </a:lnTo>
                  <a:lnTo>
                    <a:pt x="539" y="907"/>
                  </a:lnTo>
                  <a:lnTo>
                    <a:pt x="510" y="936"/>
                  </a:lnTo>
                  <a:lnTo>
                    <a:pt x="482" y="907"/>
                  </a:lnTo>
                  <a:lnTo>
                    <a:pt x="454" y="907"/>
                  </a:lnTo>
                  <a:lnTo>
                    <a:pt x="454" y="964"/>
                  </a:lnTo>
                  <a:lnTo>
                    <a:pt x="425" y="1021"/>
                  </a:lnTo>
                  <a:lnTo>
                    <a:pt x="425" y="1049"/>
                  </a:lnTo>
                  <a:lnTo>
                    <a:pt x="284" y="1134"/>
                  </a:lnTo>
                  <a:lnTo>
                    <a:pt x="284" y="1191"/>
                  </a:lnTo>
                  <a:lnTo>
                    <a:pt x="227" y="1219"/>
                  </a:lnTo>
                  <a:lnTo>
                    <a:pt x="114" y="1163"/>
                  </a:lnTo>
                  <a:lnTo>
                    <a:pt x="57" y="964"/>
                  </a:lnTo>
                  <a:lnTo>
                    <a:pt x="0" y="907"/>
                  </a:lnTo>
                  <a:lnTo>
                    <a:pt x="0" y="851"/>
                  </a:lnTo>
                  <a:lnTo>
                    <a:pt x="0" y="822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965" name="Freeform 725">
              <a:extLst>
                <a:ext uri="{FF2B5EF4-FFF2-40B4-BE49-F238E27FC236}">
                  <a16:creationId xmlns:a16="http://schemas.microsoft.com/office/drawing/2014/main" id="{7711C28F-28A5-46BC-9E1D-61626F15710E}"/>
                </a:ext>
              </a:extLst>
            </p:cNvPr>
            <p:cNvSpPr>
              <a:spLocks/>
            </p:cNvSpPr>
            <p:nvPr/>
          </p:nvSpPr>
          <p:spPr bwMode="auto">
            <a:xfrm>
              <a:off x="2444" y="3137"/>
              <a:ext cx="1219" cy="1106"/>
            </a:xfrm>
            <a:custGeom>
              <a:avLst/>
              <a:gdLst>
                <a:gd name="T0" fmla="*/ 1219 w 1219"/>
                <a:gd name="T1" fmla="*/ 199 h 1106"/>
                <a:gd name="T2" fmla="*/ 1191 w 1219"/>
                <a:gd name="T3" fmla="*/ 170 h 1106"/>
                <a:gd name="T4" fmla="*/ 1106 w 1219"/>
                <a:gd name="T5" fmla="*/ 170 h 1106"/>
                <a:gd name="T6" fmla="*/ 964 w 1219"/>
                <a:gd name="T7" fmla="*/ 114 h 1106"/>
                <a:gd name="T8" fmla="*/ 964 w 1219"/>
                <a:gd name="T9" fmla="*/ 199 h 1106"/>
                <a:gd name="T10" fmla="*/ 823 w 1219"/>
                <a:gd name="T11" fmla="*/ 227 h 1106"/>
                <a:gd name="T12" fmla="*/ 851 w 1219"/>
                <a:gd name="T13" fmla="*/ 29 h 1106"/>
                <a:gd name="T14" fmla="*/ 823 w 1219"/>
                <a:gd name="T15" fmla="*/ 29 h 1106"/>
                <a:gd name="T16" fmla="*/ 738 w 1219"/>
                <a:gd name="T17" fmla="*/ 114 h 1106"/>
                <a:gd name="T18" fmla="*/ 681 w 1219"/>
                <a:gd name="T19" fmla="*/ 0 h 1106"/>
                <a:gd name="T20" fmla="*/ 596 w 1219"/>
                <a:gd name="T21" fmla="*/ 29 h 1106"/>
                <a:gd name="T22" fmla="*/ 596 w 1219"/>
                <a:gd name="T23" fmla="*/ 85 h 1106"/>
                <a:gd name="T24" fmla="*/ 567 w 1219"/>
                <a:gd name="T25" fmla="*/ 114 h 1106"/>
                <a:gd name="T26" fmla="*/ 539 w 1219"/>
                <a:gd name="T27" fmla="*/ 85 h 1106"/>
                <a:gd name="T28" fmla="*/ 511 w 1219"/>
                <a:gd name="T29" fmla="*/ 85 h 1106"/>
                <a:gd name="T30" fmla="*/ 511 w 1219"/>
                <a:gd name="T31" fmla="*/ 142 h 1106"/>
                <a:gd name="T32" fmla="*/ 482 w 1219"/>
                <a:gd name="T33" fmla="*/ 199 h 1106"/>
                <a:gd name="T34" fmla="*/ 482 w 1219"/>
                <a:gd name="T35" fmla="*/ 227 h 1106"/>
                <a:gd name="T36" fmla="*/ 341 w 1219"/>
                <a:gd name="T37" fmla="*/ 312 h 1106"/>
                <a:gd name="T38" fmla="*/ 341 w 1219"/>
                <a:gd name="T39" fmla="*/ 369 h 1106"/>
                <a:gd name="T40" fmla="*/ 284 w 1219"/>
                <a:gd name="T41" fmla="*/ 397 h 1106"/>
                <a:gd name="T42" fmla="*/ 171 w 1219"/>
                <a:gd name="T43" fmla="*/ 341 h 1106"/>
                <a:gd name="T44" fmla="*/ 85 w 1219"/>
                <a:gd name="T45" fmla="*/ 426 h 1106"/>
                <a:gd name="T46" fmla="*/ 29 w 1219"/>
                <a:gd name="T47" fmla="*/ 454 h 1106"/>
                <a:gd name="T48" fmla="*/ 0 w 1219"/>
                <a:gd name="T49" fmla="*/ 511 h 1106"/>
                <a:gd name="T50" fmla="*/ 227 w 1219"/>
                <a:gd name="T51" fmla="*/ 596 h 1106"/>
                <a:gd name="T52" fmla="*/ 227 w 1219"/>
                <a:gd name="T53" fmla="*/ 652 h 1106"/>
                <a:gd name="T54" fmla="*/ 341 w 1219"/>
                <a:gd name="T55" fmla="*/ 652 h 1106"/>
                <a:gd name="T56" fmla="*/ 369 w 1219"/>
                <a:gd name="T57" fmla="*/ 596 h 1106"/>
                <a:gd name="T58" fmla="*/ 482 w 1219"/>
                <a:gd name="T59" fmla="*/ 624 h 1106"/>
                <a:gd name="T60" fmla="*/ 482 w 1219"/>
                <a:gd name="T61" fmla="*/ 681 h 1106"/>
                <a:gd name="T62" fmla="*/ 539 w 1219"/>
                <a:gd name="T63" fmla="*/ 681 h 1106"/>
                <a:gd name="T64" fmla="*/ 567 w 1219"/>
                <a:gd name="T65" fmla="*/ 851 h 1106"/>
                <a:gd name="T66" fmla="*/ 511 w 1219"/>
                <a:gd name="T67" fmla="*/ 879 h 1106"/>
                <a:gd name="T68" fmla="*/ 539 w 1219"/>
                <a:gd name="T69" fmla="*/ 964 h 1106"/>
                <a:gd name="T70" fmla="*/ 596 w 1219"/>
                <a:gd name="T71" fmla="*/ 964 h 1106"/>
                <a:gd name="T72" fmla="*/ 624 w 1219"/>
                <a:gd name="T73" fmla="*/ 1106 h 1106"/>
                <a:gd name="T74" fmla="*/ 794 w 1219"/>
                <a:gd name="T75" fmla="*/ 1049 h 1106"/>
                <a:gd name="T76" fmla="*/ 823 w 1219"/>
                <a:gd name="T77" fmla="*/ 1078 h 1106"/>
                <a:gd name="T78" fmla="*/ 1021 w 1219"/>
                <a:gd name="T79" fmla="*/ 1049 h 1106"/>
                <a:gd name="T80" fmla="*/ 993 w 1219"/>
                <a:gd name="T81" fmla="*/ 908 h 1106"/>
                <a:gd name="T82" fmla="*/ 1106 w 1219"/>
                <a:gd name="T83" fmla="*/ 794 h 1106"/>
                <a:gd name="T84" fmla="*/ 1049 w 1219"/>
                <a:gd name="T85" fmla="*/ 794 h 1106"/>
                <a:gd name="T86" fmla="*/ 993 w 1219"/>
                <a:gd name="T87" fmla="*/ 737 h 1106"/>
                <a:gd name="T88" fmla="*/ 964 w 1219"/>
                <a:gd name="T89" fmla="*/ 624 h 1106"/>
                <a:gd name="T90" fmla="*/ 1021 w 1219"/>
                <a:gd name="T91" fmla="*/ 596 h 1106"/>
                <a:gd name="T92" fmla="*/ 1049 w 1219"/>
                <a:gd name="T93" fmla="*/ 539 h 1106"/>
                <a:gd name="T94" fmla="*/ 1021 w 1219"/>
                <a:gd name="T95" fmla="*/ 454 h 1106"/>
                <a:gd name="T96" fmla="*/ 1078 w 1219"/>
                <a:gd name="T97" fmla="*/ 426 h 1106"/>
                <a:gd name="T98" fmla="*/ 1134 w 1219"/>
                <a:gd name="T99" fmla="*/ 284 h 1106"/>
                <a:gd name="T100" fmla="*/ 1219 w 1219"/>
                <a:gd name="T101" fmla="*/ 199 h 1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219" h="1106">
                  <a:moveTo>
                    <a:pt x="1219" y="199"/>
                  </a:moveTo>
                  <a:lnTo>
                    <a:pt x="1191" y="170"/>
                  </a:lnTo>
                  <a:lnTo>
                    <a:pt x="1106" y="170"/>
                  </a:lnTo>
                  <a:lnTo>
                    <a:pt x="964" y="114"/>
                  </a:lnTo>
                  <a:lnTo>
                    <a:pt x="964" y="199"/>
                  </a:lnTo>
                  <a:lnTo>
                    <a:pt x="823" y="227"/>
                  </a:lnTo>
                  <a:lnTo>
                    <a:pt x="851" y="29"/>
                  </a:lnTo>
                  <a:lnTo>
                    <a:pt x="823" y="29"/>
                  </a:lnTo>
                  <a:lnTo>
                    <a:pt x="738" y="114"/>
                  </a:lnTo>
                  <a:lnTo>
                    <a:pt x="681" y="0"/>
                  </a:lnTo>
                  <a:lnTo>
                    <a:pt x="596" y="29"/>
                  </a:lnTo>
                  <a:lnTo>
                    <a:pt x="596" y="85"/>
                  </a:lnTo>
                  <a:lnTo>
                    <a:pt x="567" y="114"/>
                  </a:lnTo>
                  <a:lnTo>
                    <a:pt x="539" y="85"/>
                  </a:lnTo>
                  <a:lnTo>
                    <a:pt x="511" y="85"/>
                  </a:lnTo>
                  <a:lnTo>
                    <a:pt x="511" y="142"/>
                  </a:lnTo>
                  <a:lnTo>
                    <a:pt x="482" y="199"/>
                  </a:lnTo>
                  <a:lnTo>
                    <a:pt x="482" y="227"/>
                  </a:lnTo>
                  <a:lnTo>
                    <a:pt x="341" y="312"/>
                  </a:lnTo>
                  <a:lnTo>
                    <a:pt x="341" y="369"/>
                  </a:lnTo>
                  <a:lnTo>
                    <a:pt x="284" y="397"/>
                  </a:lnTo>
                  <a:lnTo>
                    <a:pt x="171" y="341"/>
                  </a:lnTo>
                  <a:lnTo>
                    <a:pt x="85" y="426"/>
                  </a:lnTo>
                  <a:lnTo>
                    <a:pt x="29" y="454"/>
                  </a:lnTo>
                  <a:lnTo>
                    <a:pt x="0" y="511"/>
                  </a:lnTo>
                  <a:lnTo>
                    <a:pt x="227" y="596"/>
                  </a:lnTo>
                  <a:lnTo>
                    <a:pt x="227" y="652"/>
                  </a:lnTo>
                  <a:lnTo>
                    <a:pt x="341" y="652"/>
                  </a:lnTo>
                  <a:lnTo>
                    <a:pt x="369" y="596"/>
                  </a:lnTo>
                  <a:lnTo>
                    <a:pt x="482" y="624"/>
                  </a:lnTo>
                  <a:lnTo>
                    <a:pt x="482" y="681"/>
                  </a:lnTo>
                  <a:lnTo>
                    <a:pt x="539" y="681"/>
                  </a:lnTo>
                  <a:lnTo>
                    <a:pt x="567" y="851"/>
                  </a:lnTo>
                  <a:lnTo>
                    <a:pt x="511" y="879"/>
                  </a:lnTo>
                  <a:lnTo>
                    <a:pt x="539" y="964"/>
                  </a:lnTo>
                  <a:lnTo>
                    <a:pt x="596" y="964"/>
                  </a:lnTo>
                  <a:lnTo>
                    <a:pt x="624" y="1106"/>
                  </a:lnTo>
                  <a:lnTo>
                    <a:pt x="794" y="1049"/>
                  </a:lnTo>
                  <a:lnTo>
                    <a:pt x="823" y="1078"/>
                  </a:lnTo>
                  <a:lnTo>
                    <a:pt x="1021" y="1049"/>
                  </a:lnTo>
                  <a:lnTo>
                    <a:pt x="993" y="908"/>
                  </a:lnTo>
                  <a:lnTo>
                    <a:pt x="1106" y="794"/>
                  </a:lnTo>
                  <a:lnTo>
                    <a:pt x="1049" y="794"/>
                  </a:lnTo>
                  <a:lnTo>
                    <a:pt x="993" y="737"/>
                  </a:lnTo>
                  <a:lnTo>
                    <a:pt x="964" y="624"/>
                  </a:lnTo>
                  <a:lnTo>
                    <a:pt x="1021" y="596"/>
                  </a:lnTo>
                  <a:lnTo>
                    <a:pt x="1049" y="539"/>
                  </a:lnTo>
                  <a:lnTo>
                    <a:pt x="1021" y="454"/>
                  </a:lnTo>
                  <a:lnTo>
                    <a:pt x="1078" y="426"/>
                  </a:lnTo>
                  <a:lnTo>
                    <a:pt x="1134" y="284"/>
                  </a:lnTo>
                  <a:lnTo>
                    <a:pt x="1219" y="199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966" name="Freeform 726">
              <a:extLst>
                <a:ext uri="{FF2B5EF4-FFF2-40B4-BE49-F238E27FC236}">
                  <a16:creationId xmlns:a16="http://schemas.microsoft.com/office/drawing/2014/main" id="{ECA962A2-F9A8-495B-8B9B-4F3098B2EB87}"/>
                </a:ext>
              </a:extLst>
            </p:cNvPr>
            <p:cNvSpPr>
              <a:spLocks/>
            </p:cNvSpPr>
            <p:nvPr/>
          </p:nvSpPr>
          <p:spPr bwMode="auto">
            <a:xfrm>
              <a:off x="1991" y="2457"/>
              <a:ext cx="510" cy="680"/>
            </a:xfrm>
            <a:custGeom>
              <a:avLst/>
              <a:gdLst>
                <a:gd name="T0" fmla="*/ 453 w 510"/>
                <a:gd name="T1" fmla="*/ 28 h 680"/>
                <a:gd name="T2" fmla="*/ 283 w 510"/>
                <a:gd name="T3" fmla="*/ 28 h 680"/>
                <a:gd name="T4" fmla="*/ 255 w 510"/>
                <a:gd name="T5" fmla="*/ 0 h 680"/>
                <a:gd name="T6" fmla="*/ 113 w 510"/>
                <a:gd name="T7" fmla="*/ 28 h 680"/>
                <a:gd name="T8" fmla="*/ 85 w 510"/>
                <a:gd name="T9" fmla="*/ 28 h 680"/>
                <a:gd name="T10" fmla="*/ 0 w 510"/>
                <a:gd name="T11" fmla="*/ 142 h 680"/>
                <a:gd name="T12" fmla="*/ 57 w 510"/>
                <a:gd name="T13" fmla="*/ 227 h 680"/>
                <a:gd name="T14" fmla="*/ 113 w 510"/>
                <a:gd name="T15" fmla="*/ 198 h 680"/>
                <a:gd name="T16" fmla="*/ 85 w 510"/>
                <a:gd name="T17" fmla="*/ 340 h 680"/>
                <a:gd name="T18" fmla="*/ 0 w 510"/>
                <a:gd name="T19" fmla="*/ 397 h 680"/>
                <a:gd name="T20" fmla="*/ 57 w 510"/>
                <a:gd name="T21" fmla="*/ 567 h 680"/>
                <a:gd name="T22" fmla="*/ 85 w 510"/>
                <a:gd name="T23" fmla="*/ 567 h 680"/>
                <a:gd name="T24" fmla="*/ 85 w 510"/>
                <a:gd name="T25" fmla="*/ 624 h 680"/>
                <a:gd name="T26" fmla="*/ 113 w 510"/>
                <a:gd name="T27" fmla="*/ 680 h 680"/>
                <a:gd name="T28" fmla="*/ 198 w 510"/>
                <a:gd name="T29" fmla="*/ 652 h 680"/>
                <a:gd name="T30" fmla="*/ 255 w 510"/>
                <a:gd name="T31" fmla="*/ 624 h 680"/>
                <a:gd name="T32" fmla="*/ 312 w 510"/>
                <a:gd name="T33" fmla="*/ 567 h 680"/>
                <a:gd name="T34" fmla="*/ 283 w 510"/>
                <a:gd name="T35" fmla="*/ 482 h 680"/>
                <a:gd name="T36" fmla="*/ 283 w 510"/>
                <a:gd name="T37" fmla="*/ 312 h 680"/>
                <a:gd name="T38" fmla="*/ 397 w 510"/>
                <a:gd name="T39" fmla="*/ 198 h 680"/>
                <a:gd name="T40" fmla="*/ 368 w 510"/>
                <a:gd name="T41" fmla="*/ 113 h 680"/>
                <a:gd name="T42" fmla="*/ 425 w 510"/>
                <a:gd name="T43" fmla="*/ 142 h 680"/>
                <a:gd name="T44" fmla="*/ 510 w 510"/>
                <a:gd name="T45" fmla="*/ 113 h 680"/>
                <a:gd name="T46" fmla="*/ 453 w 510"/>
                <a:gd name="T47" fmla="*/ 85 h 680"/>
                <a:gd name="T48" fmla="*/ 453 w 510"/>
                <a:gd name="T49" fmla="*/ 28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10" h="680">
                  <a:moveTo>
                    <a:pt x="453" y="28"/>
                  </a:moveTo>
                  <a:lnTo>
                    <a:pt x="283" y="28"/>
                  </a:lnTo>
                  <a:lnTo>
                    <a:pt x="255" y="0"/>
                  </a:lnTo>
                  <a:lnTo>
                    <a:pt x="113" y="28"/>
                  </a:lnTo>
                  <a:lnTo>
                    <a:pt x="85" y="28"/>
                  </a:lnTo>
                  <a:lnTo>
                    <a:pt x="0" y="142"/>
                  </a:lnTo>
                  <a:lnTo>
                    <a:pt x="57" y="227"/>
                  </a:lnTo>
                  <a:lnTo>
                    <a:pt x="113" y="198"/>
                  </a:lnTo>
                  <a:lnTo>
                    <a:pt x="85" y="340"/>
                  </a:lnTo>
                  <a:lnTo>
                    <a:pt x="0" y="397"/>
                  </a:lnTo>
                  <a:lnTo>
                    <a:pt x="57" y="567"/>
                  </a:lnTo>
                  <a:lnTo>
                    <a:pt x="85" y="567"/>
                  </a:lnTo>
                  <a:lnTo>
                    <a:pt x="85" y="624"/>
                  </a:lnTo>
                  <a:lnTo>
                    <a:pt x="113" y="680"/>
                  </a:lnTo>
                  <a:lnTo>
                    <a:pt x="198" y="652"/>
                  </a:lnTo>
                  <a:lnTo>
                    <a:pt x="255" y="624"/>
                  </a:lnTo>
                  <a:lnTo>
                    <a:pt x="312" y="567"/>
                  </a:lnTo>
                  <a:lnTo>
                    <a:pt x="283" y="482"/>
                  </a:lnTo>
                  <a:lnTo>
                    <a:pt x="283" y="312"/>
                  </a:lnTo>
                  <a:lnTo>
                    <a:pt x="397" y="198"/>
                  </a:lnTo>
                  <a:lnTo>
                    <a:pt x="368" y="113"/>
                  </a:lnTo>
                  <a:lnTo>
                    <a:pt x="425" y="142"/>
                  </a:lnTo>
                  <a:lnTo>
                    <a:pt x="510" y="113"/>
                  </a:lnTo>
                  <a:lnTo>
                    <a:pt x="453" y="85"/>
                  </a:lnTo>
                  <a:lnTo>
                    <a:pt x="453" y="28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967" name="Freeform 727">
              <a:extLst>
                <a:ext uri="{FF2B5EF4-FFF2-40B4-BE49-F238E27FC236}">
                  <a16:creationId xmlns:a16="http://schemas.microsoft.com/office/drawing/2014/main" id="{0290FC84-53B8-4603-9245-F6875EA11930}"/>
                </a:ext>
              </a:extLst>
            </p:cNvPr>
            <p:cNvSpPr>
              <a:spLocks/>
            </p:cNvSpPr>
            <p:nvPr/>
          </p:nvSpPr>
          <p:spPr bwMode="auto">
            <a:xfrm>
              <a:off x="3352" y="1890"/>
              <a:ext cx="567" cy="397"/>
            </a:xfrm>
            <a:custGeom>
              <a:avLst/>
              <a:gdLst>
                <a:gd name="T0" fmla="*/ 141 w 567"/>
                <a:gd name="T1" fmla="*/ 28 h 397"/>
                <a:gd name="T2" fmla="*/ 141 w 567"/>
                <a:gd name="T3" fmla="*/ 85 h 397"/>
                <a:gd name="T4" fmla="*/ 0 w 567"/>
                <a:gd name="T5" fmla="*/ 198 h 397"/>
                <a:gd name="T6" fmla="*/ 85 w 567"/>
                <a:gd name="T7" fmla="*/ 227 h 397"/>
                <a:gd name="T8" fmla="*/ 85 w 567"/>
                <a:gd name="T9" fmla="*/ 284 h 397"/>
                <a:gd name="T10" fmla="*/ 170 w 567"/>
                <a:gd name="T11" fmla="*/ 312 h 397"/>
                <a:gd name="T12" fmla="*/ 198 w 567"/>
                <a:gd name="T13" fmla="*/ 284 h 397"/>
                <a:gd name="T14" fmla="*/ 255 w 567"/>
                <a:gd name="T15" fmla="*/ 340 h 397"/>
                <a:gd name="T16" fmla="*/ 311 w 567"/>
                <a:gd name="T17" fmla="*/ 369 h 397"/>
                <a:gd name="T18" fmla="*/ 311 w 567"/>
                <a:gd name="T19" fmla="*/ 397 h 397"/>
                <a:gd name="T20" fmla="*/ 482 w 567"/>
                <a:gd name="T21" fmla="*/ 369 h 397"/>
                <a:gd name="T22" fmla="*/ 482 w 567"/>
                <a:gd name="T23" fmla="*/ 312 h 397"/>
                <a:gd name="T24" fmla="*/ 397 w 567"/>
                <a:gd name="T25" fmla="*/ 284 h 397"/>
                <a:gd name="T26" fmla="*/ 453 w 567"/>
                <a:gd name="T27" fmla="*/ 113 h 397"/>
                <a:gd name="T28" fmla="*/ 567 w 567"/>
                <a:gd name="T29" fmla="*/ 85 h 397"/>
                <a:gd name="T30" fmla="*/ 567 w 567"/>
                <a:gd name="T31" fmla="*/ 28 h 397"/>
                <a:gd name="T32" fmla="*/ 453 w 567"/>
                <a:gd name="T33" fmla="*/ 0 h 397"/>
                <a:gd name="T34" fmla="*/ 283 w 567"/>
                <a:gd name="T35" fmla="*/ 57 h 397"/>
                <a:gd name="T36" fmla="*/ 255 w 567"/>
                <a:gd name="T37" fmla="*/ 28 h 397"/>
                <a:gd name="T38" fmla="*/ 141 w 567"/>
                <a:gd name="T39" fmla="*/ 28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67" h="397">
                  <a:moveTo>
                    <a:pt x="141" y="28"/>
                  </a:moveTo>
                  <a:lnTo>
                    <a:pt x="141" y="85"/>
                  </a:lnTo>
                  <a:lnTo>
                    <a:pt x="0" y="198"/>
                  </a:lnTo>
                  <a:lnTo>
                    <a:pt x="85" y="227"/>
                  </a:lnTo>
                  <a:lnTo>
                    <a:pt x="85" y="284"/>
                  </a:lnTo>
                  <a:lnTo>
                    <a:pt x="170" y="312"/>
                  </a:lnTo>
                  <a:lnTo>
                    <a:pt x="198" y="284"/>
                  </a:lnTo>
                  <a:lnTo>
                    <a:pt x="255" y="340"/>
                  </a:lnTo>
                  <a:lnTo>
                    <a:pt x="311" y="369"/>
                  </a:lnTo>
                  <a:lnTo>
                    <a:pt x="311" y="397"/>
                  </a:lnTo>
                  <a:lnTo>
                    <a:pt x="482" y="369"/>
                  </a:lnTo>
                  <a:lnTo>
                    <a:pt x="482" y="312"/>
                  </a:lnTo>
                  <a:lnTo>
                    <a:pt x="397" y="284"/>
                  </a:lnTo>
                  <a:lnTo>
                    <a:pt x="453" y="113"/>
                  </a:lnTo>
                  <a:lnTo>
                    <a:pt x="567" y="85"/>
                  </a:lnTo>
                  <a:lnTo>
                    <a:pt x="567" y="28"/>
                  </a:lnTo>
                  <a:lnTo>
                    <a:pt x="453" y="0"/>
                  </a:lnTo>
                  <a:lnTo>
                    <a:pt x="283" y="57"/>
                  </a:lnTo>
                  <a:lnTo>
                    <a:pt x="255" y="28"/>
                  </a:lnTo>
                  <a:lnTo>
                    <a:pt x="141" y="28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968" name="Freeform 728">
              <a:extLst>
                <a:ext uri="{FF2B5EF4-FFF2-40B4-BE49-F238E27FC236}">
                  <a16:creationId xmlns:a16="http://schemas.microsoft.com/office/drawing/2014/main" id="{063F6548-B789-4DAA-86C7-4A0EB5231672}"/>
                </a:ext>
              </a:extLst>
            </p:cNvPr>
            <p:cNvSpPr>
              <a:spLocks/>
            </p:cNvSpPr>
            <p:nvPr/>
          </p:nvSpPr>
          <p:spPr bwMode="auto">
            <a:xfrm>
              <a:off x="3295" y="1068"/>
              <a:ext cx="992" cy="879"/>
            </a:xfrm>
            <a:custGeom>
              <a:avLst/>
              <a:gdLst>
                <a:gd name="T0" fmla="*/ 283 w 992"/>
                <a:gd name="T1" fmla="*/ 113 h 879"/>
                <a:gd name="T2" fmla="*/ 283 w 992"/>
                <a:gd name="T3" fmla="*/ 312 h 879"/>
                <a:gd name="T4" fmla="*/ 227 w 992"/>
                <a:gd name="T5" fmla="*/ 312 h 879"/>
                <a:gd name="T6" fmla="*/ 170 w 992"/>
                <a:gd name="T7" fmla="*/ 425 h 879"/>
                <a:gd name="T8" fmla="*/ 142 w 992"/>
                <a:gd name="T9" fmla="*/ 425 h 879"/>
                <a:gd name="T10" fmla="*/ 0 w 992"/>
                <a:gd name="T11" fmla="*/ 567 h 879"/>
                <a:gd name="T12" fmla="*/ 0 w 992"/>
                <a:gd name="T13" fmla="*/ 680 h 879"/>
                <a:gd name="T14" fmla="*/ 28 w 992"/>
                <a:gd name="T15" fmla="*/ 680 h 879"/>
                <a:gd name="T16" fmla="*/ 113 w 992"/>
                <a:gd name="T17" fmla="*/ 624 h 879"/>
                <a:gd name="T18" fmla="*/ 340 w 992"/>
                <a:gd name="T19" fmla="*/ 765 h 879"/>
                <a:gd name="T20" fmla="*/ 312 w 992"/>
                <a:gd name="T21" fmla="*/ 850 h 879"/>
                <a:gd name="T22" fmla="*/ 340 w 992"/>
                <a:gd name="T23" fmla="*/ 879 h 879"/>
                <a:gd name="T24" fmla="*/ 510 w 992"/>
                <a:gd name="T25" fmla="*/ 822 h 879"/>
                <a:gd name="T26" fmla="*/ 624 w 992"/>
                <a:gd name="T27" fmla="*/ 850 h 879"/>
                <a:gd name="T28" fmla="*/ 709 w 992"/>
                <a:gd name="T29" fmla="*/ 652 h 879"/>
                <a:gd name="T30" fmla="*/ 879 w 992"/>
                <a:gd name="T31" fmla="*/ 567 h 879"/>
                <a:gd name="T32" fmla="*/ 879 w 992"/>
                <a:gd name="T33" fmla="*/ 482 h 879"/>
                <a:gd name="T34" fmla="*/ 964 w 992"/>
                <a:gd name="T35" fmla="*/ 368 h 879"/>
                <a:gd name="T36" fmla="*/ 935 w 992"/>
                <a:gd name="T37" fmla="*/ 255 h 879"/>
                <a:gd name="T38" fmla="*/ 992 w 992"/>
                <a:gd name="T39" fmla="*/ 227 h 879"/>
                <a:gd name="T40" fmla="*/ 992 w 992"/>
                <a:gd name="T41" fmla="*/ 113 h 879"/>
                <a:gd name="T42" fmla="*/ 879 w 992"/>
                <a:gd name="T43" fmla="*/ 142 h 879"/>
                <a:gd name="T44" fmla="*/ 822 w 992"/>
                <a:gd name="T45" fmla="*/ 227 h 879"/>
                <a:gd name="T46" fmla="*/ 709 w 992"/>
                <a:gd name="T47" fmla="*/ 198 h 879"/>
                <a:gd name="T48" fmla="*/ 680 w 992"/>
                <a:gd name="T49" fmla="*/ 113 h 879"/>
                <a:gd name="T50" fmla="*/ 595 w 992"/>
                <a:gd name="T51" fmla="*/ 113 h 879"/>
                <a:gd name="T52" fmla="*/ 510 w 992"/>
                <a:gd name="T53" fmla="*/ 0 h 879"/>
                <a:gd name="T54" fmla="*/ 283 w 992"/>
                <a:gd name="T55" fmla="*/ 113 h 8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992" h="879">
                  <a:moveTo>
                    <a:pt x="283" y="113"/>
                  </a:moveTo>
                  <a:lnTo>
                    <a:pt x="283" y="312"/>
                  </a:lnTo>
                  <a:lnTo>
                    <a:pt x="227" y="312"/>
                  </a:lnTo>
                  <a:lnTo>
                    <a:pt x="170" y="425"/>
                  </a:lnTo>
                  <a:lnTo>
                    <a:pt x="142" y="425"/>
                  </a:lnTo>
                  <a:lnTo>
                    <a:pt x="0" y="567"/>
                  </a:lnTo>
                  <a:lnTo>
                    <a:pt x="0" y="680"/>
                  </a:lnTo>
                  <a:lnTo>
                    <a:pt x="28" y="680"/>
                  </a:lnTo>
                  <a:lnTo>
                    <a:pt x="113" y="624"/>
                  </a:lnTo>
                  <a:lnTo>
                    <a:pt x="340" y="765"/>
                  </a:lnTo>
                  <a:lnTo>
                    <a:pt x="312" y="850"/>
                  </a:lnTo>
                  <a:lnTo>
                    <a:pt x="340" y="879"/>
                  </a:lnTo>
                  <a:lnTo>
                    <a:pt x="510" y="822"/>
                  </a:lnTo>
                  <a:lnTo>
                    <a:pt x="624" y="850"/>
                  </a:lnTo>
                  <a:lnTo>
                    <a:pt x="709" y="652"/>
                  </a:lnTo>
                  <a:lnTo>
                    <a:pt x="879" y="567"/>
                  </a:lnTo>
                  <a:lnTo>
                    <a:pt x="879" y="482"/>
                  </a:lnTo>
                  <a:lnTo>
                    <a:pt x="964" y="368"/>
                  </a:lnTo>
                  <a:lnTo>
                    <a:pt x="935" y="255"/>
                  </a:lnTo>
                  <a:lnTo>
                    <a:pt x="992" y="227"/>
                  </a:lnTo>
                  <a:lnTo>
                    <a:pt x="992" y="113"/>
                  </a:lnTo>
                  <a:lnTo>
                    <a:pt x="879" y="142"/>
                  </a:lnTo>
                  <a:lnTo>
                    <a:pt x="822" y="227"/>
                  </a:lnTo>
                  <a:lnTo>
                    <a:pt x="709" y="198"/>
                  </a:lnTo>
                  <a:lnTo>
                    <a:pt x="680" y="113"/>
                  </a:lnTo>
                  <a:lnTo>
                    <a:pt x="595" y="113"/>
                  </a:lnTo>
                  <a:lnTo>
                    <a:pt x="510" y="0"/>
                  </a:lnTo>
                  <a:lnTo>
                    <a:pt x="283" y="113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969" name="Freeform 729">
              <a:extLst>
                <a:ext uri="{FF2B5EF4-FFF2-40B4-BE49-F238E27FC236}">
                  <a16:creationId xmlns:a16="http://schemas.microsoft.com/office/drawing/2014/main" id="{752E06F2-E315-49AE-AB4A-E856B9818CB5}"/>
                </a:ext>
              </a:extLst>
            </p:cNvPr>
            <p:cNvSpPr>
              <a:spLocks/>
            </p:cNvSpPr>
            <p:nvPr/>
          </p:nvSpPr>
          <p:spPr bwMode="auto">
            <a:xfrm>
              <a:off x="1821" y="898"/>
              <a:ext cx="794" cy="1531"/>
            </a:xfrm>
            <a:custGeom>
              <a:avLst/>
              <a:gdLst>
                <a:gd name="T0" fmla="*/ 482 w 794"/>
                <a:gd name="T1" fmla="*/ 1531 h 1531"/>
                <a:gd name="T2" fmla="*/ 198 w 794"/>
                <a:gd name="T3" fmla="*/ 1531 h 1531"/>
                <a:gd name="T4" fmla="*/ 141 w 794"/>
                <a:gd name="T5" fmla="*/ 1474 h 1531"/>
                <a:gd name="T6" fmla="*/ 170 w 794"/>
                <a:gd name="T7" fmla="*/ 1446 h 1531"/>
                <a:gd name="T8" fmla="*/ 85 w 794"/>
                <a:gd name="T9" fmla="*/ 1361 h 1531"/>
                <a:gd name="T10" fmla="*/ 113 w 794"/>
                <a:gd name="T11" fmla="*/ 1219 h 1531"/>
                <a:gd name="T12" fmla="*/ 85 w 794"/>
                <a:gd name="T13" fmla="*/ 1077 h 1531"/>
                <a:gd name="T14" fmla="*/ 28 w 794"/>
                <a:gd name="T15" fmla="*/ 1049 h 1531"/>
                <a:gd name="T16" fmla="*/ 0 w 794"/>
                <a:gd name="T17" fmla="*/ 907 h 1531"/>
                <a:gd name="T18" fmla="*/ 28 w 794"/>
                <a:gd name="T19" fmla="*/ 879 h 1531"/>
                <a:gd name="T20" fmla="*/ 28 w 794"/>
                <a:gd name="T21" fmla="*/ 822 h 1531"/>
                <a:gd name="T22" fmla="*/ 198 w 794"/>
                <a:gd name="T23" fmla="*/ 765 h 1531"/>
                <a:gd name="T24" fmla="*/ 255 w 794"/>
                <a:gd name="T25" fmla="*/ 652 h 1531"/>
                <a:gd name="T26" fmla="*/ 340 w 794"/>
                <a:gd name="T27" fmla="*/ 623 h 1531"/>
                <a:gd name="T28" fmla="*/ 312 w 794"/>
                <a:gd name="T29" fmla="*/ 567 h 1531"/>
                <a:gd name="T30" fmla="*/ 397 w 794"/>
                <a:gd name="T31" fmla="*/ 482 h 1531"/>
                <a:gd name="T32" fmla="*/ 482 w 794"/>
                <a:gd name="T33" fmla="*/ 255 h 1531"/>
                <a:gd name="T34" fmla="*/ 708 w 794"/>
                <a:gd name="T35" fmla="*/ 0 h 1531"/>
                <a:gd name="T36" fmla="*/ 737 w 794"/>
                <a:gd name="T37" fmla="*/ 0 h 1531"/>
                <a:gd name="T38" fmla="*/ 794 w 794"/>
                <a:gd name="T39" fmla="*/ 142 h 1531"/>
                <a:gd name="T40" fmla="*/ 765 w 794"/>
                <a:gd name="T41" fmla="*/ 142 h 1531"/>
                <a:gd name="T42" fmla="*/ 737 w 794"/>
                <a:gd name="T43" fmla="*/ 227 h 1531"/>
                <a:gd name="T44" fmla="*/ 765 w 794"/>
                <a:gd name="T45" fmla="*/ 312 h 1531"/>
                <a:gd name="T46" fmla="*/ 623 w 794"/>
                <a:gd name="T47" fmla="*/ 652 h 1531"/>
                <a:gd name="T48" fmla="*/ 652 w 794"/>
                <a:gd name="T49" fmla="*/ 680 h 1531"/>
                <a:gd name="T50" fmla="*/ 623 w 794"/>
                <a:gd name="T51" fmla="*/ 737 h 1531"/>
                <a:gd name="T52" fmla="*/ 652 w 794"/>
                <a:gd name="T53" fmla="*/ 794 h 1531"/>
                <a:gd name="T54" fmla="*/ 623 w 794"/>
                <a:gd name="T55" fmla="*/ 879 h 1531"/>
                <a:gd name="T56" fmla="*/ 538 w 794"/>
                <a:gd name="T57" fmla="*/ 907 h 1531"/>
                <a:gd name="T58" fmla="*/ 482 w 794"/>
                <a:gd name="T59" fmla="*/ 964 h 1531"/>
                <a:gd name="T60" fmla="*/ 538 w 794"/>
                <a:gd name="T61" fmla="*/ 964 h 1531"/>
                <a:gd name="T62" fmla="*/ 510 w 794"/>
                <a:gd name="T63" fmla="*/ 1020 h 1531"/>
                <a:gd name="T64" fmla="*/ 538 w 794"/>
                <a:gd name="T65" fmla="*/ 1049 h 1531"/>
                <a:gd name="T66" fmla="*/ 623 w 794"/>
                <a:gd name="T67" fmla="*/ 992 h 1531"/>
                <a:gd name="T68" fmla="*/ 652 w 794"/>
                <a:gd name="T69" fmla="*/ 1134 h 1531"/>
                <a:gd name="T70" fmla="*/ 680 w 794"/>
                <a:gd name="T71" fmla="*/ 1134 h 1531"/>
                <a:gd name="T72" fmla="*/ 737 w 794"/>
                <a:gd name="T73" fmla="*/ 1162 h 1531"/>
                <a:gd name="T74" fmla="*/ 708 w 794"/>
                <a:gd name="T75" fmla="*/ 1219 h 1531"/>
                <a:gd name="T76" fmla="*/ 623 w 794"/>
                <a:gd name="T77" fmla="*/ 1190 h 1531"/>
                <a:gd name="T78" fmla="*/ 595 w 794"/>
                <a:gd name="T79" fmla="*/ 1247 h 1531"/>
                <a:gd name="T80" fmla="*/ 623 w 794"/>
                <a:gd name="T81" fmla="*/ 1276 h 1531"/>
                <a:gd name="T82" fmla="*/ 538 w 794"/>
                <a:gd name="T83" fmla="*/ 1389 h 1531"/>
                <a:gd name="T84" fmla="*/ 567 w 794"/>
                <a:gd name="T85" fmla="*/ 1446 h 1531"/>
                <a:gd name="T86" fmla="*/ 538 w 794"/>
                <a:gd name="T87" fmla="*/ 1502 h 1531"/>
                <a:gd name="T88" fmla="*/ 510 w 794"/>
                <a:gd name="T89" fmla="*/ 1446 h 1531"/>
                <a:gd name="T90" fmla="*/ 482 w 794"/>
                <a:gd name="T91" fmla="*/ 1531 h 15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794" h="1531">
                  <a:moveTo>
                    <a:pt x="482" y="1531"/>
                  </a:moveTo>
                  <a:lnTo>
                    <a:pt x="198" y="1531"/>
                  </a:lnTo>
                  <a:lnTo>
                    <a:pt x="141" y="1474"/>
                  </a:lnTo>
                  <a:lnTo>
                    <a:pt x="170" y="1446"/>
                  </a:lnTo>
                  <a:lnTo>
                    <a:pt x="85" y="1361"/>
                  </a:lnTo>
                  <a:lnTo>
                    <a:pt x="113" y="1219"/>
                  </a:lnTo>
                  <a:lnTo>
                    <a:pt x="85" y="1077"/>
                  </a:lnTo>
                  <a:lnTo>
                    <a:pt x="28" y="1049"/>
                  </a:lnTo>
                  <a:lnTo>
                    <a:pt x="0" y="907"/>
                  </a:lnTo>
                  <a:lnTo>
                    <a:pt x="28" y="879"/>
                  </a:lnTo>
                  <a:lnTo>
                    <a:pt x="28" y="822"/>
                  </a:lnTo>
                  <a:lnTo>
                    <a:pt x="198" y="765"/>
                  </a:lnTo>
                  <a:lnTo>
                    <a:pt x="255" y="652"/>
                  </a:lnTo>
                  <a:lnTo>
                    <a:pt x="340" y="623"/>
                  </a:lnTo>
                  <a:lnTo>
                    <a:pt x="312" y="567"/>
                  </a:lnTo>
                  <a:lnTo>
                    <a:pt x="397" y="482"/>
                  </a:lnTo>
                  <a:lnTo>
                    <a:pt x="482" y="255"/>
                  </a:lnTo>
                  <a:lnTo>
                    <a:pt x="708" y="0"/>
                  </a:lnTo>
                  <a:lnTo>
                    <a:pt x="737" y="0"/>
                  </a:lnTo>
                  <a:lnTo>
                    <a:pt x="794" y="142"/>
                  </a:lnTo>
                  <a:lnTo>
                    <a:pt x="765" y="142"/>
                  </a:lnTo>
                  <a:lnTo>
                    <a:pt x="737" y="227"/>
                  </a:lnTo>
                  <a:lnTo>
                    <a:pt x="765" y="312"/>
                  </a:lnTo>
                  <a:lnTo>
                    <a:pt x="623" y="652"/>
                  </a:lnTo>
                  <a:lnTo>
                    <a:pt x="652" y="680"/>
                  </a:lnTo>
                  <a:lnTo>
                    <a:pt x="623" y="737"/>
                  </a:lnTo>
                  <a:lnTo>
                    <a:pt x="652" y="794"/>
                  </a:lnTo>
                  <a:lnTo>
                    <a:pt x="623" y="879"/>
                  </a:lnTo>
                  <a:lnTo>
                    <a:pt x="538" y="907"/>
                  </a:lnTo>
                  <a:lnTo>
                    <a:pt x="482" y="964"/>
                  </a:lnTo>
                  <a:lnTo>
                    <a:pt x="538" y="964"/>
                  </a:lnTo>
                  <a:lnTo>
                    <a:pt x="510" y="1020"/>
                  </a:lnTo>
                  <a:lnTo>
                    <a:pt x="538" y="1049"/>
                  </a:lnTo>
                  <a:lnTo>
                    <a:pt x="623" y="992"/>
                  </a:lnTo>
                  <a:lnTo>
                    <a:pt x="652" y="1134"/>
                  </a:lnTo>
                  <a:lnTo>
                    <a:pt x="680" y="1134"/>
                  </a:lnTo>
                  <a:lnTo>
                    <a:pt x="737" y="1162"/>
                  </a:lnTo>
                  <a:lnTo>
                    <a:pt x="708" y="1219"/>
                  </a:lnTo>
                  <a:lnTo>
                    <a:pt x="623" y="1190"/>
                  </a:lnTo>
                  <a:lnTo>
                    <a:pt x="595" y="1247"/>
                  </a:lnTo>
                  <a:lnTo>
                    <a:pt x="623" y="1276"/>
                  </a:lnTo>
                  <a:lnTo>
                    <a:pt x="538" y="1389"/>
                  </a:lnTo>
                  <a:lnTo>
                    <a:pt x="567" y="1446"/>
                  </a:lnTo>
                  <a:lnTo>
                    <a:pt x="538" y="1502"/>
                  </a:lnTo>
                  <a:lnTo>
                    <a:pt x="510" y="1446"/>
                  </a:lnTo>
                  <a:lnTo>
                    <a:pt x="482" y="1531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970" name="Freeform 730">
              <a:extLst>
                <a:ext uri="{FF2B5EF4-FFF2-40B4-BE49-F238E27FC236}">
                  <a16:creationId xmlns:a16="http://schemas.microsoft.com/office/drawing/2014/main" id="{C19B790B-AEFB-4874-8995-E7C988735901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0" y="2344"/>
              <a:ext cx="964" cy="935"/>
            </a:xfrm>
            <a:custGeom>
              <a:avLst/>
              <a:gdLst>
                <a:gd name="T0" fmla="*/ 908 w 964"/>
                <a:gd name="T1" fmla="*/ 680 h 935"/>
                <a:gd name="T2" fmla="*/ 851 w 964"/>
                <a:gd name="T3" fmla="*/ 510 h 935"/>
                <a:gd name="T4" fmla="*/ 936 w 964"/>
                <a:gd name="T5" fmla="*/ 453 h 935"/>
                <a:gd name="T6" fmla="*/ 964 w 964"/>
                <a:gd name="T7" fmla="*/ 311 h 935"/>
                <a:gd name="T8" fmla="*/ 908 w 964"/>
                <a:gd name="T9" fmla="*/ 340 h 935"/>
                <a:gd name="T10" fmla="*/ 851 w 964"/>
                <a:gd name="T11" fmla="*/ 255 h 935"/>
                <a:gd name="T12" fmla="*/ 936 w 964"/>
                <a:gd name="T13" fmla="*/ 141 h 935"/>
                <a:gd name="T14" fmla="*/ 879 w 964"/>
                <a:gd name="T15" fmla="*/ 113 h 935"/>
                <a:gd name="T16" fmla="*/ 879 w 964"/>
                <a:gd name="T17" fmla="*/ 85 h 935"/>
                <a:gd name="T18" fmla="*/ 822 w 964"/>
                <a:gd name="T19" fmla="*/ 28 h 935"/>
                <a:gd name="T20" fmla="*/ 766 w 964"/>
                <a:gd name="T21" fmla="*/ 85 h 935"/>
                <a:gd name="T22" fmla="*/ 596 w 964"/>
                <a:gd name="T23" fmla="*/ 28 h 935"/>
                <a:gd name="T24" fmla="*/ 426 w 964"/>
                <a:gd name="T25" fmla="*/ 85 h 935"/>
                <a:gd name="T26" fmla="*/ 341 w 964"/>
                <a:gd name="T27" fmla="*/ 0 h 935"/>
                <a:gd name="T28" fmla="*/ 170 w 964"/>
                <a:gd name="T29" fmla="*/ 85 h 935"/>
                <a:gd name="T30" fmla="*/ 114 w 964"/>
                <a:gd name="T31" fmla="*/ 283 h 935"/>
                <a:gd name="T32" fmla="*/ 114 w 964"/>
                <a:gd name="T33" fmla="*/ 397 h 935"/>
                <a:gd name="T34" fmla="*/ 85 w 964"/>
                <a:gd name="T35" fmla="*/ 425 h 935"/>
                <a:gd name="T36" fmla="*/ 85 w 964"/>
                <a:gd name="T37" fmla="*/ 510 h 935"/>
                <a:gd name="T38" fmla="*/ 57 w 964"/>
                <a:gd name="T39" fmla="*/ 538 h 935"/>
                <a:gd name="T40" fmla="*/ 57 w 964"/>
                <a:gd name="T41" fmla="*/ 595 h 935"/>
                <a:gd name="T42" fmla="*/ 57 w 964"/>
                <a:gd name="T43" fmla="*/ 623 h 935"/>
                <a:gd name="T44" fmla="*/ 0 w 964"/>
                <a:gd name="T45" fmla="*/ 680 h 935"/>
                <a:gd name="T46" fmla="*/ 57 w 964"/>
                <a:gd name="T47" fmla="*/ 822 h 935"/>
                <a:gd name="T48" fmla="*/ 114 w 964"/>
                <a:gd name="T49" fmla="*/ 793 h 935"/>
                <a:gd name="T50" fmla="*/ 170 w 964"/>
                <a:gd name="T51" fmla="*/ 907 h 935"/>
                <a:gd name="T52" fmla="*/ 255 w 964"/>
                <a:gd name="T53" fmla="*/ 878 h 935"/>
                <a:gd name="T54" fmla="*/ 255 w 964"/>
                <a:gd name="T55" fmla="*/ 935 h 935"/>
                <a:gd name="T56" fmla="*/ 312 w 964"/>
                <a:gd name="T57" fmla="*/ 935 h 935"/>
                <a:gd name="T58" fmla="*/ 341 w 964"/>
                <a:gd name="T59" fmla="*/ 878 h 935"/>
                <a:gd name="T60" fmla="*/ 426 w 964"/>
                <a:gd name="T61" fmla="*/ 878 h 935"/>
                <a:gd name="T62" fmla="*/ 482 w 964"/>
                <a:gd name="T63" fmla="*/ 765 h 935"/>
                <a:gd name="T64" fmla="*/ 567 w 964"/>
                <a:gd name="T65" fmla="*/ 708 h 935"/>
                <a:gd name="T66" fmla="*/ 596 w 964"/>
                <a:gd name="T67" fmla="*/ 680 h 935"/>
                <a:gd name="T68" fmla="*/ 709 w 964"/>
                <a:gd name="T69" fmla="*/ 652 h 935"/>
                <a:gd name="T70" fmla="*/ 794 w 964"/>
                <a:gd name="T71" fmla="*/ 680 h 935"/>
                <a:gd name="T72" fmla="*/ 908 w 964"/>
                <a:gd name="T73" fmla="*/ 680 h 9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964" h="935">
                  <a:moveTo>
                    <a:pt x="908" y="680"/>
                  </a:moveTo>
                  <a:lnTo>
                    <a:pt x="851" y="510"/>
                  </a:lnTo>
                  <a:lnTo>
                    <a:pt x="936" y="453"/>
                  </a:lnTo>
                  <a:lnTo>
                    <a:pt x="964" y="311"/>
                  </a:lnTo>
                  <a:lnTo>
                    <a:pt x="908" y="340"/>
                  </a:lnTo>
                  <a:lnTo>
                    <a:pt x="851" y="255"/>
                  </a:lnTo>
                  <a:lnTo>
                    <a:pt x="936" y="141"/>
                  </a:lnTo>
                  <a:lnTo>
                    <a:pt x="879" y="113"/>
                  </a:lnTo>
                  <a:lnTo>
                    <a:pt x="879" y="85"/>
                  </a:lnTo>
                  <a:lnTo>
                    <a:pt x="822" y="28"/>
                  </a:lnTo>
                  <a:lnTo>
                    <a:pt x="766" y="85"/>
                  </a:lnTo>
                  <a:lnTo>
                    <a:pt x="596" y="28"/>
                  </a:lnTo>
                  <a:lnTo>
                    <a:pt x="426" y="85"/>
                  </a:lnTo>
                  <a:lnTo>
                    <a:pt x="341" y="0"/>
                  </a:lnTo>
                  <a:lnTo>
                    <a:pt x="170" y="85"/>
                  </a:lnTo>
                  <a:lnTo>
                    <a:pt x="114" y="283"/>
                  </a:lnTo>
                  <a:lnTo>
                    <a:pt x="114" y="397"/>
                  </a:lnTo>
                  <a:lnTo>
                    <a:pt x="85" y="425"/>
                  </a:lnTo>
                  <a:lnTo>
                    <a:pt x="85" y="510"/>
                  </a:lnTo>
                  <a:lnTo>
                    <a:pt x="57" y="538"/>
                  </a:lnTo>
                  <a:lnTo>
                    <a:pt x="57" y="595"/>
                  </a:lnTo>
                  <a:lnTo>
                    <a:pt x="57" y="623"/>
                  </a:lnTo>
                  <a:lnTo>
                    <a:pt x="0" y="680"/>
                  </a:lnTo>
                  <a:lnTo>
                    <a:pt x="57" y="822"/>
                  </a:lnTo>
                  <a:lnTo>
                    <a:pt x="114" y="793"/>
                  </a:lnTo>
                  <a:lnTo>
                    <a:pt x="170" y="907"/>
                  </a:lnTo>
                  <a:lnTo>
                    <a:pt x="255" y="878"/>
                  </a:lnTo>
                  <a:lnTo>
                    <a:pt x="255" y="935"/>
                  </a:lnTo>
                  <a:lnTo>
                    <a:pt x="312" y="935"/>
                  </a:lnTo>
                  <a:lnTo>
                    <a:pt x="341" y="878"/>
                  </a:lnTo>
                  <a:lnTo>
                    <a:pt x="426" y="878"/>
                  </a:lnTo>
                  <a:lnTo>
                    <a:pt x="482" y="765"/>
                  </a:lnTo>
                  <a:lnTo>
                    <a:pt x="567" y="708"/>
                  </a:lnTo>
                  <a:lnTo>
                    <a:pt x="596" y="680"/>
                  </a:lnTo>
                  <a:lnTo>
                    <a:pt x="709" y="652"/>
                  </a:lnTo>
                  <a:lnTo>
                    <a:pt x="794" y="680"/>
                  </a:lnTo>
                  <a:lnTo>
                    <a:pt x="908" y="68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971" name="Freeform 731">
              <a:extLst>
                <a:ext uri="{FF2B5EF4-FFF2-40B4-BE49-F238E27FC236}">
                  <a16:creationId xmlns:a16="http://schemas.microsoft.com/office/drawing/2014/main" id="{7AAC50A5-95B3-46F9-A306-2B68A7E3E2ED}"/>
                </a:ext>
              </a:extLst>
            </p:cNvPr>
            <p:cNvSpPr>
              <a:spLocks/>
            </p:cNvSpPr>
            <p:nvPr/>
          </p:nvSpPr>
          <p:spPr bwMode="auto">
            <a:xfrm>
              <a:off x="1707" y="2996"/>
              <a:ext cx="908" cy="935"/>
            </a:xfrm>
            <a:custGeom>
              <a:avLst/>
              <a:gdLst>
                <a:gd name="T0" fmla="*/ 341 w 908"/>
                <a:gd name="T1" fmla="*/ 28 h 935"/>
                <a:gd name="T2" fmla="*/ 199 w 908"/>
                <a:gd name="T3" fmla="*/ 28 h 935"/>
                <a:gd name="T4" fmla="*/ 142 w 908"/>
                <a:gd name="T5" fmla="*/ 0 h 935"/>
                <a:gd name="T6" fmla="*/ 29 w 908"/>
                <a:gd name="T7" fmla="*/ 28 h 935"/>
                <a:gd name="T8" fmla="*/ 0 w 908"/>
                <a:gd name="T9" fmla="*/ 56 h 935"/>
                <a:gd name="T10" fmla="*/ 57 w 908"/>
                <a:gd name="T11" fmla="*/ 113 h 935"/>
                <a:gd name="T12" fmla="*/ 170 w 908"/>
                <a:gd name="T13" fmla="*/ 170 h 935"/>
                <a:gd name="T14" fmla="*/ 114 w 908"/>
                <a:gd name="T15" fmla="*/ 198 h 935"/>
                <a:gd name="T16" fmla="*/ 170 w 908"/>
                <a:gd name="T17" fmla="*/ 226 h 935"/>
                <a:gd name="T18" fmla="*/ 114 w 908"/>
                <a:gd name="T19" fmla="*/ 283 h 935"/>
                <a:gd name="T20" fmla="*/ 255 w 908"/>
                <a:gd name="T21" fmla="*/ 340 h 935"/>
                <a:gd name="T22" fmla="*/ 227 w 908"/>
                <a:gd name="T23" fmla="*/ 397 h 935"/>
                <a:gd name="T24" fmla="*/ 284 w 908"/>
                <a:gd name="T25" fmla="*/ 538 h 935"/>
                <a:gd name="T26" fmla="*/ 341 w 908"/>
                <a:gd name="T27" fmla="*/ 595 h 935"/>
                <a:gd name="T28" fmla="*/ 284 w 908"/>
                <a:gd name="T29" fmla="*/ 680 h 935"/>
                <a:gd name="T30" fmla="*/ 312 w 908"/>
                <a:gd name="T31" fmla="*/ 878 h 935"/>
                <a:gd name="T32" fmla="*/ 369 w 908"/>
                <a:gd name="T33" fmla="*/ 935 h 935"/>
                <a:gd name="T34" fmla="*/ 426 w 908"/>
                <a:gd name="T35" fmla="*/ 907 h 935"/>
                <a:gd name="T36" fmla="*/ 426 w 908"/>
                <a:gd name="T37" fmla="*/ 822 h 935"/>
                <a:gd name="T38" fmla="*/ 482 w 908"/>
                <a:gd name="T39" fmla="*/ 793 h 935"/>
                <a:gd name="T40" fmla="*/ 567 w 908"/>
                <a:gd name="T41" fmla="*/ 822 h 935"/>
                <a:gd name="T42" fmla="*/ 567 w 908"/>
                <a:gd name="T43" fmla="*/ 737 h 935"/>
                <a:gd name="T44" fmla="*/ 737 w 908"/>
                <a:gd name="T45" fmla="*/ 652 h 935"/>
                <a:gd name="T46" fmla="*/ 766 w 908"/>
                <a:gd name="T47" fmla="*/ 595 h 935"/>
                <a:gd name="T48" fmla="*/ 822 w 908"/>
                <a:gd name="T49" fmla="*/ 567 h 935"/>
                <a:gd name="T50" fmla="*/ 908 w 908"/>
                <a:gd name="T51" fmla="*/ 482 h 935"/>
                <a:gd name="T52" fmla="*/ 851 w 908"/>
                <a:gd name="T53" fmla="*/ 283 h 935"/>
                <a:gd name="T54" fmla="*/ 794 w 908"/>
                <a:gd name="T55" fmla="*/ 226 h 935"/>
                <a:gd name="T56" fmla="*/ 794 w 908"/>
                <a:gd name="T57" fmla="*/ 141 h 935"/>
                <a:gd name="T58" fmla="*/ 652 w 908"/>
                <a:gd name="T59" fmla="*/ 226 h 935"/>
                <a:gd name="T60" fmla="*/ 624 w 908"/>
                <a:gd name="T61" fmla="*/ 226 h 935"/>
                <a:gd name="T62" fmla="*/ 482 w 908"/>
                <a:gd name="T63" fmla="*/ 113 h 935"/>
                <a:gd name="T64" fmla="*/ 397 w 908"/>
                <a:gd name="T65" fmla="*/ 141 h 935"/>
                <a:gd name="T66" fmla="*/ 369 w 908"/>
                <a:gd name="T67" fmla="*/ 85 h 935"/>
                <a:gd name="T68" fmla="*/ 369 w 908"/>
                <a:gd name="T69" fmla="*/ 28 h 935"/>
                <a:gd name="T70" fmla="*/ 341 w 908"/>
                <a:gd name="T71" fmla="*/ 28 h 9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908" h="935">
                  <a:moveTo>
                    <a:pt x="341" y="28"/>
                  </a:moveTo>
                  <a:lnTo>
                    <a:pt x="199" y="28"/>
                  </a:lnTo>
                  <a:lnTo>
                    <a:pt x="142" y="0"/>
                  </a:lnTo>
                  <a:lnTo>
                    <a:pt x="29" y="28"/>
                  </a:lnTo>
                  <a:lnTo>
                    <a:pt x="0" y="56"/>
                  </a:lnTo>
                  <a:lnTo>
                    <a:pt x="57" y="113"/>
                  </a:lnTo>
                  <a:lnTo>
                    <a:pt x="170" y="170"/>
                  </a:lnTo>
                  <a:lnTo>
                    <a:pt x="114" y="198"/>
                  </a:lnTo>
                  <a:lnTo>
                    <a:pt x="170" y="226"/>
                  </a:lnTo>
                  <a:lnTo>
                    <a:pt x="114" y="283"/>
                  </a:lnTo>
                  <a:lnTo>
                    <a:pt x="255" y="340"/>
                  </a:lnTo>
                  <a:lnTo>
                    <a:pt x="227" y="397"/>
                  </a:lnTo>
                  <a:lnTo>
                    <a:pt x="284" y="538"/>
                  </a:lnTo>
                  <a:lnTo>
                    <a:pt x="341" y="595"/>
                  </a:lnTo>
                  <a:lnTo>
                    <a:pt x="284" y="680"/>
                  </a:lnTo>
                  <a:lnTo>
                    <a:pt x="312" y="878"/>
                  </a:lnTo>
                  <a:lnTo>
                    <a:pt x="369" y="935"/>
                  </a:lnTo>
                  <a:lnTo>
                    <a:pt x="426" y="907"/>
                  </a:lnTo>
                  <a:lnTo>
                    <a:pt x="426" y="822"/>
                  </a:lnTo>
                  <a:lnTo>
                    <a:pt x="482" y="793"/>
                  </a:lnTo>
                  <a:lnTo>
                    <a:pt x="567" y="822"/>
                  </a:lnTo>
                  <a:lnTo>
                    <a:pt x="567" y="737"/>
                  </a:lnTo>
                  <a:lnTo>
                    <a:pt x="737" y="652"/>
                  </a:lnTo>
                  <a:lnTo>
                    <a:pt x="766" y="595"/>
                  </a:lnTo>
                  <a:lnTo>
                    <a:pt x="822" y="567"/>
                  </a:lnTo>
                  <a:lnTo>
                    <a:pt x="908" y="482"/>
                  </a:lnTo>
                  <a:lnTo>
                    <a:pt x="851" y="283"/>
                  </a:lnTo>
                  <a:lnTo>
                    <a:pt x="794" y="226"/>
                  </a:lnTo>
                  <a:lnTo>
                    <a:pt x="794" y="141"/>
                  </a:lnTo>
                  <a:lnTo>
                    <a:pt x="652" y="226"/>
                  </a:lnTo>
                  <a:lnTo>
                    <a:pt x="624" y="226"/>
                  </a:lnTo>
                  <a:lnTo>
                    <a:pt x="482" y="113"/>
                  </a:lnTo>
                  <a:lnTo>
                    <a:pt x="397" y="141"/>
                  </a:lnTo>
                  <a:lnTo>
                    <a:pt x="369" y="85"/>
                  </a:lnTo>
                  <a:lnTo>
                    <a:pt x="369" y="28"/>
                  </a:lnTo>
                  <a:lnTo>
                    <a:pt x="341" y="28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972" name="Freeform 732">
              <a:extLst>
                <a:ext uri="{FF2B5EF4-FFF2-40B4-BE49-F238E27FC236}">
                  <a16:creationId xmlns:a16="http://schemas.microsoft.com/office/drawing/2014/main" id="{310F552E-69D4-4536-9AA9-F1F668D93638}"/>
                </a:ext>
              </a:extLst>
            </p:cNvPr>
            <p:cNvSpPr>
              <a:spLocks/>
            </p:cNvSpPr>
            <p:nvPr/>
          </p:nvSpPr>
          <p:spPr bwMode="auto">
            <a:xfrm>
              <a:off x="5563" y="3591"/>
              <a:ext cx="453" cy="567"/>
            </a:xfrm>
            <a:custGeom>
              <a:avLst/>
              <a:gdLst>
                <a:gd name="T0" fmla="*/ 453 w 453"/>
                <a:gd name="T1" fmla="*/ 567 h 567"/>
                <a:gd name="T2" fmla="*/ 425 w 453"/>
                <a:gd name="T3" fmla="*/ 454 h 567"/>
                <a:gd name="T4" fmla="*/ 453 w 453"/>
                <a:gd name="T5" fmla="*/ 312 h 567"/>
                <a:gd name="T6" fmla="*/ 397 w 453"/>
                <a:gd name="T7" fmla="*/ 227 h 567"/>
                <a:gd name="T8" fmla="*/ 397 w 453"/>
                <a:gd name="T9" fmla="*/ 85 h 567"/>
                <a:gd name="T10" fmla="*/ 340 w 453"/>
                <a:gd name="T11" fmla="*/ 85 h 567"/>
                <a:gd name="T12" fmla="*/ 227 w 453"/>
                <a:gd name="T13" fmla="*/ 0 h 567"/>
                <a:gd name="T14" fmla="*/ 142 w 453"/>
                <a:gd name="T15" fmla="*/ 28 h 567"/>
                <a:gd name="T16" fmla="*/ 85 w 453"/>
                <a:gd name="T17" fmla="*/ 57 h 567"/>
                <a:gd name="T18" fmla="*/ 57 w 453"/>
                <a:gd name="T19" fmla="*/ 113 h 567"/>
                <a:gd name="T20" fmla="*/ 57 w 453"/>
                <a:gd name="T21" fmla="*/ 142 h 567"/>
                <a:gd name="T22" fmla="*/ 85 w 453"/>
                <a:gd name="T23" fmla="*/ 227 h 567"/>
                <a:gd name="T24" fmla="*/ 0 w 453"/>
                <a:gd name="T25" fmla="*/ 397 h 567"/>
                <a:gd name="T26" fmla="*/ 113 w 453"/>
                <a:gd name="T27" fmla="*/ 482 h 567"/>
                <a:gd name="T28" fmla="*/ 85 w 453"/>
                <a:gd name="T29" fmla="*/ 510 h 567"/>
                <a:gd name="T30" fmla="*/ 170 w 453"/>
                <a:gd name="T31" fmla="*/ 567 h 567"/>
                <a:gd name="T32" fmla="*/ 283 w 453"/>
                <a:gd name="T33" fmla="*/ 510 h 567"/>
                <a:gd name="T34" fmla="*/ 368 w 453"/>
                <a:gd name="T35" fmla="*/ 567 h 567"/>
                <a:gd name="T36" fmla="*/ 453 w 453"/>
                <a:gd name="T37" fmla="*/ 567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53" h="567">
                  <a:moveTo>
                    <a:pt x="453" y="567"/>
                  </a:moveTo>
                  <a:lnTo>
                    <a:pt x="425" y="454"/>
                  </a:lnTo>
                  <a:lnTo>
                    <a:pt x="453" y="312"/>
                  </a:lnTo>
                  <a:lnTo>
                    <a:pt x="397" y="227"/>
                  </a:lnTo>
                  <a:lnTo>
                    <a:pt x="397" y="85"/>
                  </a:lnTo>
                  <a:lnTo>
                    <a:pt x="340" y="85"/>
                  </a:lnTo>
                  <a:lnTo>
                    <a:pt x="227" y="0"/>
                  </a:lnTo>
                  <a:lnTo>
                    <a:pt x="142" y="28"/>
                  </a:lnTo>
                  <a:lnTo>
                    <a:pt x="85" y="57"/>
                  </a:lnTo>
                  <a:lnTo>
                    <a:pt x="57" y="113"/>
                  </a:lnTo>
                  <a:lnTo>
                    <a:pt x="57" y="142"/>
                  </a:lnTo>
                  <a:lnTo>
                    <a:pt x="85" y="227"/>
                  </a:lnTo>
                  <a:lnTo>
                    <a:pt x="0" y="397"/>
                  </a:lnTo>
                  <a:lnTo>
                    <a:pt x="113" y="482"/>
                  </a:lnTo>
                  <a:lnTo>
                    <a:pt x="85" y="510"/>
                  </a:lnTo>
                  <a:lnTo>
                    <a:pt x="170" y="567"/>
                  </a:lnTo>
                  <a:lnTo>
                    <a:pt x="283" y="510"/>
                  </a:lnTo>
                  <a:lnTo>
                    <a:pt x="368" y="567"/>
                  </a:lnTo>
                  <a:lnTo>
                    <a:pt x="453" y="56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973" name="Freeform 733">
              <a:extLst>
                <a:ext uri="{FF2B5EF4-FFF2-40B4-BE49-F238E27FC236}">
                  <a16:creationId xmlns:a16="http://schemas.microsoft.com/office/drawing/2014/main" id="{9CC7B377-BECE-46CC-8DAC-A445FE1C20FF}"/>
                </a:ext>
              </a:extLst>
            </p:cNvPr>
            <p:cNvSpPr>
              <a:spLocks/>
            </p:cNvSpPr>
            <p:nvPr/>
          </p:nvSpPr>
          <p:spPr bwMode="auto">
            <a:xfrm>
              <a:off x="5563" y="4101"/>
              <a:ext cx="652" cy="907"/>
            </a:xfrm>
            <a:custGeom>
              <a:avLst/>
              <a:gdLst>
                <a:gd name="T0" fmla="*/ 283 w 652"/>
                <a:gd name="T1" fmla="*/ 907 h 907"/>
                <a:gd name="T2" fmla="*/ 482 w 652"/>
                <a:gd name="T3" fmla="*/ 737 h 907"/>
                <a:gd name="T4" fmla="*/ 510 w 652"/>
                <a:gd name="T5" fmla="*/ 567 h 907"/>
                <a:gd name="T6" fmla="*/ 567 w 652"/>
                <a:gd name="T7" fmla="*/ 539 h 907"/>
                <a:gd name="T8" fmla="*/ 652 w 652"/>
                <a:gd name="T9" fmla="*/ 369 h 907"/>
                <a:gd name="T10" fmla="*/ 539 w 652"/>
                <a:gd name="T11" fmla="*/ 57 h 907"/>
                <a:gd name="T12" fmla="*/ 510 w 652"/>
                <a:gd name="T13" fmla="*/ 85 h 907"/>
                <a:gd name="T14" fmla="*/ 453 w 652"/>
                <a:gd name="T15" fmla="*/ 57 h 907"/>
                <a:gd name="T16" fmla="*/ 368 w 652"/>
                <a:gd name="T17" fmla="*/ 57 h 907"/>
                <a:gd name="T18" fmla="*/ 283 w 652"/>
                <a:gd name="T19" fmla="*/ 0 h 907"/>
                <a:gd name="T20" fmla="*/ 170 w 652"/>
                <a:gd name="T21" fmla="*/ 57 h 907"/>
                <a:gd name="T22" fmla="*/ 85 w 652"/>
                <a:gd name="T23" fmla="*/ 170 h 907"/>
                <a:gd name="T24" fmla="*/ 113 w 652"/>
                <a:gd name="T25" fmla="*/ 227 h 907"/>
                <a:gd name="T26" fmla="*/ 0 w 652"/>
                <a:gd name="T27" fmla="*/ 284 h 907"/>
                <a:gd name="T28" fmla="*/ 0 w 652"/>
                <a:gd name="T29" fmla="*/ 426 h 907"/>
                <a:gd name="T30" fmla="*/ 85 w 652"/>
                <a:gd name="T31" fmla="*/ 482 h 907"/>
                <a:gd name="T32" fmla="*/ 113 w 652"/>
                <a:gd name="T33" fmla="*/ 511 h 907"/>
                <a:gd name="T34" fmla="*/ 198 w 652"/>
                <a:gd name="T35" fmla="*/ 511 h 907"/>
                <a:gd name="T36" fmla="*/ 255 w 652"/>
                <a:gd name="T37" fmla="*/ 567 h 907"/>
                <a:gd name="T38" fmla="*/ 227 w 652"/>
                <a:gd name="T39" fmla="*/ 822 h 907"/>
                <a:gd name="T40" fmla="*/ 283 w 652"/>
                <a:gd name="T41" fmla="*/ 907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52" h="907">
                  <a:moveTo>
                    <a:pt x="283" y="907"/>
                  </a:moveTo>
                  <a:lnTo>
                    <a:pt x="482" y="737"/>
                  </a:lnTo>
                  <a:lnTo>
                    <a:pt x="510" y="567"/>
                  </a:lnTo>
                  <a:lnTo>
                    <a:pt x="567" y="539"/>
                  </a:lnTo>
                  <a:lnTo>
                    <a:pt x="652" y="369"/>
                  </a:lnTo>
                  <a:lnTo>
                    <a:pt x="539" y="57"/>
                  </a:lnTo>
                  <a:lnTo>
                    <a:pt x="510" y="85"/>
                  </a:lnTo>
                  <a:lnTo>
                    <a:pt x="453" y="57"/>
                  </a:lnTo>
                  <a:lnTo>
                    <a:pt x="368" y="57"/>
                  </a:lnTo>
                  <a:lnTo>
                    <a:pt x="283" y="0"/>
                  </a:lnTo>
                  <a:lnTo>
                    <a:pt x="170" y="57"/>
                  </a:lnTo>
                  <a:lnTo>
                    <a:pt x="85" y="170"/>
                  </a:lnTo>
                  <a:lnTo>
                    <a:pt x="113" y="227"/>
                  </a:lnTo>
                  <a:lnTo>
                    <a:pt x="0" y="284"/>
                  </a:lnTo>
                  <a:lnTo>
                    <a:pt x="0" y="426"/>
                  </a:lnTo>
                  <a:lnTo>
                    <a:pt x="85" y="482"/>
                  </a:lnTo>
                  <a:lnTo>
                    <a:pt x="113" y="511"/>
                  </a:lnTo>
                  <a:lnTo>
                    <a:pt x="198" y="511"/>
                  </a:lnTo>
                  <a:lnTo>
                    <a:pt x="255" y="567"/>
                  </a:lnTo>
                  <a:lnTo>
                    <a:pt x="227" y="822"/>
                  </a:lnTo>
                  <a:lnTo>
                    <a:pt x="283" y="90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974" name="Freeform 734">
              <a:extLst>
                <a:ext uri="{FF2B5EF4-FFF2-40B4-BE49-F238E27FC236}">
                  <a16:creationId xmlns:a16="http://schemas.microsoft.com/office/drawing/2014/main" id="{E7532715-08A6-4D4E-89BD-AAA29977E85A}"/>
                </a:ext>
              </a:extLst>
            </p:cNvPr>
            <p:cNvSpPr>
              <a:spLocks/>
            </p:cNvSpPr>
            <p:nvPr/>
          </p:nvSpPr>
          <p:spPr bwMode="auto">
            <a:xfrm>
              <a:off x="5308" y="4527"/>
              <a:ext cx="595" cy="708"/>
            </a:xfrm>
            <a:custGeom>
              <a:avLst/>
              <a:gdLst>
                <a:gd name="T0" fmla="*/ 595 w 595"/>
                <a:gd name="T1" fmla="*/ 680 h 708"/>
                <a:gd name="T2" fmla="*/ 538 w 595"/>
                <a:gd name="T3" fmla="*/ 481 h 708"/>
                <a:gd name="T4" fmla="*/ 482 w 595"/>
                <a:gd name="T5" fmla="*/ 396 h 708"/>
                <a:gd name="T6" fmla="*/ 510 w 595"/>
                <a:gd name="T7" fmla="*/ 141 h 708"/>
                <a:gd name="T8" fmla="*/ 453 w 595"/>
                <a:gd name="T9" fmla="*/ 85 h 708"/>
                <a:gd name="T10" fmla="*/ 368 w 595"/>
                <a:gd name="T11" fmla="*/ 85 h 708"/>
                <a:gd name="T12" fmla="*/ 340 w 595"/>
                <a:gd name="T13" fmla="*/ 56 h 708"/>
                <a:gd name="T14" fmla="*/ 255 w 595"/>
                <a:gd name="T15" fmla="*/ 0 h 708"/>
                <a:gd name="T16" fmla="*/ 227 w 595"/>
                <a:gd name="T17" fmla="*/ 28 h 708"/>
                <a:gd name="T18" fmla="*/ 56 w 595"/>
                <a:gd name="T19" fmla="*/ 28 h 708"/>
                <a:gd name="T20" fmla="*/ 0 w 595"/>
                <a:gd name="T21" fmla="*/ 56 h 708"/>
                <a:gd name="T22" fmla="*/ 113 w 595"/>
                <a:gd name="T23" fmla="*/ 311 h 708"/>
                <a:gd name="T24" fmla="*/ 170 w 595"/>
                <a:gd name="T25" fmla="*/ 368 h 708"/>
                <a:gd name="T26" fmla="*/ 85 w 595"/>
                <a:gd name="T27" fmla="*/ 481 h 708"/>
                <a:gd name="T28" fmla="*/ 170 w 595"/>
                <a:gd name="T29" fmla="*/ 595 h 708"/>
                <a:gd name="T30" fmla="*/ 397 w 595"/>
                <a:gd name="T31" fmla="*/ 680 h 708"/>
                <a:gd name="T32" fmla="*/ 482 w 595"/>
                <a:gd name="T33" fmla="*/ 652 h 708"/>
                <a:gd name="T34" fmla="*/ 538 w 595"/>
                <a:gd name="T35" fmla="*/ 708 h 708"/>
                <a:gd name="T36" fmla="*/ 595 w 595"/>
                <a:gd name="T37" fmla="*/ 680 h 7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95" h="708">
                  <a:moveTo>
                    <a:pt x="595" y="680"/>
                  </a:moveTo>
                  <a:lnTo>
                    <a:pt x="538" y="481"/>
                  </a:lnTo>
                  <a:lnTo>
                    <a:pt x="482" y="396"/>
                  </a:lnTo>
                  <a:lnTo>
                    <a:pt x="510" y="141"/>
                  </a:lnTo>
                  <a:lnTo>
                    <a:pt x="453" y="85"/>
                  </a:lnTo>
                  <a:lnTo>
                    <a:pt x="368" y="85"/>
                  </a:lnTo>
                  <a:lnTo>
                    <a:pt x="340" y="56"/>
                  </a:lnTo>
                  <a:lnTo>
                    <a:pt x="255" y="0"/>
                  </a:lnTo>
                  <a:lnTo>
                    <a:pt x="227" y="28"/>
                  </a:lnTo>
                  <a:lnTo>
                    <a:pt x="56" y="28"/>
                  </a:lnTo>
                  <a:lnTo>
                    <a:pt x="0" y="56"/>
                  </a:lnTo>
                  <a:lnTo>
                    <a:pt x="113" y="311"/>
                  </a:lnTo>
                  <a:lnTo>
                    <a:pt x="170" y="368"/>
                  </a:lnTo>
                  <a:lnTo>
                    <a:pt x="85" y="481"/>
                  </a:lnTo>
                  <a:lnTo>
                    <a:pt x="170" y="595"/>
                  </a:lnTo>
                  <a:lnTo>
                    <a:pt x="397" y="680"/>
                  </a:lnTo>
                  <a:lnTo>
                    <a:pt x="482" y="652"/>
                  </a:lnTo>
                  <a:lnTo>
                    <a:pt x="538" y="708"/>
                  </a:lnTo>
                  <a:lnTo>
                    <a:pt x="595" y="68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975" name="Freeform 735">
              <a:extLst>
                <a:ext uri="{FF2B5EF4-FFF2-40B4-BE49-F238E27FC236}">
                  <a16:creationId xmlns:a16="http://schemas.microsoft.com/office/drawing/2014/main" id="{7775D2AA-C653-4F9A-A74B-9A60AD1E9A0F}"/>
                </a:ext>
              </a:extLst>
            </p:cNvPr>
            <p:cNvSpPr>
              <a:spLocks/>
            </p:cNvSpPr>
            <p:nvPr/>
          </p:nvSpPr>
          <p:spPr bwMode="auto">
            <a:xfrm>
              <a:off x="4968" y="3903"/>
              <a:ext cx="765" cy="652"/>
            </a:xfrm>
            <a:custGeom>
              <a:avLst/>
              <a:gdLst>
                <a:gd name="T0" fmla="*/ 481 w 765"/>
                <a:gd name="T1" fmla="*/ 652 h 652"/>
                <a:gd name="T2" fmla="*/ 453 w 765"/>
                <a:gd name="T3" fmla="*/ 482 h 652"/>
                <a:gd name="T4" fmla="*/ 425 w 765"/>
                <a:gd name="T5" fmla="*/ 510 h 652"/>
                <a:gd name="T6" fmla="*/ 340 w 765"/>
                <a:gd name="T7" fmla="*/ 482 h 652"/>
                <a:gd name="T8" fmla="*/ 311 w 765"/>
                <a:gd name="T9" fmla="*/ 425 h 652"/>
                <a:gd name="T10" fmla="*/ 255 w 765"/>
                <a:gd name="T11" fmla="*/ 453 h 652"/>
                <a:gd name="T12" fmla="*/ 198 w 765"/>
                <a:gd name="T13" fmla="*/ 425 h 652"/>
                <a:gd name="T14" fmla="*/ 170 w 765"/>
                <a:gd name="T15" fmla="*/ 397 h 652"/>
                <a:gd name="T16" fmla="*/ 28 w 765"/>
                <a:gd name="T17" fmla="*/ 453 h 652"/>
                <a:gd name="T18" fmla="*/ 0 w 765"/>
                <a:gd name="T19" fmla="*/ 425 h 652"/>
                <a:gd name="T20" fmla="*/ 85 w 765"/>
                <a:gd name="T21" fmla="*/ 397 h 652"/>
                <a:gd name="T22" fmla="*/ 85 w 765"/>
                <a:gd name="T23" fmla="*/ 340 h 652"/>
                <a:gd name="T24" fmla="*/ 170 w 765"/>
                <a:gd name="T25" fmla="*/ 227 h 652"/>
                <a:gd name="T26" fmla="*/ 226 w 765"/>
                <a:gd name="T27" fmla="*/ 227 h 652"/>
                <a:gd name="T28" fmla="*/ 226 w 765"/>
                <a:gd name="T29" fmla="*/ 198 h 652"/>
                <a:gd name="T30" fmla="*/ 255 w 765"/>
                <a:gd name="T31" fmla="*/ 142 h 652"/>
                <a:gd name="T32" fmla="*/ 283 w 765"/>
                <a:gd name="T33" fmla="*/ 142 h 652"/>
                <a:gd name="T34" fmla="*/ 283 w 765"/>
                <a:gd name="T35" fmla="*/ 85 h 652"/>
                <a:gd name="T36" fmla="*/ 311 w 765"/>
                <a:gd name="T37" fmla="*/ 85 h 652"/>
                <a:gd name="T38" fmla="*/ 396 w 765"/>
                <a:gd name="T39" fmla="*/ 57 h 652"/>
                <a:gd name="T40" fmla="*/ 425 w 765"/>
                <a:gd name="T41" fmla="*/ 85 h 652"/>
                <a:gd name="T42" fmla="*/ 481 w 765"/>
                <a:gd name="T43" fmla="*/ 0 h 652"/>
                <a:gd name="T44" fmla="*/ 595 w 765"/>
                <a:gd name="T45" fmla="*/ 85 h 652"/>
                <a:gd name="T46" fmla="*/ 708 w 765"/>
                <a:gd name="T47" fmla="*/ 170 h 652"/>
                <a:gd name="T48" fmla="*/ 680 w 765"/>
                <a:gd name="T49" fmla="*/ 198 h 652"/>
                <a:gd name="T50" fmla="*/ 765 w 765"/>
                <a:gd name="T51" fmla="*/ 255 h 652"/>
                <a:gd name="T52" fmla="*/ 680 w 765"/>
                <a:gd name="T53" fmla="*/ 368 h 652"/>
                <a:gd name="T54" fmla="*/ 708 w 765"/>
                <a:gd name="T55" fmla="*/ 425 h 652"/>
                <a:gd name="T56" fmla="*/ 595 w 765"/>
                <a:gd name="T57" fmla="*/ 482 h 652"/>
                <a:gd name="T58" fmla="*/ 595 w 765"/>
                <a:gd name="T59" fmla="*/ 624 h 652"/>
                <a:gd name="T60" fmla="*/ 567 w 765"/>
                <a:gd name="T61" fmla="*/ 652 h 652"/>
                <a:gd name="T62" fmla="*/ 481 w 765"/>
                <a:gd name="T63" fmla="*/ 652 h 6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765" h="652">
                  <a:moveTo>
                    <a:pt x="481" y="652"/>
                  </a:moveTo>
                  <a:lnTo>
                    <a:pt x="453" y="482"/>
                  </a:lnTo>
                  <a:lnTo>
                    <a:pt x="425" y="510"/>
                  </a:lnTo>
                  <a:lnTo>
                    <a:pt x="340" y="482"/>
                  </a:lnTo>
                  <a:lnTo>
                    <a:pt x="311" y="425"/>
                  </a:lnTo>
                  <a:lnTo>
                    <a:pt x="255" y="453"/>
                  </a:lnTo>
                  <a:lnTo>
                    <a:pt x="198" y="425"/>
                  </a:lnTo>
                  <a:lnTo>
                    <a:pt x="170" y="397"/>
                  </a:lnTo>
                  <a:lnTo>
                    <a:pt x="28" y="453"/>
                  </a:lnTo>
                  <a:lnTo>
                    <a:pt x="0" y="425"/>
                  </a:lnTo>
                  <a:lnTo>
                    <a:pt x="85" y="397"/>
                  </a:lnTo>
                  <a:lnTo>
                    <a:pt x="85" y="340"/>
                  </a:lnTo>
                  <a:lnTo>
                    <a:pt x="170" y="227"/>
                  </a:lnTo>
                  <a:lnTo>
                    <a:pt x="226" y="227"/>
                  </a:lnTo>
                  <a:lnTo>
                    <a:pt x="226" y="198"/>
                  </a:lnTo>
                  <a:lnTo>
                    <a:pt x="255" y="142"/>
                  </a:lnTo>
                  <a:lnTo>
                    <a:pt x="283" y="142"/>
                  </a:lnTo>
                  <a:lnTo>
                    <a:pt x="283" y="85"/>
                  </a:lnTo>
                  <a:lnTo>
                    <a:pt x="311" y="85"/>
                  </a:lnTo>
                  <a:lnTo>
                    <a:pt x="396" y="57"/>
                  </a:lnTo>
                  <a:lnTo>
                    <a:pt x="425" y="85"/>
                  </a:lnTo>
                  <a:lnTo>
                    <a:pt x="481" y="0"/>
                  </a:lnTo>
                  <a:lnTo>
                    <a:pt x="595" y="85"/>
                  </a:lnTo>
                  <a:lnTo>
                    <a:pt x="708" y="170"/>
                  </a:lnTo>
                  <a:lnTo>
                    <a:pt x="680" y="198"/>
                  </a:lnTo>
                  <a:lnTo>
                    <a:pt x="765" y="255"/>
                  </a:lnTo>
                  <a:lnTo>
                    <a:pt x="680" y="368"/>
                  </a:lnTo>
                  <a:lnTo>
                    <a:pt x="708" y="425"/>
                  </a:lnTo>
                  <a:lnTo>
                    <a:pt x="595" y="482"/>
                  </a:lnTo>
                  <a:lnTo>
                    <a:pt x="595" y="624"/>
                  </a:lnTo>
                  <a:lnTo>
                    <a:pt x="567" y="652"/>
                  </a:lnTo>
                  <a:lnTo>
                    <a:pt x="481" y="652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976" name="Freeform 736">
              <a:extLst>
                <a:ext uri="{FF2B5EF4-FFF2-40B4-BE49-F238E27FC236}">
                  <a16:creationId xmlns:a16="http://schemas.microsoft.com/office/drawing/2014/main" id="{D85D4D2B-5ACF-4B96-BFA9-13316207ED4F}"/>
                </a:ext>
              </a:extLst>
            </p:cNvPr>
            <p:cNvSpPr>
              <a:spLocks/>
            </p:cNvSpPr>
            <p:nvPr/>
          </p:nvSpPr>
          <p:spPr bwMode="auto">
            <a:xfrm>
              <a:off x="5138" y="3704"/>
              <a:ext cx="510" cy="284"/>
            </a:xfrm>
            <a:custGeom>
              <a:avLst/>
              <a:gdLst>
                <a:gd name="T0" fmla="*/ 482 w 510"/>
                <a:gd name="T1" fmla="*/ 0 h 284"/>
                <a:gd name="T2" fmla="*/ 482 w 510"/>
                <a:gd name="T3" fmla="*/ 29 h 284"/>
                <a:gd name="T4" fmla="*/ 510 w 510"/>
                <a:gd name="T5" fmla="*/ 114 h 284"/>
                <a:gd name="T6" fmla="*/ 425 w 510"/>
                <a:gd name="T7" fmla="*/ 284 h 284"/>
                <a:gd name="T8" fmla="*/ 311 w 510"/>
                <a:gd name="T9" fmla="*/ 199 h 284"/>
                <a:gd name="T10" fmla="*/ 255 w 510"/>
                <a:gd name="T11" fmla="*/ 284 h 284"/>
                <a:gd name="T12" fmla="*/ 226 w 510"/>
                <a:gd name="T13" fmla="*/ 256 h 284"/>
                <a:gd name="T14" fmla="*/ 141 w 510"/>
                <a:gd name="T15" fmla="*/ 284 h 284"/>
                <a:gd name="T16" fmla="*/ 113 w 510"/>
                <a:gd name="T17" fmla="*/ 284 h 284"/>
                <a:gd name="T18" fmla="*/ 56 w 510"/>
                <a:gd name="T19" fmla="*/ 284 h 284"/>
                <a:gd name="T20" fmla="*/ 28 w 510"/>
                <a:gd name="T21" fmla="*/ 227 h 284"/>
                <a:gd name="T22" fmla="*/ 56 w 510"/>
                <a:gd name="T23" fmla="*/ 170 h 284"/>
                <a:gd name="T24" fmla="*/ 28 w 510"/>
                <a:gd name="T25" fmla="*/ 142 h 284"/>
                <a:gd name="T26" fmla="*/ 28 w 510"/>
                <a:gd name="T27" fmla="*/ 85 h 284"/>
                <a:gd name="T28" fmla="*/ 0 w 510"/>
                <a:gd name="T29" fmla="*/ 57 h 284"/>
                <a:gd name="T30" fmla="*/ 0 w 510"/>
                <a:gd name="T31" fmla="*/ 0 h 284"/>
                <a:gd name="T32" fmla="*/ 56 w 510"/>
                <a:gd name="T33" fmla="*/ 29 h 284"/>
                <a:gd name="T34" fmla="*/ 141 w 510"/>
                <a:gd name="T35" fmla="*/ 29 h 284"/>
                <a:gd name="T36" fmla="*/ 170 w 510"/>
                <a:gd name="T37" fmla="*/ 114 h 284"/>
                <a:gd name="T38" fmla="*/ 255 w 510"/>
                <a:gd name="T39" fmla="*/ 114 h 284"/>
                <a:gd name="T40" fmla="*/ 397 w 510"/>
                <a:gd name="T41" fmla="*/ 142 h 284"/>
                <a:gd name="T42" fmla="*/ 397 w 510"/>
                <a:gd name="T43" fmla="*/ 0 h 284"/>
                <a:gd name="T44" fmla="*/ 482 w 510"/>
                <a:gd name="T45" fmla="*/ 0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10" h="284">
                  <a:moveTo>
                    <a:pt x="482" y="0"/>
                  </a:moveTo>
                  <a:lnTo>
                    <a:pt x="482" y="29"/>
                  </a:lnTo>
                  <a:lnTo>
                    <a:pt x="510" y="114"/>
                  </a:lnTo>
                  <a:lnTo>
                    <a:pt x="425" y="284"/>
                  </a:lnTo>
                  <a:lnTo>
                    <a:pt x="311" y="199"/>
                  </a:lnTo>
                  <a:lnTo>
                    <a:pt x="255" y="284"/>
                  </a:lnTo>
                  <a:lnTo>
                    <a:pt x="226" y="256"/>
                  </a:lnTo>
                  <a:lnTo>
                    <a:pt x="141" y="284"/>
                  </a:lnTo>
                  <a:lnTo>
                    <a:pt x="113" y="284"/>
                  </a:lnTo>
                  <a:lnTo>
                    <a:pt x="56" y="284"/>
                  </a:lnTo>
                  <a:lnTo>
                    <a:pt x="28" y="227"/>
                  </a:lnTo>
                  <a:lnTo>
                    <a:pt x="56" y="170"/>
                  </a:lnTo>
                  <a:lnTo>
                    <a:pt x="28" y="142"/>
                  </a:lnTo>
                  <a:lnTo>
                    <a:pt x="28" y="85"/>
                  </a:lnTo>
                  <a:lnTo>
                    <a:pt x="0" y="57"/>
                  </a:lnTo>
                  <a:lnTo>
                    <a:pt x="0" y="0"/>
                  </a:lnTo>
                  <a:lnTo>
                    <a:pt x="56" y="29"/>
                  </a:lnTo>
                  <a:lnTo>
                    <a:pt x="141" y="29"/>
                  </a:lnTo>
                  <a:lnTo>
                    <a:pt x="170" y="114"/>
                  </a:lnTo>
                  <a:lnTo>
                    <a:pt x="255" y="114"/>
                  </a:lnTo>
                  <a:lnTo>
                    <a:pt x="397" y="142"/>
                  </a:lnTo>
                  <a:lnTo>
                    <a:pt x="397" y="0"/>
                  </a:lnTo>
                  <a:lnTo>
                    <a:pt x="482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977" name="Freeform 737">
              <a:extLst>
                <a:ext uri="{FF2B5EF4-FFF2-40B4-BE49-F238E27FC236}">
                  <a16:creationId xmlns:a16="http://schemas.microsoft.com/office/drawing/2014/main" id="{D3F9EFDF-BBA6-4400-B5BE-13563A761383}"/>
                </a:ext>
              </a:extLst>
            </p:cNvPr>
            <p:cNvSpPr>
              <a:spLocks/>
            </p:cNvSpPr>
            <p:nvPr/>
          </p:nvSpPr>
          <p:spPr bwMode="auto">
            <a:xfrm>
              <a:off x="5705" y="3109"/>
              <a:ext cx="623" cy="794"/>
            </a:xfrm>
            <a:custGeom>
              <a:avLst/>
              <a:gdLst>
                <a:gd name="T0" fmla="*/ 623 w 623"/>
                <a:gd name="T1" fmla="*/ 397 h 794"/>
                <a:gd name="T2" fmla="*/ 595 w 623"/>
                <a:gd name="T3" fmla="*/ 680 h 794"/>
                <a:gd name="T4" fmla="*/ 311 w 623"/>
                <a:gd name="T5" fmla="*/ 794 h 794"/>
                <a:gd name="T6" fmla="*/ 255 w 623"/>
                <a:gd name="T7" fmla="*/ 709 h 794"/>
                <a:gd name="T8" fmla="*/ 255 w 623"/>
                <a:gd name="T9" fmla="*/ 567 h 794"/>
                <a:gd name="T10" fmla="*/ 198 w 623"/>
                <a:gd name="T11" fmla="*/ 567 h 794"/>
                <a:gd name="T12" fmla="*/ 85 w 623"/>
                <a:gd name="T13" fmla="*/ 482 h 794"/>
                <a:gd name="T14" fmla="*/ 85 w 623"/>
                <a:gd name="T15" fmla="*/ 340 h 794"/>
                <a:gd name="T16" fmla="*/ 113 w 623"/>
                <a:gd name="T17" fmla="*/ 284 h 794"/>
                <a:gd name="T18" fmla="*/ 0 w 623"/>
                <a:gd name="T19" fmla="*/ 170 h 794"/>
                <a:gd name="T20" fmla="*/ 85 w 623"/>
                <a:gd name="T21" fmla="*/ 28 h 794"/>
                <a:gd name="T22" fmla="*/ 141 w 623"/>
                <a:gd name="T23" fmla="*/ 0 h 794"/>
                <a:gd name="T24" fmla="*/ 226 w 623"/>
                <a:gd name="T25" fmla="*/ 85 h 794"/>
                <a:gd name="T26" fmla="*/ 425 w 623"/>
                <a:gd name="T27" fmla="*/ 142 h 794"/>
                <a:gd name="T28" fmla="*/ 453 w 623"/>
                <a:gd name="T29" fmla="*/ 227 h 794"/>
                <a:gd name="T30" fmla="*/ 397 w 623"/>
                <a:gd name="T31" fmla="*/ 312 h 794"/>
                <a:gd name="T32" fmla="*/ 397 w 623"/>
                <a:gd name="T33" fmla="*/ 425 h 794"/>
                <a:gd name="T34" fmla="*/ 482 w 623"/>
                <a:gd name="T35" fmla="*/ 482 h 794"/>
                <a:gd name="T36" fmla="*/ 538 w 623"/>
                <a:gd name="T37" fmla="*/ 397 h 794"/>
                <a:gd name="T38" fmla="*/ 623 w 623"/>
                <a:gd name="T39" fmla="*/ 397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623" h="794">
                  <a:moveTo>
                    <a:pt x="623" y="397"/>
                  </a:moveTo>
                  <a:lnTo>
                    <a:pt x="595" y="680"/>
                  </a:lnTo>
                  <a:lnTo>
                    <a:pt x="311" y="794"/>
                  </a:lnTo>
                  <a:lnTo>
                    <a:pt x="255" y="709"/>
                  </a:lnTo>
                  <a:lnTo>
                    <a:pt x="255" y="567"/>
                  </a:lnTo>
                  <a:lnTo>
                    <a:pt x="198" y="567"/>
                  </a:lnTo>
                  <a:lnTo>
                    <a:pt x="85" y="482"/>
                  </a:lnTo>
                  <a:lnTo>
                    <a:pt x="85" y="340"/>
                  </a:lnTo>
                  <a:lnTo>
                    <a:pt x="113" y="284"/>
                  </a:lnTo>
                  <a:lnTo>
                    <a:pt x="0" y="170"/>
                  </a:lnTo>
                  <a:lnTo>
                    <a:pt x="85" y="28"/>
                  </a:lnTo>
                  <a:lnTo>
                    <a:pt x="141" y="0"/>
                  </a:lnTo>
                  <a:lnTo>
                    <a:pt x="226" y="85"/>
                  </a:lnTo>
                  <a:lnTo>
                    <a:pt x="425" y="142"/>
                  </a:lnTo>
                  <a:lnTo>
                    <a:pt x="453" y="227"/>
                  </a:lnTo>
                  <a:lnTo>
                    <a:pt x="397" y="312"/>
                  </a:lnTo>
                  <a:lnTo>
                    <a:pt x="397" y="425"/>
                  </a:lnTo>
                  <a:lnTo>
                    <a:pt x="482" y="482"/>
                  </a:lnTo>
                  <a:lnTo>
                    <a:pt x="538" y="397"/>
                  </a:lnTo>
                  <a:lnTo>
                    <a:pt x="623" y="39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978" name="Freeform 738">
              <a:extLst>
                <a:ext uri="{FF2B5EF4-FFF2-40B4-BE49-F238E27FC236}">
                  <a16:creationId xmlns:a16="http://schemas.microsoft.com/office/drawing/2014/main" id="{330270A2-B9F1-4211-AB2B-1DABE3A049B0}"/>
                </a:ext>
              </a:extLst>
            </p:cNvPr>
            <p:cNvSpPr>
              <a:spLocks/>
            </p:cNvSpPr>
            <p:nvPr/>
          </p:nvSpPr>
          <p:spPr bwMode="auto">
            <a:xfrm>
              <a:off x="5308" y="2400"/>
              <a:ext cx="510" cy="709"/>
            </a:xfrm>
            <a:custGeom>
              <a:avLst/>
              <a:gdLst>
                <a:gd name="T0" fmla="*/ 510 w 510"/>
                <a:gd name="T1" fmla="*/ 57 h 709"/>
                <a:gd name="T2" fmla="*/ 453 w 510"/>
                <a:gd name="T3" fmla="*/ 0 h 709"/>
                <a:gd name="T4" fmla="*/ 397 w 510"/>
                <a:gd name="T5" fmla="*/ 57 h 709"/>
                <a:gd name="T6" fmla="*/ 340 w 510"/>
                <a:gd name="T7" fmla="*/ 57 h 709"/>
                <a:gd name="T8" fmla="*/ 283 w 510"/>
                <a:gd name="T9" fmla="*/ 142 h 709"/>
                <a:gd name="T10" fmla="*/ 170 w 510"/>
                <a:gd name="T11" fmla="*/ 142 h 709"/>
                <a:gd name="T12" fmla="*/ 198 w 510"/>
                <a:gd name="T13" fmla="*/ 199 h 709"/>
                <a:gd name="T14" fmla="*/ 170 w 510"/>
                <a:gd name="T15" fmla="*/ 227 h 709"/>
                <a:gd name="T16" fmla="*/ 141 w 510"/>
                <a:gd name="T17" fmla="*/ 369 h 709"/>
                <a:gd name="T18" fmla="*/ 56 w 510"/>
                <a:gd name="T19" fmla="*/ 369 h 709"/>
                <a:gd name="T20" fmla="*/ 56 w 510"/>
                <a:gd name="T21" fmla="*/ 397 h 709"/>
                <a:gd name="T22" fmla="*/ 0 w 510"/>
                <a:gd name="T23" fmla="*/ 397 h 709"/>
                <a:gd name="T24" fmla="*/ 0 w 510"/>
                <a:gd name="T25" fmla="*/ 482 h 709"/>
                <a:gd name="T26" fmla="*/ 85 w 510"/>
                <a:gd name="T27" fmla="*/ 511 h 709"/>
                <a:gd name="T28" fmla="*/ 28 w 510"/>
                <a:gd name="T29" fmla="*/ 567 h 709"/>
                <a:gd name="T30" fmla="*/ 85 w 510"/>
                <a:gd name="T31" fmla="*/ 652 h 709"/>
                <a:gd name="T32" fmla="*/ 141 w 510"/>
                <a:gd name="T33" fmla="*/ 596 h 709"/>
                <a:gd name="T34" fmla="*/ 198 w 510"/>
                <a:gd name="T35" fmla="*/ 624 h 709"/>
                <a:gd name="T36" fmla="*/ 170 w 510"/>
                <a:gd name="T37" fmla="*/ 709 h 709"/>
                <a:gd name="T38" fmla="*/ 227 w 510"/>
                <a:gd name="T39" fmla="*/ 709 h 709"/>
                <a:gd name="T40" fmla="*/ 255 w 510"/>
                <a:gd name="T41" fmla="*/ 624 h 709"/>
                <a:gd name="T42" fmla="*/ 340 w 510"/>
                <a:gd name="T43" fmla="*/ 624 h 709"/>
                <a:gd name="T44" fmla="*/ 368 w 510"/>
                <a:gd name="T45" fmla="*/ 539 h 709"/>
                <a:gd name="T46" fmla="*/ 312 w 510"/>
                <a:gd name="T47" fmla="*/ 482 h 709"/>
                <a:gd name="T48" fmla="*/ 340 w 510"/>
                <a:gd name="T49" fmla="*/ 482 h 709"/>
                <a:gd name="T50" fmla="*/ 340 w 510"/>
                <a:gd name="T51" fmla="*/ 397 h 709"/>
                <a:gd name="T52" fmla="*/ 397 w 510"/>
                <a:gd name="T53" fmla="*/ 341 h 709"/>
                <a:gd name="T54" fmla="*/ 397 w 510"/>
                <a:gd name="T55" fmla="*/ 255 h 709"/>
                <a:gd name="T56" fmla="*/ 482 w 510"/>
                <a:gd name="T57" fmla="*/ 199 h 709"/>
                <a:gd name="T58" fmla="*/ 510 w 510"/>
                <a:gd name="T59" fmla="*/ 114 h 709"/>
                <a:gd name="T60" fmla="*/ 510 w 510"/>
                <a:gd name="T61" fmla="*/ 57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510" h="709">
                  <a:moveTo>
                    <a:pt x="510" y="57"/>
                  </a:moveTo>
                  <a:lnTo>
                    <a:pt x="453" y="0"/>
                  </a:lnTo>
                  <a:lnTo>
                    <a:pt x="397" y="57"/>
                  </a:lnTo>
                  <a:lnTo>
                    <a:pt x="340" y="57"/>
                  </a:lnTo>
                  <a:lnTo>
                    <a:pt x="283" y="142"/>
                  </a:lnTo>
                  <a:lnTo>
                    <a:pt x="170" y="142"/>
                  </a:lnTo>
                  <a:lnTo>
                    <a:pt x="198" y="199"/>
                  </a:lnTo>
                  <a:lnTo>
                    <a:pt x="170" y="227"/>
                  </a:lnTo>
                  <a:lnTo>
                    <a:pt x="141" y="369"/>
                  </a:lnTo>
                  <a:lnTo>
                    <a:pt x="56" y="369"/>
                  </a:lnTo>
                  <a:lnTo>
                    <a:pt x="56" y="397"/>
                  </a:lnTo>
                  <a:lnTo>
                    <a:pt x="0" y="397"/>
                  </a:lnTo>
                  <a:lnTo>
                    <a:pt x="0" y="482"/>
                  </a:lnTo>
                  <a:lnTo>
                    <a:pt x="85" y="511"/>
                  </a:lnTo>
                  <a:lnTo>
                    <a:pt x="28" y="567"/>
                  </a:lnTo>
                  <a:lnTo>
                    <a:pt x="85" y="652"/>
                  </a:lnTo>
                  <a:lnTo>
                    <a:pt x="141" y="596"/>
                  </a:lnTo>
                  <a:lnTo>
                    <a:pt x="198" y="624"/>
                  </a:lnTo>
                  <a:lnTo>
                    <a:pt x="170" y="709"/>
                  </a:lnTo>
                  <a:lnTo>
                    <a:pt x="227" y="709"/>
                  </a:lnTo>
                  <a:lnTo>
                    <a:pt x="255" y="624"/>
                  </a:lnTo>
                  <a:lnTo>
                    <a:pt x="340" y="624"/>
                  </a:lnTo>
                  <a:lnTo>
                    <a:pt x="368" y="539"/>
                  </a:lnTo>
                  <a:lnTo>
                    <a:pt x="312" y="482"/>
                  </a:lnTo>
                  <a:lnTo>
                    <a:pt x="340" y="482"/>
                  </a:lnTo>
                  <a:lnTo>
                    <a:pt x="340" y="397"/>
                  </a:lnTo>
                  <a:lnTo>
                    <a:pt x="397" y="341"/>
                  </a:lnTo>
                  <a:lnTo>
                    <a:pt x="397" y="255"/>
                  </a:lnTo>
                  <a:lnTo>
                    <a:pt x="482" y="199"/>
                  </a:lnTo>
                  <a:lnTo>
                    <a:pt x="510" y="114"/>
                  </a:lnTo>
                  <a:lnTo>
                    <a:pt x="510" y="5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979" name="Freeform 739">
              <a:extLst>
                <a:ext uri="{FF2B5EF4-FFF2-40B4-BE49-F238E27FC236}">
                  <a16:creationId xmlns:a16="http://schemas.microsoft.com/office/drawing/2014/main" id="{C02198A2-58FA-4401-B263-138C0ECB0CB9}"/>
                </a:ext>
              </a:extLst>
            </p:cNvPr>
            <p:cNvSpPr>
              <a:spLocks/>
            </p:cNvSpPr>
            <p:nvPr/>
          </p:nvSpPr>
          <p:spPr bwMode="auto">
            <a:xfrm>
              <a:off x="4854" y="2202"/>
              <a:ext cx="794" cy="397"/>
            </a:xfrm>
            <a:custGeom>
              <a:avLst/>
              <a:gdLst>
                <a:gd name="T0" fmla="*/ 794 w 794"/>
                <a:gd name="T1" fmla="*/ 255 h 397"/>
                <a:gd name="T2" fmla="*/ 737 w 794"/>
                <a:gd name="T3" fmla="*/ 340 h 397"/>
                <a:gd name="T4" fmla="*/ 539 w 794"/>
                <a:gd name="T5" fmla="*/ 340 h 397"/>
                <a:gd name="T6" fmla="*/ 425 w 794"/>
                <a:gd name="T7" fmla="*/ 312 h 397"/>
                <a:gd name="T8" fmla="*/ 397 w 794"/>
                <a:gd name="T9" fmla="*/ 368 h 397"/>
                <a:gd name="T10" fmla="*/ 340 w 794"/>
                <a:gd name="T11" fmla="*/ 312 h 397"/>
                <a:gd name="T12" fmla="*/ 284 w 794"/>
                <a:gd name="T13" fmla="*/ 368 h 397"/>
                <a:gd name="T14" fmla="*/ 142 w 794"/>
                <a:gd name="T15" fmla="*/ 397 h 397"/>
                <a:gd name="T16" fmla="*/ 114 w 794"/>
                <a:gd name="T17" fmla="*/ 368 h 397"/>
                <a:gd name="T18" fmla="*/ 85 w 794"/>
                <a:gd name="T19" fmla="*/ 397 h 397"/>
                <a:gd name="T20" fmla="*/ 0 w 794"/>
                <a:gd name="T21" fmla="*/ 368 h 397"/>
                <a:gd name="T22" fmla="*/ 28 w 794"/>
                <a:gd name="T23" fmla="*/ 198 h 397"/>
                <a:gd name="T24" fmla="*/ 255 w 794"/>
                <a:gd name="T25" fmla="*/ 170 h 397"/>
                <a:gd name="T26" fmla="*/ 284 w 794"/>
                <a:gd name="T27" fmla="*/ 113 h 397"/>
                <a:gd name="T28" fmla="*/ 397 w 794"/>
                <a:gd name="T29" fmla="*/ 85 h 397"/>
                <a:gd name="T30" fmla="*/ 397 w 794"/>
                <a:gd name="T31" fmla="*/ 57 h 397"/>
                <a:gd name="T32" fmla="*/ 454 w 794"/>
                <a:gd name="T33" fmla="*/ 0 h 397"/>
                <a:gd name="T34" fmla="*/ 510 w 794"/>
                <a:gd name="T35" fmla="*/ 57 h 397"/>
                <a:gd name="T36" fmla="*/ 567 w 794"/>
                <a:gd name="T37" fmla="*/ 57 h 397"/>
                <a:gd name="T38" fmla="*/ 652 w 794"/>
                <a:gd name="T39" fmla="*/ 142 h 397"/>
                <a:gd name="T40" fmla="*/ 737 w 794"/>
                <a:gd name="T41" fmla="*/ 142 h 397"/>
                <a:gd name="T42" fmla="*/ 709 w 794"/>
                <a:gd name="T43" fmla="*/ 198 h 397"/>
                <a:gd name="T44" fmla="*/ 794 w 794"/>
                <a:gd name="T45" fmla="*/ 255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794" h="397">
                  <a:moveTo>
                    <a:pt x="794" y="255"/>
                  </a:moveTo>
                  <a:lnTo>
                    <a:pt x="737" y="340"/>
                  </a:lnTo>
                  <a:lnTo>
                    <a:pt x="539" y="340"/>
                  </a:lnTo>
                  <a:lnTo>
                    <a:pt x="425" y="312"/>
                  </a:lnTo>
                  <a:lnTo>
                    <a:pt x="397" y="368"/>
                  </a:lnTo>
                  <a:lnTo>
                    <a:pt x="340" y="312"/>
                  </a:lnTo>
                  <a:lnTo>
                    <a:pt x="284" y="368"/>
                  </a:lnTo>
                  <a:lnTo>
                    <a:pt x="142" y="397"/>
                  </a:lnTo>
                  <a:lnTo>
                    <a:pt x="114" y="368"/>
                  </a:lnTo>
                  <a:lnTo>
                    <a:pt x="85" y="397"/>
                  </a:lnTo>
                  <a:lnTo>
                    <a:pt x="0" y="368"/>
                  </a:lnTo>
                  <a:lnTo>
                    <a:pt x="28" y="198"/>
                  </a:lnTo>
                  <a:lnTo>
                    <a:pt x="255" y="170"/>
                  </a:lnTo>
                  <a:lnTo>
                    <a:pt x="284" y="113"/>
                  </a:lnTo>
                  <a:lnTo>
                    <a:pt x="397" y="85"/>
                  </a:lnTo>
                  <a:lnTo>
                    <a:pt x="397" y="57"/>
                  </a:lnTo>
                  <a:lnTo>
                    <a:pt x="454" y="0"/>
                  </a:lnTo>
                  <a:lnTo>
                    <a:pt x="510" y="57"/>
                  </a:lnTo>
                  <a:lnTo>
                    <a:pt x="567" y="57"/>
                  </a:lnTo>
                  <a:lnTo>
                    <a:pt x="652" y="142"/>
                  </a:lnTo>
                  <a:lnTo>
                    <a:pt x="737" y="142"/>
                  </a:lnTo>
                  <a:lnTo>
                    <a:pt x="709" y="198"/>
                  </a:lnTo>
                  <a:lnTo>
                    <a:pt x="794" y="255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980" name="Freeform 740">
              <a:extLst>
                <a:ext uri="{FF2B5EF4-FFF2-40B4-BE49-F238E27FC236}">
                  <a16:creationId xmlns:a16="http://schemas.microsoft.com/office/drawing/2014/main" id="{9672322E-94FB-4987-A8F0-1B0DD4ADA5BF}"/>
                </a:ext>
              </a:extLst>
            </p:cNvPr>
            <p:cNvSpPr>
              <a:spLocks/>
            </p:cNvSpPr>
            <p:nvPr/>
          </p:nvSpPr>
          <p:spPr bwMode="auto">
            <a:xfrm>
              <a:off x="4712" y="1884"/>
              <a:ext cx="539" cy="516"/>
            </a:xfrm>
            <a:custGeom>
              <a:avLst/>
              <a:gdLst>
                <a:gd name="T0" fmla="*/ 397 w 539"/>
                <a:gd name="T1" fmla="*/ 488 h 516"/>
                <a:gd name="T2" fmla="*/ 170 w 539"/>
                <a:gd name="T3" fmla="*/ 516 h 516"/>
                <a:gd name="T4" fmla="*/ 142 w 539"/>
                <a:gd name="T5" fmla="*/ 488 h 516"/>
                <a:gd name="T6" fmla="*/ 114 w 539"/>
                <a:gd name="T7" fmla="*/ 488 h 516"/>
                <a:gd name="T8" fmla="*/ 0 w 539"/>
                <a:gd name="T9" fmla="*/ 148 h 516"/>
                <a:gd name="T10" fmla="*/ 60 w 539"/>
                <a:gd name="T11" fmla="*/ 0 h 516"/>
                <a:gd name="T12" fmla="*/ 284 w 539"/>
                <a:gd name="T13" fmla="*/ 63 h 516"/>
                <a:gd name="T14" fmla="*/ 284 w 539"/>
                <a:gd name="T15" fmla="*/ 91 h 516"/>
                <a:gd name="T16" fmla="*/ 227 w 539"/>
                <a:gd name="T17" fmla="*/ 148 h 516"/>
                <a:gd name="T18" fmla="*/ 284 w 539"/>
                <a:gd name="T19" fmla="*/ 204 h 516"/>
                <a:gd name="T20" fmla="*/ 312 w 539"/>
                <a:gd name="T21" fmla="*/ 290 h 516"/>
                <a:gd name="T22" fmla="*/ 454 w 539"/>
                <a:gd name="T23" fmla="*/ 261 h 516"/>
                <a:gd name="T24" fmla="*/ 539 w 539"/>
                <a:gd name="T25" fmla="*/ 375 h 516"/>
                <a:gd name="T26" fmla="*/ 539 w 539"/>
                <a:gd name="T27" fmla="*/ 403 h 516"/>
                <a:gd name="T28" fmla="*/ 426 w 539"/>
                <a:gd name="T29" fmla="*/ 431 h 516"/>
                <a:gd name="T30" fmla="*/ 397 w 539"/>
                <a:gd name="T31" fmla="*/ 488 h 5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39" h="516">
                  <a:moveTo>
                    <a:pt x="397" y="488"/>
                  </a:moveTo>
                  <a:lnTo>
                    <a:pt x="170" y="516"/>
                  </a:lnTo>
                  <a:lnTo>
                    <a:pt x="142" y="488"/>
                  </a:lnTo>
                  <a:lnTo>
                    <a:pt x="114" y="488"/>
                  </a:lnTo>
                  <a:lnTo>
                    <a:pt x="0" y="148"/>
                  </a:lnTo>
                  <a:lnTo>
                    <a:pt x="60" y="0"/>
                  </a:lnTo>
                  <a:lnTo>
                    <a:pt x="284" y="63"/>
                  </a:lnTo>
                  <a:lnTo>
                    <a:pt x="284" y="91"/>
                  </a:lnTo>
                  <a:lnTo>
                    <a:pt x="227" y="148"/>
                  </a:lnTo>
                  <a:lnTo>
                    <a:pt x="284" y="204"/>
                  </a:lnTo>
                  <a:lnTo>
                    <a:pt x="312" y="290"/>
                  </a:lnTo>
                  <a:lnTo>
                    <a:pt x="454" y="261"/>
                  </a:lnTo>
                  <a:lnTo>
                    <a:pt x="539" y="375"/>
                  </a:lnTo>
                  <a:lnTo>
                    <a:pt x="539" y="403"/>
                  </a:lnTo>
                  <a:lnTo>
                    <a:pt x="426" y="431"/>
                  </a:lnTo>
                  <a:lnTo>
                    <a:pt x="397" y="488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981" name="Freeform 741">
              <a:extLst>
                <a:ext uri="{FF2B5EF4-FFF2-40B4-BE49-F238E27FC236}">
                  <a16:creationId xmlns:a16="http://schemas.microsoft.com/office/drawing/2014/main" id="{6241B088-1A2C-4A56-BE2B-5EC731D3C7B4}"/>
                </a:ext>
              </a:extLst>
            </p:cNvPr>
            <p:cNvSpPr>
              <a:spLocks/>
            </p:cNvSpPr>
            <p:nvPr/>
          </p:nvSpPr>
          <p:spPr bwMode="auto">
            <a:xfrm>
              <a:off x="3437" y="3704"/>
              <a:ext cx="992" cy="766"/>
            </a:xfrm>
            <a:custGeom>
              <a:avLst/>
              <a:gdLst>
                <a:gd name="T0" fmla="*/ 765 w 992"/>
                <a:gd name="T1" fmla="*/ 766 h 766"/>
                <a:gd name="T2" fmla="*/ 680 w 992"/>
                <a:gd name="T3" fmla="*/ 681 h 766"/>
                <a:gd name="T4" fmla="*/ 312 w 992"/>
                <a:gd name="T5" fmla="*/ 539 h 766"/>
                <a:gd name="T6" fmla="*/ 28 w 992"/>
                <a:gd name="T7" fmla="*/ 482 h 766"/>
                <a:gd name="T8" fmla="*/ 0 w 992"/>
                <a:gd name="T9" fmla="*/ 341 h 766"/>
                <a:gd name="T10" fmla="*/ 113 w 992"/>
                <a:gd name="T11" fmla="*/ 227 h 766"/>
                <a:gd name="T12" fmla="*/ 198 w 992"/>
                <a:gd name="T13" fmla="*/ 256 h 766"/>
                <a:gd name="T14" fmla="*/ 425 w 992"/>
                <a:gd name="T15" fmla="*/ 199 h 766"/>
                <a:gd name="T16" fmla="*/ 453 w 992"/>
                <a:gd name="T17" fmla="*/ 142 h 766"/>
                <a:gd name="T18" fmla="*/ 510 w 992"/>
                <a:gd name="T19" fmla="*/ 85 h 766"/>
                <a:gd name="T20" fmla="*/ 510 w 992"/>
                <a:gd name="T21" fmla="*/ 0 h 766"/>
                <a:gd name="T22" fmla="*/ 567 w 992"/>
                <a:gd name="T23" fmla="*/ 29 h 766"/>
                <a:gd name="T24" fmla="*/ 680 w 992"/>
                <a:gd name="T25" fmla="*/ 170 h 766"/>
                <a:gd name="T26" fmla="*/ 708 w 992"/>
                <a:gd name="T27" fmla="*/ 227 h 766"/>
                <a:gd name="T28" fmla="*/ 765 w 992"/>
                <a:gd name="T29" fmla="*/ 199 h 766"/>
                <a:gd name="T30" fmla="*/ 935 w 992"/>
                <a:gd name="T31" fmla="*/ 312 h 766"/>
                <a:gd name="T32" fmla="*/ 878 w 992"/>
                <a:gd name="T33" fmla="*/ 369 h 766"/>
                <a:gd name="T34" fmla="*/ 992 w 992"/>
                <a:gd name="T35" fmla="*/ 426 h 766"/>
                <a:gd name="T36" fmla="*/ 964 w 992"/>
                <a:gd name="T37" fmla="*/ 567 h 766"/>
                <a:gd name="T38" fmla="*/ 907 w 992"/>
                <a:gd name="T39" fmla="*/ 567 h 766"/>
                <a:gd name="T40" fmla="*/ 907 w 992"/>
                <a:gd name="T41" fmla="*/ 624 h 766"/>
                <a:gd name="T42" fmla="*/ 765 w 992"/>
                <a:gd name="T43" fmla="*/ 766 h 7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992" h="766">
                  <a:moveTo>
                    <a:pt x="765" y="766"/>
                  </a:moveTo>
                  <a:lnTo>
                    <a:pt x="680" y="681"/>
                  </a:lnTo>
                  <a:lnTo>
                    <a:pt x="312" y="539"/>
                  </a:lnTo>
                  <a:lnTo>
                    <a:pt x="28" y="482"/>
                  </a:lnTo>
                  <a:lnTo>
                    <a:pt x="0" y="341"/>
                  </a:lnTo>
                  <a:lnTo>
                    <a:pt x="113" y="227"/>
                  </a:lnTo>
                  <a:lnTo>
                    <a:pt x="198" y="256"/>
                  </a:lnTo>
                  <a:lnTo>
                    <a:pt x="425" y="199"/>
                  </a:lnTo>
                  <a:lnTo>
                    <a:pt x="453" y="142"/>
                  </a:lnTo>
                  <a:lnTo>
                    <a:pt x="510" y="85"/>
                  </a:lnTo>
                  <a:lnTo>
                    <a:pt x="510" y="0"/>
                  </a:lnTo>
                  <a:lnTo>
                    <a:pt x="567" y="29"/>
                  </a:lnTo>
                  <a:lnTo>
                    <a:pt x="680" y="170"/>
                  </a:lnTo>
                  <a:lnTo>
                    <a:pt x="708" y="227"/>
                  </a:lnTo>
                  <a:lnTo>
                    <a:pt x="765" y="199"/>
                  </a:lnTo>
                  <a:lnTo>
                    <a:pt x="935" y="312"/>
                  </a:lnTo>
                  <a:lnTo>
                    <a:pt x="878" y="369"/>
                  </a:lnTo>
                  <a:lnTo>
                    <a:pt x="992" y="426"/>
                  </a:lnTo>
                  <a:lnTo>
                    <a:pt x="964" y="567"/>
                  </a:lnTo>
                  <a:lnTo>
                    <a:pt x="907" y="567"/>
                  </a:lnTo>
                  <a:lnTo>
                    <a:pt x="907" y="624"/>
                  </a:lnTo>
                  <a:lnTo>
                    <a:pt x="765" y="766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982" name="Freeform 742">
              <a:extLst>
                <a:ext uri="{FF2B5EF4-FFF2-40B4-BE49-F238E27FC236}">
                  <a16:creationId xmlns:a16="http://schemas.microsoft.com/office/drawing/2014/main" id="{40A46637-44ED-463B-8AB6-69E9D6089A2C}"/>
                </a:ext>
              </a:extLst>
            </p:cNvPr>
            <p:cNvSpPr>
              <a:spLocks/>
            </p:cNvSpPr>
            <p:nvPr/>
          </p:nvSpPr>
          <p:spPr bwMode="auto">
            <a:xfrm>
              <a:off x="3408" y="3251"/>
              <a:ext cx="1474" cy="709"/>
            </a:xfrm>
            <a:custGeom>
              <a:avLst/>
              <a:gdLst>
                <a:gd name="T0" fmla="*/ 596 w 1474"/>
                <a:gd name="T1" fmla="*/ 482 h 709"/>
                <a:gd name="T2" fmla="*/ 539 w 1474"/>
                <a:gd name="T3" fmla="*/ 453 h 709"/>
                <a:gd name="T4" fmla="*/ 539 w 1474"/>
                <a:gd name="T5" fmla="*/ 538 h 709"/>
                <a:gd name="T6" fmla="*/ 482 w 1474"/>
                <a:gd name="T7" fmla="*/ 595 h 709"/>
                <a:gd name="T8" fmla="*/ 454 w 1474"/>
                <a:gd name="T9" fmla="*/ 652 h 709"/>
                <a:gd name="T10" fmla="*/ 227 w 1474"/>
                <a:gd name="T11" fmla="*/ 709 h 709"/>
                <a:gd name="T12" fmla="*/ 142 w 1474"/>
                <a:gd name="T13" fmla="*/ 680 h 709"/>
                <a:gd name="T14" fmla="*/ 85 w 1474"/>
                <a:gd name="T15" fmla="*/ 680 h 709"/>
                <a:gd name="T16" fmla="*/ 29 w 1474"/>
                <a:gd name="T17" fmla="*/ 623 h 709"/>
                <a:gd name="T18" fmla="*/ 0 w 1474"/>
                <a:gd name="T19" fmla="*/ 510 h 709"/>
                <a:gd name="T20" fmla="*/ 57 w 1474"/>
                <a:gd name="T21" fmla="*/ 482 h 709"/>
                <a:gd name="T22" fmla="*/ 85 w 1474"/>
                <a:gd name="T23" fmla="*/ 425 h 709"/>
                <a:gd name="T24" fmla="*/ 57 w 1474"/>
                <a:gd name="T25" fmla="*/ 340 h 709"/>
                <a:gd name="T26" fmla="*/ 114 w 1474"/>
                <a:gd name="T27" fmla="*/ 312 h 709"/>
                <a:gd name="T28" fmla="*/ 170 w 1474"/>
                <a:gd name="T29" fmla="*/ 170 h 709"/>
                <a:gd name="T30" fmla="*/ 255 w 1474"/>
                <a:gd name="T31" fmla="*/ 85 h 709"/>
                <a:gd name="T32" fmla="*/ 312 w 1474"/>
                <a:gd name="T33" fmla="*/ 0 h 709"/>
                <a:gd name="T34" fmla="*/ 369 w 1474"/>
                <a:gd name="T35" fmla="*/ 0 h 709"/>
                <a:gd name="T36" fmla="*/ 511 w 1474"/>
                <a:gd name="T37" fmla="*/ 85 h 709"/>
                <a:gd name="T38" fmla="*/ 624 w 1474"/>
                <a:gd name="T39" fmla="*/ 113 h 709"/>
                <a:gd name="T40" fmla="*/ 652 w 1474"/>
                <a:gd name="T41" fmla="*/ 170 h 709"/>
                <a:gd name="T42" fmla="*/ 737 w 1474"/>
                <a:gd name="T43" fmla="*/ 227 h 709"/>
                <a:gd name="T44" fmla="*/ 766 w 1474"/>
                <a:gd name="T45" fmla="*/ 227 h 709"/>
                <a:gd name="T46" fmla="*/ 794 w 1474"/>
                <a:gd name="T47" fmla="*/ 283 h 709"/>
                <a:gd name="T48" fmla="*/ 964 w 1474"/>
                <a:gd name="T49" fmla="*/ 368 h 709"/>
                <a:gd name="T50" fmla="*/ 1021 w 1474"/>
                <a:gd name="T51" fmla="*/ 340 h 709"/>
                <a:gd name="T52" fmla="*/ 1078 w 1474"/>
                <a:gd name="T53" fmla="*/ 368 h 709"/>
                <a:gd name="T54" fmla="*/ 1474 w 1474"/>
                <a:gd name="T55" fmla="*/ 482 h 709"/>
                <a:gd name="T56" fmla="*/ 1389 w 1474"/>
                <a:gd name="T57" fmla="*/ 510 h 709"/>
                <a:gd name="T58" fmla="*/ 1389 w 1474"/>
                <a:gd name="T59" fmla="*/ 567 h 709"/>
                <a:gd name="T60" fmla="*/ 1333 w 1474"/>
                <a:gd name="T61" fmla="*/ 538 h 709"/>
                <a:gd name="T62" fmla="*/ 1333 w 1474"/>
                <a:gd name="T63" fmla="*/ 595 h 709"/>
                <a:gd name="T64" fmla="*/ 1078 w 1474"/>
                <a:gd name="T65" fmla="*/ 567 h 709"/>
                <a:gd name="T66" fmla="*/ 907 w 1474"/>
                <a:gd name="T67" fmla="*/ 453 h 709"/>
                <a:gd name="T68" fmla="*/ 879 w 1474"/>
                <a:gd name="T69" fmla="*/ 482 h 709"/>
                <a:gd name="T70" fmla="*/ 794 w 1474"/>
                <a:gd name="T71" fmla="*/ 482 h 709"/>
                <a:gd name="T72" fmla="*/ 681 w 1474"/>
                <a:gd name="T73" fmla="*/ 397 h 709"/>
                <a:gd name="T74" fmla="*/ 624 w 1474"/>
                <a:gd name="T75" fmla="*/ 425 h 709"/>
                <a:gd name="T76" fmla="*/ 596 w 1474"/>
                <a:gd name="T77" fmla="*/ 482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474" h="709">
                  <a:moveTo>
                    <a:pt x="596" y="482"/>
                  </a:moveTo>
                  <a:lnTo>
                    <a:pt x="539" y="453"/>
                  </a:lnTo>
                  <a:lnTo>
                    <a:pt x="539" y="538"/>
                  </a:lnTo>
                  <a:lnTo>
                    <a:pt x="482" y="595"/>
                  </a:lnTo>
                  <a:lnTo>
                    <a:pt x="454" y="652"/>
                  </a:lnTo>
                  <a:lnTo>
                    <a:pt x="227" y="709"/>
                  </a:lnTo>
                  <a:lnTo>
                    <a:pt x="142" y="680"/>
                  </a:lnTo>
                  <a:lnTo>
                    <a:pt x="85" y="680"/>
                  </a:lnTo>
                  <a:lnTo>
                    <a:pt x="29" y="623"/>
                  </a:lnTo>
                  <a:lnTo>
                    <a:pt x="0" y="510"/>
                  </a:lnTo>
                  <a:lnTo>
                    <a:pt x="57" y="482"/>
                  </a:lnTo>
                  <a:lnTo>
                    <a:pt x="85" y="425"/>
                  </a:lnTo>
                  <a:lnTo>
                    <a:pt x="57" y="340"/>
                  </a:lnTo>
                  <a:lnTo>
                    <a:pt x="114" y="312"/>
                  </a:lnTo>
                  <a:lnTo>
                    <a:pt x="170" y="170"/>
                  </a:lnTo>
                  <a:lnTo>
                    <a:pt x="255" y="85"/>
                  </a:lnTo>
                  <a:lnTo>
                    <a:pt x="312" y="0"/>
                  </a:lnTo>
                  <a:lnTo>
                    <a:pt x="369" y="0"/>
                  </a:lnTo>
                  <a:lnTo>
                    <a:pt x="511" y="85"/>
                  </a:lnTo>
                  <a:lnTo>
                    <a:pt x="624" y="113"/>
                  </a:lnTo>
                  <a:lnTo>
                    <a:pt x="652" y="170"/>
                  </a:lnTo>
                  <a:lnTo>
                    <a:pt x="737" y="227"/>
                  </a:lnTo>
                  <a:lnTo>
                    <a:pt x="766" y="227"/>
                  </a:lnTo>
                  <a:lnTo>
                    <a:pt x="794" y="283"/>
                  </a:lnTo>
                  <a:lnTo>
                    <a:pt x="964" y="368"/>
                  </a:lnTo>
                  <a:lnTo>
                    <a:pt x="1021" y="340"/>
                  </a:lnTo>
                  <a:lnTo>
                    <a:pt x="1078" y="368"/>
                  </a:lnTo>
                  <a:lnTo>
                    <a:pt x="1474" y="482"/>
                  </a:lnTo>
                  <a:lnTo>
                    <a:pt x="1389" y="510"/>
                  </a:lnTo>
                  <a:lnTo>
                    <a:pt x="1389" y="567"/>
                  </a:lnTo>
                  <a:lnTo>
                    <a:pt x="1333" y="538"/>
                  </a:lnTo>
                  <a:lnTo>
                    <a:pt x="1333" y="595"/>
                  </a:lnTo>
                  <a:lnTo>
                    <a:pt x="1078" y="567"/>
                  </a:lnTo>
                  <a:lnTo>
                    <a:pt x="907" y="453"/>
                  </a:lnTo>
                  <a:lnTo>
                    <a:pt x="879" y="482"/>
                  </a:lnTo>
                  <a:lnTo>
                    <a:pt x="794" y="482"/>
                  </a:lnTo>
                  <a:lnTo>
                    <a:pt x="681" y="397"/>
                  </a:lnTo>
                  <a:lnTo>
                    <a:pt x="624" y="425"/>
                  </a:lnTo>
                  <a:lnTo>
                    <a:pt x="596" y="482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983" name="Freeform 743">
              <a:extLst>
                <a:ext uri="{FF2B5EF4-FFF2-40B4-BE49-F238E27FC236}">
                  <a16:creationId xmlns:a16="http://schemas.microsoft.com/office/drawing/2014/main" id="{ACAE59A2-197D-4C11-BE29-4A82976742E5}"/>
                </a:ext>
              </a:extLst>
            </p:cNvPr>
            <p:cNvSpPr>
              <a:spLocks/>
            </p:cNvSpPr>
            <p:nvPr/>
          </p:nvSpPr>
          <p:spPr bwMode="auto">
            <a:xfrm>
              <a:off x="4741" y="3733"/>
              <a:ext cx="510" cy="482"/>
            </a:xfrm>
            <a:custGeom>
              <a:avLst/>
              <a:gdLst>
                <a:gd name="T0" fmla="*/ 0 w 510"/>
                <a:gd name="T1" fmla="*/ 113 h 482"/>
                <a:gd name="T2" fmla="*/ 0 w 510"/>
                <a:gd name="T3" fmla="*/ 56 h 482"/>
                <a:gd name="T4" fmla="*/ 56 w 510"/>
                <a:gd name="T5" fmla="*/ 85 h 482"/>
                <a:gd name="T6" fmla="*/ 56 w 510"/>
                <a:gd name="T7" fmla="*/ 28 h 482"/>
                <a:gd name="T8" fmla="*/ 141 w 510"/>
                <a:gd name="T9" fmla="*/ 0 h 482"/>
                <a:gd name="T10" fmla="*/ 113 w 510"/>
                <a:gd name="T11" fmla="*/ 113 h 482"/>
                <a:gd name="T12" fmla="*/ 255 w 510"/>
                <a:gd name="T13" fmla="*/ 85 h 482"/>
                <a:gd name="T14" fmla="*/ 312 w 510"/>
                <a:gd name="T15" fmla="*/ 113 h 482"/>
                <a:gd name="T16" fmla="*/ 368 w 510"/>
                <a:gd name="T17" fmla="*/ 85 h 482"/>
                <a:gd name="T18" fmla="*/ 425 w 510"/>
                <a:gd name="T19" fmla="*/ 113 h 482"/>
                <a:gd name="T20" fmla="*/ 453 w 510"/>
                <a:gd name="T21" fmla="*/ 141 h 482"/>
                <a:gd name="T22" fmla="*/ 425 w 510"/>
                <a:gd name="T23" fmla="*/ 198 h 482"/>
                <a:gd name="T24" fmla="*/ 453 w 510"/>
                <a:gd name="T25" fmla="*/ 255 h 482"/>
                <a:gd name="T26" fmla="*/ 510 w 510"/>
                <a:gd name="T27" fmla="*/ 255 h 482"/>
                <a:gd name="T28" fmla="*/ 510 w 510"/>
                <a:gd name="T29" fmla="*/ 312 h 482"/>
                <a:gd name="T30" fmla="*/ 482 w 510"/>
                <a:gd name="T31" fmla="*/ 312 h 482"/>
                <a:gd name="T32" fmla="*/ 453 w 510"/>
                <a:gd name="T33" fmla="*/ 368 h 482"/>
                <a:gd name="T34" fmla="*/ 397 w 510"/>
                <a:gd name="T35" fmla="*/ 312 h 482"/>
                <a:gd name="T36" fmla="*/ 368 w 510"/>
                <a:gd name="T37" fmla="*/ 312 h 482"/>
                <a:gd name="T38" fmla="*/ 198 w 510"/>
                <a:gd name="T39" fmla="*/ 482 h 482"/>
                <a:gd name="T40" fmla="*/ 141 w 510"/>
                <a:gd name="T41" fmla="*/ 453 h 482"/>
                <a:gd name="T42" fmla="*/ 141 w 510"/>
                <a:gd name="T43" fmla="*/ 368 h 482"/>
                <a:gd name="T44" fmla="*/ 85 w 510"/>
                <a:gd name="T45" fmla="*/ 312 h 482"/>
                <a:gd name="T46" fmla="*/ 28 w 510"/>
                <a:gd name="T47" fmla="*/ 283 h 482"/>
                <a:gd name="T48" fmla="*/ 28 w 510"/>
                <a:gd name="T49" fmla="*/ 141 h 482"/>
                <a:gd name="T50" fmla="*/ 0 w 510"/>
                <a:gd name="T51" fmla="*/ 113 h 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10" h="482">
                  <a:moveTo>
                    <a:pt x="0" y="113"/>
                  </a:moveTo>
                  <a:lnTo>
                    <a:pt x="0" y="56"/>
                  </a:lnTo>
                  <a:lnTo>
                    <a:pt x="56" y="85"/>
                  </a:lnTo>
                  <a:lnTo>
                    <a:pt x="56" y="28"/>
                  </a:lnTo>
                  <a:lnTo>
                    <a:pt x="141" y="0"/>
                  </a:lnTo>
                  <a:lnTo>
                    <a:pt x="113" y="113"/>
                  </a:lnTo>
                  <a:lnTo>
                    <a:pt x="255" y="85"/>
                  </a:lnTo>
                  <a:lnTo>
                    <a:pt x="312" y="113"/>
                  </a:lnTo>
                  <a:lnTo>
                    <a:pt x="368" y="85"/>
                  </a:lnTo>
                  <a:lnTo>
                    <a:pt x="425" y="113"/>
                  </a:lnTo>
                  <a:lnTo>
                    <a:pt x="453" y="141"/>
                  </a:lnTo>
                  <a:lnTo>
                    <a:pt x="425" y="198"/>
                  </a:lnTo>
                  <a:lnTo>
                    <a:pt x="453" y="255"/>
                  </a:lnTo>
                  <a:lnTo>
                    <a:pt x="510" y="255"/>
                  </a:lnTo>
                  <a:lnTo>
                    <a:pt x="510" y="312"/>
                  </a:lnTo>
                  <a:lnTo>
                    <a:pt x="482" y="312"/>
                  </a:lnTo>
                  <a:lnTo>
                    <a:pt x="453" y="368"/>
                  </a:lnTo>
                  <a:lnTo>
                    <a:pt x="397" y="312"/>
                  </a:lnTo>
                  <a:lnTo>
                    <a:pt x="368" y="312"/>
                  </a:lnTo>
                  <a:lnTo>
                    <a:pt x="198" y="482"/>
                  </a:lnTo>
                  <a:lnTo>
                    <a:pt x="141" y="453"/>
                  </a:lnTo>
                  <a:lnTo>
                    <a:pt x="141" y="368"/>
                  </a:lnTo>
                  <a:lnTo>
                    <a:pt x="85" y="312"/>
                  </a:lnTo>
                  <a:lnTo>
                    <a:pt x="28" y="283"/>
                  </a:lnTo>
                  <a:lnTo>
                    <a:pt x="28" y="141"/>
                  </a:lnTo>
                  <a:lnTo>
                    <a:pt x="0" y="113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984" name="Freeform 744">
              <a:extLst>
                <a:ext uri="{FF2B5EF4-FFF2-40B4-BE49-F238E27FC236}">
                  <a16:creationId xmlns:a16="http://schemas.microsoft.com/office/drawing/2014/main" id="{D5F38819-15C5-4AA5-82E9-EBEC1DCE1DC7}"/>
                </a:ext>
              </a:extLst>
            </p:cNvPr>
            <p:cNvSpPr>
              <a:spLocks/>
            </p:cNvSpPr>
            <p:nvPr/>
          </p:nvSpPr>
          <p:spPr bwMode="auto">
            <a:xfrm>
              <a:off x="4911" y="4045"/>
              <a:ext cx="283" cy="283"/>
            </a:xfrm>
            <a:custGeom>
              <a:avLst/>
              <a:gdLst>
                <a:gd name="T0" fmla="*/ 28 w 283"/>
                <a:gd name="T1" fmla="*/ 170 h 283"/>
                <a:gd name="T2" fmla="*/ 198 w 283"/>
                <a:gd name="T3" fmla="*/ 0 h 283"/>
                <a:gd name="T4" fmla="*/ 227 w 283"/>
                <a:gd name="T5" fmla="*/ 0 h 283"/>
                <a:gd name="T6" fmla="*/ 283 w 283"/>
                <a:gd name="T7" fmla="*/ 56 h 283"/>
                <a:gd name="T8" fmla="*/ 283 w 283"/>
                <a:gd name="T9" fmla="*/ 85 h 283"/>
                <a:gd name="T10" fmla="*/ 227 w 283"/>
                <a:gd name="T11" fmla="*/ 85 h 283"/>
                <a:gd name="T12" fmla="*/ 142 w 283"/>
                <a:gd name="T13" fmla="*/ 198 h 283"/>
                <a:gd name="T14" fmla="*/ 142 w 283"/>
                <a:gd name="T15" fmla="*/ 226 h 283"/>
                <a:gd name="T16" fmla="*/ 142 w 283"/>
                <a:gd name="T17" fmla="*/ 255 h 283"/>
                <a:gd name="T18" fmla="*/ 57 w 283"/>
                <a:gd name="T19" fmla="*/ 283 h 283"/>
                <a:gd name="T20" fmla="*/ 0 w 283"/>
                <a:gd name="T21" fmla="*/ 255 h 283"/>
                <a:gd name="T22" fmla="*/ 0 w 283"/>
                <a:gd name="T23" fmla="*/ 226 h 283"/>
                <a:gd name="T24" fmla="*/ 28 w 283"/>
                <a:gd name="T25" fmla="*/ 198 h 283"/>
                <a:gd name="T26" fmla="*/ 28 w 283"/>
                <a:gd name="T27" fmla="*/ 170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83" h="283">
                  <a:moveTo>
                    <a:pt x="28" y="170"/>
                  </a:moveTo>
                  <a:lnTo>
                    <a:pt x="198" y="0"/>
                  </a:lnTo>
                  <a:lnTo>
                    <a:pt x="227" y="0"/>
                  </a:lnTo>
                  <a:lnTo>
                    <a:pt x="283" y="56"/>
                  </a:lnTo>
                  <a:lnTo>
                    <a:pt x="283" y="85"/>
                  </a:lnTo>
                  <a:lnTo>
                    <a:pt x="227" y="85"/>
                  </a:lnTo>
                  <a:lnTo>
                    <a:pt x="142" y="198"/>
                  </a:lnTo>
                  <a:lnTo>
                    <a:pt x="142" y="226"/>
                  </a:lnTo>
                  <a:lnTo>
                    <a:pt x="142" y="255"/>
                  </a:lnTo>
                  <a:lnTo>
                    <a:pt x="57" y="283"/>
                  </a:lnTo>
                  <a:lnTo>
                    <a:pt x="0" y="255"/>
                  </a:lnTo>
                  <a:lnTo>
                    <a:pt x="0" y="226"/>
                  </a:lnTo>
                  <a:lnTo>
                    <a:pt x="28" y="198"/>
                  </a:lnTo>
                  <a:lnTo>
                    <a:pt x="28" y="17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986" name="Freeform 746">
              <a:extLst>
                <a:ext uri="{FF2B5EF4-FFF2-40B4-BE49-F238E27FC236}">
                  <a16:creationId xmlns:a16="http://schemas.microsoft.com/office/drawing/2014/main" id="{CA312AEB-F53D-4CFB-8A9B-F5B3CC6D1894}"/>
                </a:ext>
              </a:extLst>
            </p:cNvPr>
            <p:cNvSpPr>
              <a:spLocks/>
            </p:cNvSpPr>
            <p:nvPr/>
          </p:nvSpPr>
          <p:spPr bwMode="auto">
            <a:xfrm>
              <a:off x="4542" y="3988"/>
              <a:ext cx="397" cy="340"/>
            </a:xfrm>
            <a:custGeom>
              <a:avLst/>
              <a:gdLst>
                <a:gd name="T0" fmla="*/ 227 w 397"/>
                <a:gd name="T1" fmla="*/ 28 h 340"/>
                <a:gd name="T2" fmla="*/ 284 w 397"/>
                <a:gd name="T3" fmla="*/ 57 h 340"/>
                <a:gd name="T4" fmla="*/ 340 w 397"/>
                <a:gd name="T5" fmla="*/ 113 h 340"/>
                <a:gd name="T6" fmla="*/ 340 w 397"/>
                <a:gd name="T7" fmla="*/ 198 h 340"/>
                <a:gd name="T8" fmla="*/ 397 w 397"/>
                <a:gd name="T9" fmla="*/ 227 h 340"/>
                <a:gd name="T10" fmla="*/ 397 w 397"/>
                <a:gd name="T11" fmla="*/ 255 h 340"/>
                <a:gd name="T12" fmla="*/ 369 w 397"/>
                <a:gd name="T13" fmla="*/ 283 h 340"/>
                <a:gd name="T14" fmla="*/ 369 w 397"/>
                <a:gd name="T15" fmla="*/ 340 h 340"/>
                <a:gd name="T16" fmla="*/ 284 w 397"/>
                <a:gd name="T17" fmla="*/ 340 h 340"/>
                <a:gd name="T18" fmla="*/ 227 w 397"/>
                <a:gd name="T19" fmla="*/ 312 h 340"/>
                <a:gd name="T20" fmla="*/ 227 w 397"/>
                <a:gd name="T21" fmla="*/ 255 h 340"/>
                <a:gd name="T22" fmla="*/ 199 w 397"/>
                <a:gd name="T23" fmla="*/ 255 h 340"/>
                <a:gd name="T24" fmla="*/ 114 w 397"/>
                <a:gd name="T25" fmla="*/ 198 h 340"/>
                <a:gd name="T26" fmla="*/ 170 w 397"/>
                <a:gd name="T27" fmla="*/ 170 h 340"/>
                <a:gd name="T28" fmla="*/ 170 w 397"/>
                <a:gd name="T29" fmla="*/ 113 h 340"/>
                <a:gd name="T30" fmla="*/ 57 w 397"/>
                <a:gd name="T31" fmla="*/ 85 h 340"/>
                <a:gd name="T32" fmla="*/ 0 w 397"/>
                <a:gd name="T33" fmla="*/ 28 h 340"/>
                <a:gd name="T34" fmla="*/ 57 w 397"/>
                <a:gd name="T35" fmla="*/ 0 h 340"/>
                <a:gd name="T36" fmla="*/ 170 w 397"/>
                <a:gd name="T37" fmla="*/ 0 h 340"/>
                <a:gd name="T38" fmla="*/ 227 w 397"/>
                <a:gd name="T39" fmla="*/ 28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97" h="340">
                  <a:moveTo>
                    <a:pt x="227" y="28"/>
                  </a:moveTo>
                  <a:lnTo>
                    <a:pt x="284" y="57"/>
                  </a:lnTo>
                  <a:lnTo>
                    <a:pt x="340" y="113"/>
                  </a:lnTo>
                  <a:lnTo>
                    <a:pt x="340" y="198"/>
                  </a:lnTo>
                  <a:lnTo>
                    <a:pt x="397" y="227"/>
                  </a:lnTo>
                  <a:lnTo>
                    <a:pt x="397" y="255"/>
                  </a:lnTo>
                  <a:lnTo>
                    <a:pt x="369" y="283"/>
                  </a:lnTo>
                  <a:lnTo>
                    <a:pt x="369" y="340"/>
                  </a:lnTo>
                  <a:lnTo>
                    <a:pt x="284" y="340"/>
                  </a:lnTo>
                  <a:lnTo>
                    <a:pt x="227" y="312"/>
                  </a:lnTo>
                  <a:lnTo>
                    <a:pt x="227" y="255"/>
                  </a:lnTo>
                  <a:lnTo>
                    <a:pt x="199" y="255"/>
                  </a:lnTo>
                  <a:lnTo>
                    <a:pt x="114" y="198"/>
                  </a:lnTo>
                  <a:lnTo>
                    <a:pt x="170" y="170"/>
                  </a:lnTo>
                  <a:lnTo>
                    <a:pt x="170" y="113"/>
                  </a:lnTo>
                  <a:lnTo>
                    <a:pt x="57" y="85"/>
                  </a:lnTo>
                  <a:lnTo>
                    <a:pt x="0" y="28"/>
                  </a:lnTo>
                  <a:lnTo>
                    <a:pt x="57" y="0"/>
                  </a:lnTo>
                  <a:lnTo>
                    <a:pt x="170" y="0"/>
                  </a:lnTo>
                  <a:lnTo>
                    <a:pt x="227" y="28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988" name="Freeform 748">
              <a:extLst>
                <a:ext uri="{FF2B5EF4-FFF2-40B4-BE49-F238E27FC236}">
                  <a16:creationId xmlns:a16="http://schemas.microsoft.com/office/drawing/2014/main" id="{4999B94F-7492-4459-A95A-C3E4C7F643C1}"/>
                </a:ext>
              </a:extLst>
            </p:cNvPr>
            <p:cNvSpPr>
              <a:spLocks/>
            </p:cNvSpPr>
            <p:nvPr/>
          </p:nvSpPr>
          <p:spPr bwMode="auto">
            <a:xfrm>
              <a:off x="4004" y="3648"/>
              <a:ext cx="1219" cy="1275"/>
            </a:xfrm>
            <a:custGeom>
              <a:avLst/>
              <a:gdLst>
                <a:gd name="T0" fmla="*/ 198 w 1219"/>
                <a:gd name="T1" fmla="*/ 822 h 1275"/>
                <a:gd name="T2" fmla="*/ 340 w 1219"/>
                <a:gd name="T3" fmla="*/ 680 h 1275"/>
                <a:gd name="T4" fmla="*/ 340 w 1219"/>
                <a:gd name="T5" fmla="*/ 623 h 1275"/>
                <a:gd name="T6" fmla="*/ 397 w 1219"/>
                <a:gd name="T7" fmla="*/ 623 h 1275"/>
                <a:gd name="T8" fmla="*/ 425 w 1219"/>
                <a:gd name="T9" fmla="*/ 482 h 1275"/>
                <a:gd name="T10" fmla="*/ 311 w 1219"/>
                <a:gd name="T11" fmla="*/ 425 h 1275"/>
                <a:gd name="T12" fmla="*/ 368 w 1219"/>
                <a:gd name="T13" fmla="*/ 368 h 1275"/>
                <a:gd name="T14" fmla="*/ 198 w 1219"/>
                <a:gd name="T15" fmla="*/ 255 h 1275"/>
                <a:gd name="T16" fmla="*/ 141 w 1219"/>
                <a:gd name="T17" fmla="*/ 283 h 1275"/>
                <a:gd name="T18" fmla="*/ 113 w 1219"/>
                <a:gd name="T19" fmla="*/ 226 h 1275"/>
                <a:gd name="T20" fmla="*/ 0 w 1219"/>
                <a:gd name="T21" fmla="*/ 85 h 1275"/>
                <a:gd name="T22" fmla="*/ 28 w 1219"/>
                <a:gd name="T23" fmla="*/ 28 h 1275"/>
                <a:gd name="T24" fmla="*/ 85 w 1219"/>
                <a:gd name="T25" fmla="*/ 0 h 1275"/>
                <a:gd name="T26" fmla="*/ 198 w 1219"/>
                <a:gd name="T27" fmla="*/ 85 h 1275"/>
                <a:gd name="T28" fmla="*/ 255 w 1219"/>
                <a:gd name="T29" fmla="*/ 85 h 1275"/>
                <a:gd name="T30" fmla="*/ 283 w 1219"/>
                <a:gd name="T31" fmla="*/ 85 h 1275"/>
                <a:gd name="T32" fmla="*/ 311 w 1219"/>
                <a:gd name="T33" fmla="*/ 56 h 1275"/>
                <a:gd name="T34" fmla="*/ 482 w 1219"/>
                <a:gd name="T35" fmla="*/ 170 h 1275"/>
                <a:gd name="T36" fmla="*/ 737 w 1219"/>
                <a:gd name="T37" fmla="*/ 198 h 1275"/>
                <a:gd name="T38" fmla="*/ 765 w 1219"/>
                <a:gd name="T39" fmla="*/ 226 h 1275"/>
                <a:gd name="T40" fmla="*/ 765 w 1219"/>
                <a:gd name="T41" fmla="*/ 368 h 1275"/>
                <a:gd name="T42" fmla="*/ 708 w 1219"/>
                <a:gd name="T43" fmla="*/ 340 h 1275"/>
                <a:gd name="T44" fmla="*/ 595 w 1219"/>
                <a:gd name="T45" fmla="*/ 340 h 1275"/>
                <a:gd name="T46" fmla="*/ 538 w 1219"/>
                <a:gd name="T47" fmla="*/ 368 h 1275"/>
                <a:gd name="T48" fmla="*/ 595 w 1219"/>
                <a:gd name="T49" fmla="*/ 425 h 1275"/>
                <a:gd name="T50" fmla="*/ 708 w 1219"/>
                <a:gd name="T51" fmla="*/ 453 h 1275"/>
                <a:gd name="T52" fmla="*/ 708 w 1219"/>
                <a:gd name="T53" fmla="*/ 510 h 1275"/>
                <a:gd name="T54" fmla="*/ 652 w 1219"/>
                <a:gd name="T55" fmla="*/ 538 h 1275"/>
                <a:gd name="T56" fmla="*/ 737 w 1219"/>
                <a:gd name="T57" fmla="*/ 595 h 1275"/>
                <a:gd name="T58" fmla="*/ 765 w 1219"/>
                <a:gd name="T59" fmla="*/ 595 h 1275"/>
                <a:gd name="T60" fmla="*/ 765 w 1219"/>
                <a:gd name="T61" fmla="*/ 652 h 1275"/>
                <a:gd name="T62" fmla="*/ 822 w 1219"/>
                <a:gd name="T63" fmla="*/ 680 h 1275"/>
                <a:gd name="T64" fmla="*/ 907 w 1219"/>
                <a:gd name="T65" fmla="*/ 680 h 1275"/>
                <a:gd name="T66" fmla="*/ 907 w 1219"/>
                <a:gd name="T67" fmla="*/ 652 h 1275"/>
                <a:gd name="T68" fmla="*/ 964 w 1219"/>
                <a:gd name="T69" fmla="*/ 680 h 1275"/>
                <a:gd name="T70" fmla="*/ 992 w 1219"/>
                <a:gd name="T71" fmla="*/ 708 h 1275"/>
                <a:gd name="T72" fmla="*/ 1134 w 1219"/>
                <a:gd name="T73" fmla="*/ 652 h 1275"/>
                <a:gd name="T74" fmla="*/ 1162 w 1219"/>
                <a:gd name="T75" fmla="*/ 680 h 1275"/>
                <a:gd name="T76" fmla="*/ 1219 w 1219"/>
                <a:gd name="T77" fmla="*/ 708 h 1275"/>
                <a:gd name="T78" fmla="*/ 1219 w 1219"/>
                <a:gd name="T79" fmla="*/ 765 h 1275"/>
                <a:gd name="T80" fmla="*/ 1077 w 1219"/>
                <a:gd name="T81" fmla="*/ 879 h 1275"/>
                <a:gd name="T82" fmla="*/ 1020 w 1219"/>
                <a:gd name="T83" fmla="*/ 907 h 1275"/>
                <a:gd name="T84" fmla="*/ 992 w 1219"/>
                <a:gd name="T85" fmla="*/ 964 h 1275"/>
                <a:gd name="T86" fmla="*/ 992 w 1219"/>
                <a:gd name="T87" fmla="*/ 1049 h 1275"/>
                <a:gd name="T88" fmla="*/ 935 w 1219"/>
                <a:gd name="T89" fmla="*/ 1020 h 1275"/>
                <a:gd name="T90" fmla="*/ 850 w 1219"/>
                <a:gd name="T91" fmla="*/ 1077 h 1275"/>
                <a:gd name="T92" fmla="*/ 850 w 1219"/>
                <a:gd name="T93" fmla="*/ 1105 h 1275"/>
                <a:gd name="T94" fmla="*/ 822 w 1219"/>
                <a:gd name="T95" fmla="*/ 1219 h 1275"/>
                <a:gd name="T96" fmla="*/ 765 w 1219"/>
                <a:gd name="T97" fmla="*/ 1190 h 1275"/>
                <a:gd name="T98" fmla="*/ 652 w 1219"/>
                <a:gd name="T99" fmla="*/ 1219 h 1275"/>
                <a:gd name="T100" fmla="*/ 623 w 1219"/>
                <a:gd name="T101" fmla="*/ 1275 h 1275"/>
                <a:gd name="T102" fmla="*/ 595 w 1219"/>
                <a:gd name="T103" fmla="*/ 1247 h 1275"/>
                <a:gd name="T104" fmla="*/ 595 w 1219"/>
                <a:gd name="T105" fmla="*/ 1162 h 1275"/>
                <a:gd name="T106" fmla="*/ 482 w 1219"/>
                <a:gd name="T107" fmla="*/ 1162 h 1275"/>
                <a:gd name="T108" fmla="*/ 453 w 1219"/>
                <a:gd name="T109" fmla="*/ 1190 h 1275"/>
                <a:gd name="T110" fmla="*/ 397 w 1219"/>
                <a:gd name="T111" fmla="*/ 1162 h 1275"/>
                <a:gd name="T112" fmla="*/ 368 w 1219"/>
                <a:gd name="T113" fmla="*/ 964 h 1275"/>
                <a:gd name="T114" fmla="*/ 255 w 1219"/>
                <a:gd name="T115" fmla="*/ 907 h 1275"/>
                <a:gd name="T116" fmla="*/ 198 w 1219"/>
                <a:gd name="T117" fmla="*/ 822 h 12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219" h="1275">
                  <a:moveTo>
                    <a:pt x="198" y="822"/>
                  </a:moveTo>
                  <a:lnTo>
                    <a:pt x="340" y="680"/>
                  </a:lnTo>
                  <a:lnTo>
                    <a:pt x="340" y="623"/>
                  </a:lnTo>
                  <a:lnTo>
                    <a:pt x="397" y="623"/>
                  </a:lnTo>
                  <a:lnTo>
                    <a:pt x="425" y="482"/>
                  </a:lnTo>
                  <a:lnTo>
                    <a:pt x="311" y="425"/>
                  </a:lnTo>
                  <a:lnTo>
                    <a:pt x="368" y="368"/>
                  </a:lnTo>
                  <a:lnTo>
                    <a:pt x="198" y="255"/>
                  </a:lnTo>
                  <a:lnTo>
                    <a:pt x="141" y="283"/>
                  </a:lnTo>
                  <a:lnTo>
                    <a:pt x="113" y="226"/>
                  </a:lnTo>
                  <a:lnTo>
                    <a:pt x="0" y="85"/>
                  </a:lnTo>
                  <a:lnTo>
                    <a:pt x="28" y="28"/>
                  </a:lnTo>
                  <a:lnTo>
                    <a:pt x="85" y="0"/>
                  </a:lnTo>
                  <a:lnTo>
                    <a:pt x="198" y="85"/>
                  </a:lnTo>
                  <a:lnTo>
                    <a:pt x="255" y="85"/>
                  </a:lnTo>
                  <a:lnTo>
                    <a:pt x="283" y="85"/>
                  </a:lnTo>
                  <a:lnTo>
                    <a:pt x="311" y="56"/>
                  </a:lnTo>
                  <a:lnTo>
                    <a:pt x="482" y="170"/>
                  </a:lnTo>
                  <a:lnTo>
                    <a:pt x="737" y="198"/>
                  </a:lnTo>
                  <a:lnTo>
                    <a:pt x="765" y="226"/>
                  </a:lnTo>
                  <a:lnTo>
                    <a:pt x="765" y="368"/>
                  </a:lnTo>
                  <a:lnTo>
                    <a:pt x="708" y="340"/>
                  </a:lnTo>
                  <a:lnTo>
                    <a:pt x="595" y="340"/>
                  </a:lnTo>
                  <a:lnTo>
                    <a:pt x="538" y="368"/>
                  </a:lnTo>
                  <a:lnTo>
                    <a:pt x="595" y="425"/>
                  </a:lnTo>
                  <a:lnTo>
                    <a:pt x="708" y="453"/>
                  </a:lnTo>
                  <a:lnTo>
                    <a:pt x="708" y="510"/>
                  </a:lnTo>
                  <a:lnTo>
                    <a:pt x="652" y="538"/>
                  </a:lnTo>
                  <a:lnTo>
                    <a:pt x="737" y="595"/>
                  </a:lnTo>
                  <a:lnTo>
                    <a:pt x="765" y="595"/>
                  </a:lnTo>
                  <a:lnTo>
                    <a:pt x="765" y="652"/>
                  </a:lnTo>
                  <a:lnTo>
                    <a:pt x="822" y="680"/>
                  </a:lnTo>
                  <a:lnTo>
                    <a:pt x="907" y="680"/>
                  </a:lnTo>
                  <a:lnTo>
                    <a:pt x="907" y="652"/>
                  </a:lnTo>
                  <a:lnTo>
                    <a:pt x="964" y="680"/>
                  </a:lnTo>
                  <a:lnTo>
                    <a:pt x="992" y="708"/>
                  </a:lnTo>
                  <a:lnTo>
                    <a:pt x="1134" y="652"/>
                  </a:lnTo>
                  <a:lnTo>
                    <a:pt x="1162" y="680"/>
                  </a:lnTo>
                  <a:lnTo>
                    <a:pt x="1219" y="708"/>
                  </a:lnTo>
                  <a:lnTo>
                    <a:pt x="1219" y="765"/>
                  </a:lnTo>
                  <a:lnTo>
                    <a:pt x="1077" y="879"/>
                  </a:lnTo>
                  <a:lnTo>
                    <a:pt x="1020" y="907"/>
                  </a:lnTo>
                  <a:lnTo>
                    <a:pt x="992" y="964"/>
                  </a:lnTo>
                  <a:lnTo>
                    <a:pt x="992" y="1049"/>
                  </a:lnTo>
                  <a:lnTo>
                    <a:pt x="935" y="1020"/>
                  </a:lnTo>
                  <a:lnTo>
                    <a:pt x="850" y="1077"/>
                  </a:lnTo>
                  <a:lnTo>
                    <a:pt x="850" y="1105"/>
                  </a:lnTo>
                  <a:lnTo>
                    <a:pt x="822" y="1219"/>
                  </a:lnTo>
                  <a:lnTo>
                    <a:pt x="765" y="1190"/>
                  </a:lnTo>
                  <a:lnTo>
                    <a:pt x="652" y="1219"/>
                  </a:lnTo>
                  <a:lnTo>
                    <a:pt x="623" y="1275"/>
                  </a:lnTo>
                  <a:lnTo>
                    <a:pt x="595" y="1247"/>
                  </a:lnTo>
                  <a:lnTo>
                    <a:pt x="595" y="1162"/>
                  </a:lnTo>
                  <a:lnTo>
                    <a:pt x="482" y="1162"/>
                  </a:lnTo>
                  <a:lnTo>
                    <a:pt x="453" y="1190"/>
                  </a:lnTo>
                  <a:lnTo>
                    <a:pt x="397" y="1162"/>
                  </a:lnTo>
                  <a:lnTo>
                    <a:pt x="368" y="964"/>
                  </a:lnTo>
                  <a:lnTo>
                    <a:pt x="255" y="907"/>
                  </a:lnTo>
                  <a:lnTo>
                    <a:pt x="198" y="822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989" name="Freeform 749">
              <a:extLst>
                <a:ext uri="{FF2B5EF4-FFF2-40B4-BE49-F238E27FC236}">
                  <a16:creationId xmlns:a16="http://schemas.microsoft.com/office/drawing/2014/main" id="{7364674C-0F3D-4B3A-A05F-D4E2AE31C06C}"/>
                </a:ext>
              </a:extLst>
            </p:cNvPr>
            <p:cNvSpPr>
              <a:spLocks/>
            </p:cNvSpPr>
            <p:nvPr/>
          </p:nvSpPr>
          <p:spPr bwMode="auto">
            <a:xfrm>
              <a:off x="5081" y="4328"/>
              <a:ext cx="368" cy="567"/>
            </a:xfrm>
            <a:custGeom>
              <a:avLst/>
              <a:gdLst>
                <a:gd name="T0" fmla="*/ 340 w 368"/>
                <a:gd name="T1" fmla="*/ 510 h 567"/>
                <a:gd name="T2" fmla="*/ 227 w 368"/>
                <a:gd name="T3" fmla="*/ 255 h 567"/>
                <a:gd name="T4" fmla="*/ 283 w 368"/>
                <a:gd name="T5" fmla="*/ 227 h 567"/>
                <a:gd name="T6" fmla="*/ 368 w 368"/>
                <a:gd name="T7" fmla="*/ 227 h 567"/>
                <a:gd name="T8" fmla="*/ 340 w 368"/>
                <a:gd name="T9" fmla="*/ 57 h 567"/>
                <a:gd name="T10" fmla="*/ 312 w 368"/>
                <a:gd name="T11" fmla="*/ 85 h 567"/>
                <a:gd name="T12" fmla="*/ 227 w 368"/>
                <a:gd name="T13" fmla="*/ 57 h 567"/>
                <a:gd name="T14" fmla="*/ 198 w 368"/>
                <a:gd name="T15" fmla="*/ 0 h 567"/>
                <a:gd name="T16" fmla="*/ 142 w 368"/>
                <a:gd name="T17" fmla="*/ 28 h 567"/>
                <a:gd name="T18" fmla="*/ 142 w 368"/>
                <a:gd name="T19" fmla="*/ 85 h 567"/>
                <a:gd name="T20" fmla="*/ 0 w 368"/>
                <a:gd name="T21" fmla="*/ 199 h 567"/>
                <a:gd name="T22" fmla="*/ 28 w 368"/>
                <a:gd name="T23" fmla="*/ 255 h 567"/>
                <a:gd name="T24" fmla="*/ 85 w 368"/>
                <a:gd name="T25" fmla="*/ 199 h 567"/>
                <a:gd name="T26" fmla="*/ 113 w 368"/>
                <a:gd name="T27" fmla="*/ 199 h 567"/>
                <a:gd name="T28" fmla="*/ 113 w 368"/>
                <a:gd name="T29" fmla="*/ 312 h 567"/>
                <a:gd name="T30" fmla="*/ 170 w 368"/>
                <a:gd name="T31" fmla="*/ 369 h 567"/>
                <a:gd name="T32" fmla="*/ 227 w 368"/>
                <a:gd name="T33" fmla="*/ 369 h 567"/>
                <a:gd name="T34" fmla="*/ 198 w 368"/>
                <a:gd name="T35" fmla="*/ 482 h 567"/>
                <a:gd name="T36" fmla="*/ 255 w 368"/>
                <a:gd name="T37" fmla="*/ 567 h 567"/>
                <a:gd name="T38" fmla="*/ 312 w 368"/>
                <a:gd name="T39" fmla="*/ 510 h 567"/>
                <a:gd name="T40" fmla="*/ 340 w 368"/>
                <a:gd name="T41" fmla="*/ 51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68" h="567">
                  <a:moveTo>
                    <a:pt x="340" y="510"/>
                  </a:moveTo>
                  <a:lnTo>
                    <a:pt x="227" y="255"/>
                  </a:lnTo>
                  <a:lnTo>
                    <a:pt x="283" y="227"/>
                  </a:lnTo>
                  <a:lnTo>
                    <a:pt x="368" y="227"/>
                  </a:lnTo>
                  <a:lnTo>
                    <a:pt x="340" y="57"/>
                  </a:lnTo>
                  <a:lnTo>
                    <a:pt x="312" y="85"/>
                  </a:lnTo>
                  <a:lnTo>
                    <a:pt x="227" y="57"/>
                  </a:lnTo>
                  <a:lnTo>
                    <a:pt x="198" y="0"/>
                  </a:lnTo>
                  <a:lnTo>
                    <a:pt x="142" y="28"/>
                  </a:lnTo>
                  <a:lnTo>
                    <a:pt x="142" y="85"/>
                  </a:lnTo>
                  <a:lnTo>
                    <a:pt x="0" y="199"/>
                  </a:lnTo>
                  <a:lnTo>
                    <a:pt x="28" y="255"/>
                  </a:lnTo>
                  <a:lnTo>
                    <a:pt x="85" y="199"/>
                  </a:lnTo>
                  <a:lnTo>
                    <a:pt x="113" y="199"/>
                  </a:lnTo>
                  <a:lnTo>
                    <a:pt x="113" y="312"/>
                  </a:lnTo>
                  <a:lnTo>
                    <a:pt x="170" y="369"/>
                  </a:lnTo>
                  <a:lnTo>
                    <a:pt x="227" y="369"/>
                  </a:lnTo>
                  <a:lnTo>
                    <a:pt x="198" y="482"/>
                  </a:lnTo>
                  <a:lnTo>
                    <a:pt x="255" y="567"/>
                  </a:lnTo>
                  <a:lnTo>
                    <a:pt x="312" y="510"/>
                  </a:lnTo>
                  <a:lnTo>
                    <a:pt x="340" y="51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990" name="Freeform 750">
              <a:extLst>
                <a:ext uri="{FF2B5EF4-FFF2-40B4-BE49-F238E27FC236}">
                  <a16:creationId xmlns:a16="http://schemas.microsoft.com/office/drawing/2014/main" id="{86ECB159-AE39-4167-87EC-46909569D259}"/>
                </a:ext>
              </a:extLst>
            </p:cNvPr>
            <p:cNvSpPr>
              <a:spLocks/>
            </p:cNvSpPr>
            <p:nvPr/>
          </p:nvSpPr>
          <p:spPr bwMode="auto">
            <a:xfrm>
              <a:off x="4571" y="4527"/>
              <a:ext cx="765" cy="737"/>
            </a:xfrm>
            <a:custGeom>
              <a:avLst/>
              <a:gdLst>
                <a:gd name="T0" fmla="*/ 765 w 765"/>
                <a:gd name="T1" fmla="*/ 368 h 737"/>
                <a:gd name="T2" fmla="*/ 708 w 765"/>
                <a:gd name="T3" fmla="*/ 283 h 737"/>
                <a:gd name="T4" fmla="*/ 737 w 765"/>
                <a:gd name="T5" fmla="*/ 170 h 737"/>
                <a:gd name="T6" fmla="*/ 680 w 765"/>
                <a:gd name="T7" fmla="*/ 170 h 737"/>
                <a:gd name="T8" fmla="*/ 623 w 765"/>
                <a:gd name="T9" fmla="*/ 113 h 737"/>
                <a:gd name="T10" fmla="*/ 623 w 765"/>
                <a:gd name="T11" fmla="*/ 0 h 737"/>
                <a:gd name="T12" fmla="*/ 595 w 765"/>
                <a:gd name="T13" fmla="*/ 0 h 737"/>
                <a:gd name="T14" fmla="*/ 538 w 765"/>
                <a:gd name="T15" fmla="*/ 56 h 737"/>
                <a:gd name="T16" fmla="*/ 510 w 765"/>
                <a:gd name="T17" fmla="*/ 0 h 737"/>
                <a:gd name="T18" fmla="*/ 453 w 765"/>
                <a:gd name="T19" fmla="*/ 28 h 737"/>
                <a:gd name="T20" fmla="*/ 425 w 765"/>
                <a:gd name="T21" fmla="*/ 85 h 737"/>
                <a:gd name="T22" fmla="*/ 425 w 765"/>
                <a:gd name="T23" fmla="*/ 170 h 737"/>
                <a:gd name="T24" fmla="*/ 368 w 765"/>
                <a:gd name="T25" fmla="*/ 141 h 737"/>
                <a:gd name="T26" fmla="*/ 283 w 765"/>
                <a:gd name="T27" fmla="*/ 198 h 737"/>
                <a:gd name="T28" fmla="*/ 283 w 765"/>
                <a:gd name="T29" fmla="*/ 226 h 737"/>
                <a:gd name="T30" fmla="*/ 255 w 765"/>
                <a:gd name="T31" fmla="*/ 340 h 737"/>
                <a:gd name="T32" fmla="*/ 198 w 765"/>
                <a:gd name="T33" fmla="*/ 311 h 737"/>
                <a:gd name="T34" fmla="*/ 85 w 765"/>
                <a:gd name="T35" fmla="*/ 340 h 737"/>
                <a:gd name="T36" fmla="*/ 56 w 765"/>
                <a:gd name="T37" fmla="*/ 396 h 737"/>
                <a:gd name="T38" fmla="*/ 28 w 765"/>
                <a:gd name="T39" fmla="*/ 368 h 737"/>
                <a:gd name="T40" fmla="*/ 0 w 765"/>
                <a:gd name="T41" fmla="*/ 396 h 737"/>
                <a:gd name="T42" fmla="*/ 28 w 765"/>
                <a:gd name="T43" fmla="*/ 481 h 737"/>
                <a:gd name="T44" fmla="*/ 0 w 765"/>
                <a:gd name="T45" fmla="*/ 538 h 737"/>
                <a:gd name="T46" fmla="*/ 56 w 765"/>
                <a:gd name="T47" fmla="*/ 567 h 737"/>
                <a:gd name="T48" fmla="*/ 0 w 765"/>
                <a:gd name="T49" fmla="*/ 652 h 737"/>
                <a:gd name="T50" fmla="*/ 113 w 765"/>
                <a:gd name="T51" fmla="*/ 737 h 737"/>
                <a:gd name="T52" fmla="*/ 170 w 765"/>
                <a:gd name="T53" fmla="*/ 737 h 737"/>
                <a:gd name="T54" fmla="*/ 198 w 765"/>
                <a:gd name="T55" fmla="*/ 708 h 737"/>
                <a:gd name="T56" fmla="*/ 198 w 765"/>
                <a:gd name="T57" fmla="*/ 652 h 737"/>
                <a:gd name="T58" fmla="*/ 283 w 765"/>
                <a:gd name="T59" fmla="*/ 652 h 737"/>
                <a:gd name="T60" fmla="*/ 311 w 765"/>
                <a:gd name="T61" fmla="*/ 680 h 737"/>
                <a:gd name="T62" fmla="*/ 425 w 765"/>
                <a:gd name="T63" fmla="*/ 652 h 737"/>
                <a:gd name="T64" fmla="*/ 510 w 765"/>
                <a:gd name="T65" fmla="*/ 567 h 737"/>
                <a:gd name="T66" fmla="*/ 510 w 765"/>
                <a:gd name="T67" fmla="*/ 510 h 737"/>
                <a:gd name="T68" fmla="*/ 595 w 765"/>
                <a:gd name="T69" fmla="*/ 567 h 737"/>
                <a:gd name="T70" fmla="*/ 652 w 765"/>
                <a:gd name="T71" fmla="*/ 538 h 737"/>
                <a:gd name="T72" fmla="*/ 652 w 765"/>
                <a:gd name="T73" fmla="*/ 510 h 737"/>
                <a:gd name="T74" fmla="*/ 623 w 765"/>
                <a:gd name="T75" fmla="*/ 453 h 737"/>
                <a:gd name="T76" fmla="*/ 623 w 765"/>
                <a:gd name="T77" fmla="*/ 368 h 737"/>
                <a:gd name="T78" fmla="*/ 680 w 765"/>
                <a:gd name="T79" fmla="*/ 311 h 737"/>
                <a:gd name="T80" fmla="*/ 680 w 765"/>
                <a:gd name="T81" fmla="*/ 368 h 737"/>
                <a:gd name="T82" fmla="*/ 708 w 765"/>
                <a:gd name="T83" fmla="*/ 396 h 737"/>
                <a:gd name="T84" fmla="*/ 765 w 765"/>
                <a:gd name="T85" fmla="*/ 368 h 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765" h="737">
                  <a:moveTo>
                    <a:pt x="765" y="368"/>
                  </a:moveTo>
                  <a:lnTo>
                    <a:pt x="708" y="283"/>
                  </a:lnTo>
                  <a:lnTo>
                    <a:pt x="737" y="170"/>
                  </a:lnTo>
                  <a:lnTo>
                    <a:pt x="680" y="170"/>
                  </a:lnTo>
                  <a:lnTo>
                    <a:pt x="623" y="113"/>
                  </a:lnTo>
                  <a:lnTo>
                    <a:pt x="623" y="0"/>
                  </a:lnTo>
                  <a:lnTo>
                    <a:pt x="595" y="0"/>
                  </a:lnTo>
                  <a:lnTo>
                    <a:pt x="538" y="56"/>
                  </a:lnTo>
                  <a:lnTo>
                    <a:pt x="510" y="0"/>
                  </a:lnTo>
                  <a:lnTo>
                    <a:pt x="453" y="28"/>
                  </a:lnTo>
                  <a:lnTo>
                    <a:pt x="425" y="85"/>
                  </a:lnTo>
                  <a:lnTo>
                    <a:pt x="425" y="170"/>
                  </a:lnTo>
                  <a:lnTo>
                    <a:pt x="368" y="141"/>
                  </a:lnTo>
                  <a:lnTo>
                    <a:pt x="283" y="198"/>
                  </a:lnTo>
                  <a:lnTo>
                    <a:pt x="283" y="226"/>
                  </a:lnTo>
                  <a:lnTo>
                    <a:pt x="255" y="340"/>
                  </a:lnTo>
                  <a:lnTo>
                    <a:pt x="198" y="311"/>
                  </a:lnTo>
                  <a:lnTo>
                    <a:pt x="85" y="340"/>
                  </a:lnTo>
                  <a:lnTo>
                    <a:pt x="56" y="396"/>
                  </a:lnTo>
                  <a:lnTo>
                    <a:pt x="28" y="368"/>
                  </a:lnTo>
                  <a:lnTo>
                    <a:pt x="0" y="396"/>
                  </a:lnTo>
                  <a:lnTo>
                    <a:pt x="28" y="481"/>
                  </a:lnTo>
                  <a:lnTo>
                    <a:pt x="0" y="538"/>
                  </a:lnTo>
                  <a:lnTo>
                    <a:pt x="56" y="567"/>
                  </a:lnTo>
                  <a:lnTo>
                    <a:pt x="0" y="652"/>
                  </a:lnTo>
                  <a:lnTo>
                    <a:pt x="113" y="737"/>
                  </a:lnTo>
                  <a:lnTo>
                    <a:pt x="170" y="737"/>
                  </a:lnTo>
                  <a:lnTo>
                    <a:pt x="198" y="708"/>
                  </a:lnTo>
                  <a:lnTo>
                    <a:pt x="198" y="652"/>
                  </a:lnTo>
                  <a:lnTo>
                    <a:pt x="283" y="652"/>
                  </a:lnTo>
                  <a:lnTo>
                    <a:pt x="311" y="680"/>
                  </a:lnTo>
                  <a:lnTo>
                    <a:pt x="425" y="652"/>
                  </a:lnTo>
                  <a:lnTo>
                    <a:pt x="510" y="567"/>
                  </a:lnTo>
                  <a:lnTo>
                    <a:pt x="510" y="510"/>
                  </a:lnTo>
                  <a:lnTo>
                    <a:pt x="595" y="567"/>
                  </a:lnTo>
                  <a:lnTo>
                    <a:pt x="652" y="538"/>
                  </a:lnTo>
                  <a:lnTo>
                    <a:pt x="652" y="510"/>
                  </a:lnTo>
                  <a:lnTo>
                    <a:pt x="623" y="453"/>
                  </a:lnTo>
                  <a:lnTo>
                    <a:pt x="623" y="368"/>
                  </a:lnTo>
                  <a:lnTo>
                    <a:pt x="680" y="311"/>
                  </a:lnTo>
                  <a:lnTo>
                    <a:pt x="680" y="368"/>
                  </a:lnTo>
                  <a:lnTo>
                    <a:pt x="708" y="396"/>
                  </a:lnTo>
                  <a:lnTo>
                    <a:pt x="765" y="368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993" name="Freeform 753">
              <a:extLst>
                <a:ext uri="{FF2B5EF4-FFF2-40B4-BE49-F238E27FC236}">
                  <a16:creationId xmlns:a16="http://schemas.microsoft.com/office/drawing/2014/main" id="{C5D2DB3F-88EF-48F6-B890-01487EFC225B}"/>
                </a:ext>
              </a:extLst>
            </p:cNvPr>
            <p:cNvSpPr>
              <a:spLocks/>
            </p:cNvSpPr>
            <p:nvPr/>
          </p:nvSpPr>
          <p:spPr bwMode="auto">
            <a:xfrm>
              <a:off x="4769" y="4838"/>
              <a:ext cx="1191" cy="879"/>
            </a:xfrm>
            <a:custGeom>
              <a:avLst/>
              <a:gdLst>
                <a:gd name="T0" fmla="*/ 0 w 1191"/>
                <a:gd name="T1" fmla="*/ 397 h 879"/>
                <a:gd name="T2" fmla="*/ 0 w 1191"/>
                <a:gd name="T3" fmla="*/ 341 h 879"/>
                <a:gd name="T4" fmla="*/ 85 w 1191"/>
                <a:gd name="T5" fmla="*/ 341 h 879"/>
                <a:gd name="T6" fmla="*/ 113 w 1191"/>
                <a:gd name="T7" fmla="*/ 369 h 879"/>
                <a:gd name="T8" fmla="*/ 227 w 1191"/>
                <a:gd name="T9" fmla="*/ 341 h 879"/>
                <a:gd name="T10" fmla="*/ 312 w 1191"/>
                <a:gd name="T11" fmla="*/ 256 h 879"/>
                <a:gd name="T12" fmla="*/ 312 w 1191"/>
                <a:gd name="T13" fmla="*/ 199 h 879"/>
                <a:gd name="T14" fmla="*/ 397 w 1191"/>
                <a:gd name="T15" fmla="*/ 256 h 879"/>
                <a:gd name="T16" fmla="*/ 454 w 1191"/>
                <a:gd name="T17" fmla="*/ 227 h 879"/>
                <a:gd name="T18" fmla="*/ 454 w 1191"/>
                <a:gd name="T19" fmla="*/ 199 h 879"/>
                <a:gd name="T20" fmla="*/ 425 w 1191"/>
                <a:gd name="T21" fmla="*/ 142 h 879"/>
                <a:gd name="T22" fmla="*/ 425 w 1191"/>
                <a:gd name="T23" fmla="*/ 57 h 879"/>
                <a:gd name="T24" fmla="*/ 482 w 1191"/>
                <a:gd name="T25" fmla="*/ 0 h 879"/>
                <a:gd name="T26" fmla="*/ 482 w 1191"/>
                <a:gd name="T27" fmla="*/ 57 h 879"/>
                <a:gd name="T28" fmla="*/ 510 w 1191"/>
                <a:gd name="T29" fmla="*/ 85 h 879"/>
                <a:gd name="T30" fmla="*/ 567 w 1191"/>
                <a:gd name="T31" fmla="*/ 57 h 879"/>
                <a:gd name="T32" fmla="*/ 624 w 1191"/>
                <a:gd name="T33" fmla="*/ 0 h 879"/>
                <a:gd name="T34" fmla="*/ 652 w 1191"/>
                <a:gd name="T35" fmla="*/ 0 h 879"/>
                <a:gd name="T36" fmla="*/ 709 w 1191"/>
                <a:gd name="T37" fmla="*/ 57 h 879"/>
                <a:gd name="T38" fmla="*/ 624 w 1191"/>
                <a:gd name="T39" fmla="*/ 170 h 879"/>
                <a:gd name="T40" fmla="*/ 709 w 1191"/>
                <a:gd name="T41" fmla="*/ 284 h 879"/>
                <a:gd name="T42" fmla="*/ 936 w 1191"/>
                <a:gd name="T43" fmla="*/ 369 h 879"/>
                <a:gd name="T44" fmla="*/ 1021 w 1191"/>
                <a:gd name="T45" fmla="*/ 341 h 879"/>
                <a:gd name="T46" fmla="*/ 1077 w 1191"/>
                <a:gd name="T47" fmla="*/ 397 h 879"/>
                <a:gd name="T48" fmla="*/ 1106 w 1191"/>
                <a:gd name="T49" fmla="*/ 426 h 879"/>
                <a:gd name="T50" fmla="*/ 1049 w 1191"/>
                <a:gd name="T51" fmla="*/ 511 h 879"/>
                <a:gd name="T52" fmla="*/ 1106 w 1191"/>
                <a:gd name="T53" fmla="*/ 567 h 879"/>
                <a:gd name="T54" fmla="*/ 1106 w 1191"/>
                <a:gd name="T55" fmla="*/ 624 h 879"/>
                <a:gd name="T56" fmla="*/ 1191 w 1191"/>
                <a:gd name="T57" fmla="*/ 709 h 879"/>
                <a:gd name="T58" fmla="*/ 936 w 1191"/>
                <a:gd name="T59" fmla="*/ 794 h 879"/>
                <a:gd name="T60" fmla="*/ 907 w 1191"/>
                <a:gd name="T61" fmla="*/ 879 h 879"/>
                <a:gd name="T62" fmla="*/ 879 w 1191"/>
                <a:gd name="T63" fmla="*/ 851 h 879"/>
                <a:gd name="T64" fmla="*/ 822 w 1191"/>
                <a:gd name="T65" fmla="*/ 709 h 879"/>
                <a:gd name="T66" fmla="*/ 766 w 1191"/>
                <a:gd name="T67" fmla="*/ 737 h 879"/>
                <a:gd name="T68" fmla="*/ 709 w 1191"/>
                <a:gd name="T69" fmla="*/ 681 h 879"/>
                <a:gd name="T70" fmla="*/ 624 w 1191"/>
                <a:gd name="T71" fmla="*/ 652 h 879"/>
                <a:gd name="T72" fmla="*/ 567 w 1191"/>
                <a:gd name="T73" fmla="*/ 482 h 879"/>
                <a:gd name="T74" fmla="*/ 482 w 1191"/>
                <a:gd name="T75" fmla="*/ 426 h 879"/>
                <a:gd name="T76" fmla="*/ 482 w 1191"/>
                <a:gd name="T77" fmla="*/ 624 h 879"/>
                <a:gd name="T78" fmla="*/ 397 w 1191"/>
                <a:gd name="T79" fmla="*/ 652 h 879"/>
                <a:gd name="T80" fmla="*/ 284 w 1191"/>
                <a:gd name="T81" fmla="*/ 567 h 879"/>
                <a:gd name="T82" fmla="*/ 255 w 1191"/>
                <a:gd name="T83" fmla="*/ 596 h 879"/>
                <a:gd name="T84" fmla="*/ 170 w 1191"/>
                <a:gd name="T85" fmla="*/ 539 h 879"/>
                <a:gd name="T86" fmla="*/ 142 w 1191"/>
                <a:gd name="T87" fmla="*/ 454 h 879"/>
                <a:gd name="T88" fmla="*/ 0 w 1191"/>
                <a:gd name="T89" fmla="*/ 397 h 8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191" h="879">
                  <a:moveTo>
                    <a:pt x="0" y="397"/>
                  </a:moveTo>
                  <a:lnTo>
                    <a:pt x="0" y="341"/>
                  </a:lnTo>
                  <a:lnTo>
                    <a:pt x="85" y="341"/>
                  </a:lnTo>
                  <a:lnTo>
                    <a:pt x="113" y="369"/>
                  </a:lnTo>
                  <a:lnTo>
                    <a:pt x="227" y="341"/>
                  </a:lnTo>
                  <a:lnTo>
                    <a:pt x="312" y="256"/>
                  </a:lnTo>
                  <a:lnTo>
                    <a:pt x="312" y="199"/>
                  </a:lnTo>
                  <a:lnTo>
                    <a:pt x="397" y="256"/>
                  </a:lnTo>
                  <a:lnTo>
                    <a:pt x="454" y="227"/>
                  </a:lnTo>
                  <a:lnTo>
                    <a:pt x="454" y="199"/>
                  </a:lnTo>
                  <a:lnTo>
                    <a:pt x="425" y="142"/>
                  </a:lnTo>
                  <a:lnTo>
                    <a:pt x="425" y="57"/>
                  </a:lnTo>
                  <a:lnTo>
                    <a:pt x="482" y="0"/>
                  </a:lnTo>
                  <a:lnTo>
                    <a:pt x="482" y="57"/>
                  </a:lnTo>
                  <a:lnTo>
                    <a:pt x="510" y="85"/>
                  </a:lnTo>
                  <a:lnTo>
                    <a:pt x="567" y="57"/>
                  </a:lnTo>
                  <a:lnTo>
                    <a:pt x="624" y="0"/>
                  </a:lnTo>
                  <a:lnTo>
                    <a:pt x="652" y="0"/>
                  </a:lnTo>
                  <a:lnTo>
                    <a:pt x="709" y="57"/>
                  </a:lnTo>
                  <a:lnTo>
                    <a:pt x="624" y="170"/>
                  </a:lnTo>
                  <a:lnTo>
                    <a:pt x="709" y="284"/>
                  </a:lnTo>
                  <a:lnTo>
                    <a:pt x="936" y="369"/>
                  </a:lnTo>
                  <a:lnTo>
                    <a:pt x="1021" y="341"/>
                  </a:lnTo>
                  <a:lnTo>
                    <a:pt x="1077" y="397"/>
                  </a:lnTo>
                  <a:lnTo>
                    <a:pt x="1106" y="426"/>
                  </a:lnTo>
                  <a:lnTo>
                    <a:pt x="1049" y="511"/>
                  </a:lnTo>
                  <a:lnTo>
                    <a:pt x="1106" y="567"/>
                  </a:lnTo>
                  <a:lnTo>
                    <a:pt x="1106" y="624"/>
                  </a:lnTo>
                  <a:lnTo>
                    <a:pt x="1191" y="709"/>
                  </a:lnTo>
                  <a:lnTo>
                    <a:pt x="936" y="794"/>
                  </a:lnTo>
                  <a:lnTo>
                    <a:pt x="907" y="879"/>
                  </a:lnTo>
                  <a:lnTo>
                    <a:pt x="879" y="851"/>
                  </a:lnTo>
                  <a:lnTo>
                    <a:pt x="822" y="709"/>
                  </a:lnTo>
                  <a:lnTo>
                    <a:pt x="766" y="737"/>
                  </a:lnTo>
                  <a:lnTo>
                    <a:pt x="709" y="681"/>
                  </a:lnTo>
                  <a:lnTo>
                    <a:pt x="624" y="652"/>
                  </a:lnTo>
                  <a:lnTo>
                    <a:pt x="567" y="482"/>
                  </a:lnTo>
                  <a:lnTo>
                    <a:pt x="482" y="426"/>
                  </a:lnTo>
                  <a:lnTo>
                    <a:pt x="482" y="624"/>
                  </a:lnTo>
                  <a:lnTo>
                    <a:pt x="397" y="652"/>
                  </a:lnTo>
                  <a:lnTo>
                    <a:pt x="284" y="567"/>
                  </a:lnTo>
                  <a:lnTo>
                    <a:pt x="255" y="596"/>
                  </a:lnTo>
                  <a:lnTo>
                    <a:pt x="170" y="539"/>
                  </a:lnTo>
                  <a:lnTo>
                    <a:pt x="142" y="454"/>
                  </a:lnTo>
                  <a:lnTo>
                    <a:pt x="0" y="39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994" name="Freeform 754">
              <a:extLst>
                <a:ext uri="{FF2B5EF4-FFF2-40B4-BE49-F238E27FC236}">
                  <a16:creationId xmlns:a16="http://schemas.microsoft.com/office/drawing/2014/main" id="{D03B0FAD-E6CA-44D9-9ABB-3562A9A9FF7A}"/>
                </a:ext>
              </a:extLst>
            </p:cNvPr>
            <p:cNvSpPr>
              <a:spLocks/>
            </p:cNvSpPr>
            <p:nvPr/>
          </p:nvSpPr>
          <p:spPr bwMode="auto">
            <a:xfrm>
              <a:off x="4741" y="5235"/>
              <a:ext cx="935" cy="709"/>
            </a:xfrm>
            <a:custGeom>
              <a:avLst/>
              <a:gdLst>
                <a:gd name="T0" fmla="*/ 0 w 935"/>
                <a:gd name="T1" fmla="*/ 29 h 709"/>
                <a:gd name="T2" fmla="*/ 28 w 935"/>
                <a:gd name="T3" fmla="*/ 0 h 709"/>
                <a:gd name="T4" fmla="*/ 170 w 935"/>
                <a:gd name="T5" fmla="*/ 57 h 709"/>
                <a:gd name="T6" fmla="*/ 198 w 935"/>
                <a:gd name="T7" fmla="*/ 142 h 709"/>
                <a:gd name="T8" fmla="*/ 283 w 935"/>
                <a:gd name="T9" fmla="*/ 199 h 709"/>
                <a:gd name="T10" fmla="*/ 312 w 935"/>
                <a:gd name="T11" fmla="*/ 170 h 709"/>
                <a:gd name="T12" fmla="*/ 425 w 935"/>
                <a:gd name="T13" fmla="*/ 255 h 709"/>
                <a:gd name="T14" fmla="*/ 510 w 935"/>
                <a:gd name="T15" fmla="*/ 227 h 709"/>
                <a:gd name="T16" fmla="*/ 510 w 935"/>
                <a:gd name="T17" fmla="*/ 29 h 709"/>
                <a:gd name="T18" fmla="*/ 595 w 935"/>
                <a:gd name="T19" fmla="*/ 85 h 709"/>
                <a:gd name="T20" fmla="*/ 652 w 935"/>
                <a:gd name="T21" fmla="*/ 255 h 709"/>
                <a:gd name="T22" fmla="*/ 737 w 935"/>
                <a:gd name="T23" fmla="*/ 284 h 709"/>
                <a:gd name="T24" fmla="*/ 794 w 935"/>
                <a:gd name="T25" fmla="*/ 340 h 709"/>
                <a:gd name="T26" fmla="*/ 850 w 935"/>
                <a:gd name="T27" fmla="*/ 312 h 709"/>
                <a:gd name="T28" fmla="*/ 907 w 935"/>
                <a:gd name="T29" fmla="*/ 454 h 709"/>
                <a:gd name="T30" fmla="*/ 935 w 935"/>
                <a:gd name="T31" fmla="*/ 482 h 709"/>
                <a:gd name="T32" fmla="*/ 907 w 935"/>
                <a:gd name="T33" fmla="*/ 539 h 709"/>
                <a:gd name="T34" fmla="*/ 822 w 935"/>
                <a:gd name="T35" fmla="*/ 567 h 709"/>
                <a:gd name="T36" fmla="*/ 765 w 935"/>
                <a:gd name="T37" fmla="*/ 652 h 709"/>
                <a:gd name="T38" fmla="*/ 680 w 935"/>
                <a:gd name="T39" fmla="*/ 709 h 709"/>
                <a:gd name="T40" fmla="*/ 623 w 935"/>
                <a:gd name="T41" fmla="*/ 567 h 709"/>
                <a:gd name="T42" fmla="*/ 538 w 935"/>
                <a:gd name="T43" fmla="*/ 567 h 709"/>
                <a:gd name="T44" fmla="*/ 482 w 935"/>
                <a:gd name="T45" fmla="*/ 511 h 709"/>
                <a:gd name="T46" fmla="*/ 312 w 935"/>
                <a:gd name="T47" fmla="*/ 482 h 709"/>
                <a:gd name="T48" fmla="*/ 340 w 935"/>
                <a:gd name="T49" fmla="*/ 312 h 709"/>
                <a:gd name="T50" fmla="*/ 312 w 935"/>
                <a:gd name="T51" fmla="*/ 255 h 709"/>
                <a:gd name="T52" fmla="*/ 198 w 935"/>
                <a:gd name="T53" fmla="*/ 255 h 709"/>
                <a:gd name="T54" fmla="*/ 141 w 935"/>
                <a:gd name="T55" fmla="*/ 199 h 709"/>
                <a:gd name="T56" fmla="*/ 113 w 935"/>
                <a:gd name="T57" fmla="*/ 142 h 709"/>
                <a:gd name="T58" fmla="*/ 0 w 935"/>
                <a:gd name="T59" fmla="*/ 29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935" h="709">
                  <a:moveTo>
                    <a:pt x="0" y="29"/>
                  </a:moveTo>
                  <a:lnTo>
                    <a:pt x="28" y="0"/>
                  </a:lnTo>
                  <a:lnTo>
                    <a:pt x="170" y="57"/>
                  </a:lnTo>
                  <a:lnTo>
                    <a:pt x="198" y="142"/>
                  </a:lnTo>
                  <a:lnTo>
                    <a:pt x="283" y="199"/>
                  </a:lnTo>
                  <a:lnTo>
                    <a:pt x="312" y="170"/>
                  </a:lnTo>
                  <a:lnTo>
                    <a:pt x="425" y="255"/>
                  </a:lnTo>
                  <a:lnTo>
                    <a:pt x="510" y="227"/>
                  </a:lnTo>
                  <a:lnTo>
                    <a:pt x="510" y="29"/>
                  </a:lnTo>
                  <a:lnTo>
                    <a:pt x="595" y="85"/>
                  </a:lnTo>
                  <a:lnTo>
                    <a:pt x="652" y="255"/>
                  </a:lnTo>
                  <a:lnTo>
                    <a:pt x="737" y="284"/>
                  </a:lnTo>
                  <a:lnTo>
                    <a:pt x="794" y="340"/>
                  </a:lnTo>
                  <a:lnTo>
                    <a:pt x="850" y="312"/>
                  </a:lnTo>
                  <a:lnTo>
                    <a:pt x="907" y="454"/>
                  </a:lnTo>
                  <a:lnTo>
                    <a:pt x="935" y="482"/>
                  </a:lnTo>
                  <a:lnTo>
                    <a:pt x="907" y="539"/>
                  </a:lnTo>
                  <a:lnTo>
                    <a:pt x="822" y="567"/>
                  </a:lnTo>
                  <a:lnTo>
                    <a:pt x="765" y="652"/>
                  </a:lnTo>
                  <a:lnTo>
                    <a:pt x="680" y="709"/>
                  </a:lnTo>
                  <a:lnTo>
                    <a:pt x="623" y="567"/>
                  </a:lnTo>
                  <a:lnTo>
                    <a:pt x="538" y="567"/>
                  </a:lnTo>
                  <a:lnTo>
                    <a:pt x="482" y="511"/>
                  </a:lnTo>
                  <a:lnTo>
                    <a:pt x="312" y="482"/>
                  </a:lnTo>
                  <a:lnTo>
                    <a:pt x="340" y="312"/>
                  </a:lnTo>
                  <a:lnTo>
                    <a:pt x="312" y="255"/>
                  </a:lnTo>
                  <a:lnTo>
                    <a:pt x="198" y="255"/>
                  </a:lnTo>
                  <a:lnTo>
                    <a:pt x="141" y="199"/>
                  </a:lnTo>
                  <a:lnTo>
                    <a:pt x="113" y="142"/>
                  </a:lnTo>
                  <a:lnTo>
                    <a:pt x="0" y="29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996" name="Freeform 756">
              <a:extLst>
                <a:ext uri="{FF2B5EF4-FFF2-40B4-BE49-F238E27FC236}">
                  <a16:creationId xmlns:a16="http://schemas.microsoft.com/office/drawing/2014/main" id="{F220515B-FA0C-4A95-ABA0-5C5984EDA8D4}"/>
                </a:ext>
              </a:extLst>
            </p:cNvPr>
            <p:cNvSpPr>
              <a:spLocks/>
            </p:cNvSpPr>
            <p:nvPr/>
          </p:nvSpPr>
          <p:spPr bwMode="auto">
            <a:xfrm>
              <a:off x="5620" y="2287"/>
              <a:ext cx="1360" cy="1304"/>
            </a:xfrm>
            <a:custGeom>
              <a:avLst/>
              <a:gdLst>
                <a:gd name="T0" fmla="*/ 850 w 1360"/>
                <a:gd name="T1" fmla="*/ 1049 h 1304"/>
                <a:gd name="T2" fmla="*/ 708 w 1360"/>
                <a:gd name="T3" fmla="*/ 1077 h 1304"/>
                <a:gd name="T4" fmla="*/ 708 w 1360"/>
                <a:gd name="T5" fmla="*/ 1219 h 1304"/>
                <a:gd name="T6" fmla="*/ 623 w 1360"/>
                <a:gd name="T7" fmla="*/ 1219 h 1304"/>
                <a:gd name="T8" fmla="*/ 567 w 1360"/>
                <a:gd name="T9" fmla="*/ 1304 h 1304"/>
                <a:gd name="T10" fmla="*/ 482 w 1360"/>
                <a:gd name="T11" fmla="*/ 1247 h 1304"/>
                <a:gd name="T12" fmla="*/ 482 w 1360"/>
                <a:gd name="T13" fmla="*/ 1134 h 1304"/>
                <a:gd name="T14" fmla="*/ 538 w 1360"/>
                <a:gd name="T15" fmla="*/ 1049 h 1304"/>
                <a:gd name="T16" fmla="*/ 510 w 1360"/>
                <a:gd name="T17" fmla="*/ 964 h 1304"/>
                <a:gd name="T18" fmla="*/ 311 w 1360"/>
                <a:gd name="T19" fmla="*/ 907 h 1304"/>
                <a:gd name="T20" fmla="*/ 226 w 1360"/>
                <a:gd name="T21" fmla="*/ 822 h 1304"/>
                <a:gd name="T22" fmla="*/ 28 w 1360"/>
                <a:gd name="T23" fmla="*/ 737 h 1304"/>
                <a:gd name="T24" fmla="*/ 56 w 1360"/>
                <a:gd name="T25" fmla="*/ 652 h 1304"/>
                <a:gd name="T26" fmla="*/ 0 w 1360"/>
                <a:gd name="T27" fmla="*/ 595 h 1304"/>
                <a:gd name="T28" fmla="*/ 28 w 1360"/>
                <a:gd name="T29" fmla="*/ 595 h 1304"/>
                <a:gd name="T30" fmla="*/ 28 w 1360"/>
                <a:gd name="T31" fmla="*/ 510 h 1304"/>
                <a:gd name="T32" fmla="*/ 85 w 1360"/>
                <a:gd name="T33" fmla="*/ 454 h 1304"/>
                <a:gd name="T34" fmla="*/ 85 w 1360"/>
                <a:gd name="T35" fmla="*/ 368 h 1304"/>
                <a:gd name="T36" fmla="*/ 170 w 1360"/>
                <a:gd name="T37" fmla="*/ 312 h 1304"/>
                <a:gd name="T38" fmla="*/ 198 w 1360"/>
                <a:gd name="T39" fmla="*/ 227 h 1304"/>
                <a:gd name="T40" fmla="*/ 198 w 1360"/>
                <a:gd name="T41" fmla="*/ 170 h 1304"/>
                <a:gd name="T42" fmla="*/ 396 w 1360"/>
                <a:gd name="T43" fmla="*/ 57 h 1304"/>
                <a:gd name="T44" fmla="*/ 482 w 1360"/>
                <a:gd name="T45" fmla="*/ 57 h 1304"/>
                <a:gd name="T46" fmla="*/ 538 w 1360"/>
                <a:gd name="T47" fmla="*/ 0 h 1304"/>
                <a:gd name="T48" fmla="*/ 652 w 1360"/>
                <a:gd name="T49" fmla="*/ 0 h 1304"/>
                <a:gd name="T50" fmla="*/ 737 w 1360"/>
                <a:gd name="T51" fmla="*/ 57 h 1304"/>
                <a:gd name="T52" fmla="*/ 737 w 1360"/>
                <a:gd name="T53" fmla="*/ 113 h 1304"/>
                <a:gd name="T54" fmla="*/ 1020 w 1360"/>
                <a:gd name="T55" fmla="*/ 283 h 1304"/>
                <a:gd name="T56" fmla="*/ 1049 w 1360"/>
                <a:gd name="T57" fmla="*/ 340 h 1304"/>
                <a:gd name="T58" fmla="*/ 1162 w 1360"/>
                <a:gd name="T59" fmla="*/ 312 h 1304"/>
                <a:gd name="T60" fmla="*/ 1247 w 1360"/>
                <a:gd name="T61" fmla="*/ 368 h 1304"/>
                <a:gd name="T62" fmla="*/ 1304 w 1360"/>
                <a:gd name="T63" fmla="*/ 340 h 1304"/>
                <a:gd name="T64" fmla="*/ 1304 w 1360"/>
                <a:gd name="T65" fmla="*/ 397 h 1304"/>
                <a:gd name="T66" fmla="*/ 1360 w 1360"/>
                <a:gd name="T67" fmla="*/ 567 h 1304"/>
                <a:gd name="T68" fmla="*/ 1360 w 1360"/>
                <a:gd name="T69" fmla="*/ 765 h 1304"/>
                <a:gd name="T70" fmla="*/ 1304 w 1360"/>
                <a:gd name="T71" fmla="*/ 765 h 1304"/>
                <a:gd name="T72" fmla="*/ 1332 w 1360"/>
                <a:gd name="T73" fmla="*/ 822 h 1304"/>
                <a:gd name="T74" fmla="*/ 1162 w 1360"/>
                <a:gd name="T75" fmla="*/ 765 h 1304"/>
                <a:gd name="T76" fmla="*/ 992 w 1360"/>
                <a:gd name="T77" fmla="*/ 765 h 1304"/>
                <a:gd name="T78" fmla="*/ 878 w 1360"/>
                <a:gd name="T79" fmla="*/ 652 h 1304"/>
                <a:gd name="T80" fmla="*/ 793 w 1360"/>
                <a:gd name="T81" fmla="*/ 709 h 1304"/>
                <a:gd name="T82" fmla="*/ 737 w 1360"/>
                <a:gd name="T83" fmla="*/ 879 h 1304"/>
                <a:gd name="T84" fmla="*/ 850 w 1360"/>
                <a:gd name="T85" fmla="*/ 1049 h 1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360" h="1304">
                  <a:moveTo>
                    <a:pt x="850" y="1049"/>
                  </a:moveTo>
                  <a:lnTo>
                    <a:pt x="708" y="1077"/>
                  </a:lnTo>
                  <a:lnTo>
                    <a:pt x="708" y="1219"/>
                  </a:lnTo>
                  <a:lnTo>
                    <a:pt x="623" y="1219"/>
                  </a:lnTo>
                  <a:lnTo>
                    <a:pt x="567" y="1304"/>
                  </a:lnTo>
                  <a:lnTo>
                    <a:pt x="482" y="1247"/>
                  </a:lnTo>
                  <a:lnTo>
                    <a:pt x="482" y="1134"/>
                  </a:lnTo>
                  <a:lnTo>
                    <a:pt x="538" y="1049"/>
                  </a:lnTo>
                  <a:lnTo>
                    <a:pt x="510" y="964"/>
                  </a:lnTo>
                  <a:lnTo>
                    <a:pt x="311" y="907"/>
                  </a:lnTo>
                  <a:lnTo>
                    <a:pt x="226" y="822"/>
                  </a:lnTo>
                  <a:lnTo>
                    <a:pt x="28" y="737"/>
                  </a:lnTo>
                  <a:lnTo>
                    <a:pt x="56" y="652"/>
                  </a:lnTo>
                  <a:lnTo>
                    <a:pt x="0" y="595"/>
                  </a:lnTo>
                  <a:lnTo>
                    <a:pt x="28" y="595"/>
                  </a:lnTo>
                  <a:lnTo>
                    <a:pt x="28" y="510"/>
                  </a:lnTo>
                  <a:lnTo>
                    <a:pt x="85" y="454"/>
                  </a:lnTo>
                  <a:lnTo>
                    <a:pt x="85" y="368"/>
                  </a:lnTo>
                  <a:lnTo>
                    <a:pt x="170" y="312"/>
                  </a:lnTo>
                  <a:lnTo>
                    <a:pt x="198" y="227"/>
                  </a:lnTo>
                  <a:lnTo>
                    <a:pt x="198" y="170"/>
                  </a:lnTo>
                  <a:lnTo>
                    <a:pt x="396" y="57"/>
                  </a:lnTo>
                  <a:lnTo>
                    <a:pt x="482" y="57"/>
                  </a:lnTo>
                  <a:lnTo>
                    <a:pt x="538" y="0"/>
                  </a:lnTo>
                  <a:lnTo>
                    <a:pt x="652" y="0"/>
                  </a:lnTo>
                  <a:lnTo>
                    <a:pt x="737" y="57"/>
                  </a:lnTo>
                  <a:lnTo>
                    <a:pt x="737" y="113"/>
                  </a:lnTo>
                  <a:lnTo>
                    <a:pt x="1020" y="283"/>
                  </a:lnTo>
                  <a:lnTo>
                    <a:pt x="1049" y="340"/>
                  </a:lnTo>
                  <a:lnTo>
                    <a:pt x="1162" y="312"/>
                  </a:lnTo>
                  <a:lnTo>
                    <a:pt x="1247" y="368"/>
                  </a:lnTo>
                  <a:lnTo>
                    <a:pt x="1304" y="340"/>
                  </a:lnTo>
                  <a:lnTo>
                    <a:pt x="1304" y="397"/>
                  </a:lnTo>
                  <a:lnTo>
                    <a:pt x="1360" y="567"/>
                  </a:lnTo>
                  <a:lnTo>
                    <a:pt x="1360" y="765"/>
                  </a:lnTo>
                  <a:lnTo>
                    <a:pt x="1304" y="765"/>
                  </a:lnTo>
                  <a:lnTo>
                    <a:pt x="1332" y="822"/>
                  </a:lnTo>
                  <a:lnTo>
                    <a:pt x="1162" y="765"/>
                  </a:lnTo>
                  <a:lnTo>
                    <a:pt x="992" y="765"/>
                  </a:lnTo>
                  <a:lnTo>
                    <a:pt x="878" y="652"/>
                  </a:lnTo>
                  <a:lnTo>
                    <a:pt x="793" y="709"/>
                  </a:lnTo>
                  <a:lnTo>
                    <a:pt x="737" y="879"/>
                  </a:lnTo>
                  <a:lnTo>
                    <a:pt x="850" y="1049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997" name="Freeform 757">
              <a:extLst>
                <a:ext uri="{FF2B5EF4-FFF2-40B4-BE49-F238E27FC236}">
                  <a16:creationId xmlns:a16="http://schemas.microsoft.com/office/drawing/2014/main" id="{0E63B340-5A73-45B9-95D7-E76A43F3F89D}"/>
                </a:ext>
              </a:extLst>
            </p:cNvPr>
            <p:cNvSpPr>
              <a:spLocks/>
            </p:cNvSpPr>
            <p:nvPr/>
          </p:nvSpPr>
          <p:spPr bwMode="auto">
            <a:xfrm>
              <a:off x="6357" y="2939"/>
              <a:ext cx="850" cy="709"/>
            </a:xfrm>
            <a:custGeom>
              <a:avLst/>
              <a:gdLst>
                <a:gd name="T0" fmla="*/ 652 w 850"/>
                <a:gd name="T1" fmla="*/ 709 h 709"/>
                <a:gd name="T2" fmla="*/ 538 w 850"/>
                <a:gd name="T3" fmla="*/ 680 h 709"/>
                <a:gd name="T4" fmla="*/ 425 w 850"/>
                <a:gd name="T5" fmla="*/ 709 h 709"/>
                <a:gd name="T6" fmla="*/ 340 w 850"/>
                <a:gd name="T7" fmla="*/ 567 h 709"/>
                <a:gd name="T8" fmla="*/ 141 w 850"/>
                <a:gd name="T9" fmla="*/ 510 h 709"/>
                <a:gd name="T10" fmla="*/ 113 w 850"/>
                <a:gd name="T11" fmla="*/ 397 h 709"/>
                <a:gd name="T12" fmla="*/ 0 w 850"/>
                <a:gd name="T13" fmla="*/ 227 h 709"/>
                <a:gd name="T14" fmla="*/ 56 w 850"/>
                <a:gd name="T15" fmla="*/ 57 h 709"/>
                <a:gd name="T16" fmla="*/ 141 w 850"/>
                <a:gd name="T17" fmla="*/ 0 h 709"/>
                <a:gd name="T18" fmla="*/ 255 w 850"/>
                <a:gd name="T19" fmla="*/ 113 h 709"/>
                <a:gd name="T20" fmla="*/ 425 w 850"/>
                <a:gd name="T21" fmla="*/ 113 h 709"/>
                <a:gd name="T22" fmla="*/ 595 w 850"/>
                <a:gd name="T23" fmla="*/ 170 h 709"/>
                <a:gd name="T24" fmla="*/ 567 w 850"/>
                <a:gd name="T25" fmla="*/ 113 h 709"/>
                <a:gd name="T26" fmla="*/ 623 w 850"/>
                <a:gd name="T27" fmla="*/ 113 h 709"/>
                <a:gd name="T28" fmla="*/ 793 w 850"/>
                <a:gd name="T29" fmla="*/ 142 h 709"/>
                <a:gd name="T30" fmla="*/ 793 w 850"/>
                <a:gd name="T31" fmla="*/ 227 h 709"/>
                <a:gd name="T32" fmla="*/ 850 w 850"/>
                <a:gd name="T33" fmla="*/ 340 h 709"/>
                <a:gd name="T34" fmla="*/ 822 w 850"/>
                <a:gd name="T35" fmla="*/ 340 h 709"/>
                <a:gd name="T36" fmla="*/ 822 w 850"/>
                <a:gd name="T37" fmla="*/ 482 h 709"/>
                <a:gd name="T38" fmla="*/ 737 w 850"/>
                <a:gd name="T39" fmla="*/ 510 h 709"/>
                <a:gd name="T40" fmla="*/ 652 w 850"/>
                <a:gd name="T41" fmla="*/ 709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850" h="709">
                  <a:moveTo>
                    <a:pt x="652" y="709"/>
                  </a:moveTo>
                  <a:lnTo>
                    <a:pt x="538" y="680"/>
                  </a:lnTo>
                  <a:lnTo>
                    <a:pt x="425" y="709"/>
                  </a:lnTo>
                  <a:lnTo>
                    <a:pt x="340" y="567"/>
                  </a:lnTo>
                  <a:lnTo>
                    <a:pt x="141" y="510"/>
                  </a:lnTo>
                  <a:lnTo>
                    <a:pt x="113" y="397"/>
                  </a:lnTo>
                  <a:lnTo>
                    <a:pt x="0" y="227"/>
                  </a:lnTo>
                  <a:lnTo>
                    <a:pt x="56" y="57"/>
                  </a:lnTo>
                  <a:lnTo>
                    <a:pt x="141" y="0"/>
                  </a:lnTo>
                  <a:lnTo>
                    <a:pt x="255" y="113"/>
                  </a:lnTo>
                  <a:lnTo>
                    <a:pt x="425" y="113"/>
                  </a:lnTo>
                  <a:lnTo>
                    <a:pt x="595" y="170"/>
                  </a:lnTo>
                  <a:lnTo>
                    <a:pt x="567" y="113"/>
                  </a:lnTo>
                  <a:lnTo>
                    <a:pt x="623" y="113"/>
                  </a:lnTo>
                  <a:lnTo>
                    <a:pt x="793" y="142"/>
                  </a:lnTo>
                  <a:lnTo>
                    <a:pt x="793" y="227"/>
                  </a:lnTo>
                  <a:lnTo>
                    <a:pt x="850" y="340"/>
                  </a:lnTo>
                  <a:lnTo>
                    <a:pt x="822" y="340"/>
                  </a:lnTo>
                  <a:lnTo>
                    <a:pt x="822" y="482"/>
                  </a:lnTo>
                  <a:lnTo>
                    <a:pt x="737" y="510"/>
                  </a:lnTo>
                  <a:lnTo>
                    <a:pt x="652" y="709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999" name="Freeform 759">
              <a:extLst>
                <a:ext uri="{FF2B5EF4-FFF2-40B4-BE49-F238E27FC236}">
                  <a16:creationId xmlns:a16="http://schemas.microsoft.com/office/drawing/2014/main" id="{B5CB3590-150C-438A-B55F-542C1D0B12BC}"/>
                </a:ext>
              </a:extLst>
            </p:cNvPr>
            <p:cNvSpPr>
              <a:spLocks/>
            </p:cNvSpPr>
            <p:nvPr/>
          </p:nvSpPr>
          <p:spPr bwMode="auto">
            <a:xfrm>
              <a:off x="7009" y="3279"/>
              <a:ext cx="652" cy="454"/>
            </a:xfrm>
            <a:custGeom>
              <a:avLst/>
              <a:gdLst>
                <a:gd name="T0" fmla="*/ 56 w 652"/>
                <a:gd name="T1" fmla="*/ 454 h 454"/>
                <a:gd name="T2" fmla="*/ 0 w 652"/>
                <a:gd name="T3" fmla="*/ 369 h 454"/>
                <a:gd name="T4" fmla="*/ 85 w 652"/>
                <a:gd name="T5" fmla="*/ 170 h 454"/>
                <a:gd name="T6" fmla="*/ 170 w 652"/>
                <a:gd name="T7" fmla="*/ 142 h 454"/>
                <a:gd name="T8" fmla="*/ 170 w 652"/>
                <a:gd name="T9" fmla="*/ 0 h 454"/>
                <a:gd name="T10" fmla="*/ 283 w 652"/>
                <a:gd name="T11" fmla="*/ 0 h 454"/>
                <a:gd name="T12" fmla="*/ 510 w 652"/>
                <a:gd name="T13" fmla="*/ 142 h 454"/>
                <a:gd name="T14" fmla="*/ 652 w 652"/>
                <a:gd name="T15" fmla="*/ 85 h 454"/>
                <a:gd name="T16" fmla="*/ 595 w 652"/>
                <a:gd name="T17" fmla="*/ 454 h 454"/>
                <a:gd name="T18" fmla="*/ 141 w 652"/>
                <a:gd name="T19" fmla="*/ 425 h 454"/>
                <a:gd name="T20" fmla="*/ 56 w 652"/>
                <a:gd name="T21" fmla="*/ 454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52" h="454">
                  <a:moveTo>
                    <a:pt x="56" y="454"/>
                  </a:moveTo>
                  <a:lnTo>
                    <a:pt x="0" y="369"/>
                  </a:lnTo>
                  <a:lnTo>
                    <a:pt x="85" y="170"/>
                  </a:lnTo>
                  <a:lnTo>
                    <a:pt x="170" y="142"/>
                  </a:lnTo>
                  <a:lnTo>
                    <a:pt x="170" y="0"/>
                  </a:lnTo>
                  <a:lnTo>
                    <a:pt x="283" y="0"/>
                  </a:lnTo>
                  <a:lnTo>
                    <a:pt x="510" y="142"/>
                  </a:lnTo>
                  <a:lnTo>
                    <a:pt x="652" y="85"/>
                  </a:lnTo>
                  <a:lnTo>
                    <a:pt x="595" y="454"/>
                  </a:lnTo>
                  <a:lnTo>
                    <a:pt x="141" y="425"/>
                  </a:lnTo>
                  <a:lnTo>
                    <a:pt x="56" y="454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001" name="Freeform 761">
              <a:extLst>
                <a:ext uri="{FF2B5EF4-FFF2-40B4-BE49-F238E27FC236}">
                  <a16:creationId xmlns:a16="http://schemas.microsoft.com/office/drawing/2014/main" id="{27E2912D-4084-450D-A69C-6D236F636ACF}"/>
                </a:ext>
              </a:extLst>
            </p:cNvPr>
            <p:cNvSpPr>
              <a:spLocks/>
            </p:cNvSpPr>
            <p:nvPr/>
          </p:nvSpPr>
          <p:spPr bwMode="auto">
            <a:xfrm>
              <a:off x="7037" y="3704"/>
              <a:ext cx="595" cy="312"/>
            </a:xfrm>
            <a:custGeom>
              <a:avLst/>
              <a:gdLst>
                <a:gd name="T0" fmla="*/ 567 w 595"/>
                <a:gd name="T1" fmla="*/ 29 h 312"/>
                <a:gd name="T2" fmla="*/ 113 w 595"/>
                <a:gd name="T3" fmla="*/ 0 h 312"/>
                <a:gd name="T4" fmla="*/ 28 w 595"/>
                <a:gd name="T5" fmla="*/ 29 h 312"/>
                <a:gd name="T6" fmla="*/ 0 w 595"/>
                <a:gd name="T7" fmla="*/ 114 h 312"/>
                <a:gd name="T8" fmla="*/ 113 w 595"/>
                <a:gd name="T9" fmla="*/ 142 h 312"/>
                <a:gd name="T10" fmla="*/ 340 w 595"/>
                <a:gd name="T11" fmla="*/ 312 h 312"/>
                <a:gd name="T12" fmla="*/ 510 w 595"/>
                <a:gd name="T13" fmla="*/ 312 h 312"/>
                <a:gd name="T14" fmla="*/ 510 w 595"/>
                <a:gd name="T15" fmla="*/ 199 h 312"/>
                <a:gd name="T16" fmla="*/ 595 w 595"/>
                <a:gd name="T17" fmla="*/ 57 h 312"/>
                <a:gd name="T18" fmla="*/ 567 w 595"/>
                <a:gd name="T19" fmla="*/ 29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95" h="312">
                  <a:moveTo>
                    <a:pt x="567" y="29"/>
                  </a:moveTo>
                  <a:lnTo>
                    <a:pt x="113" y="0"/>
                  </a:lnTo>
                  <a:lnTo>
                    <a:pt x="28" y="29"/>
                  </a:lnTo>
                  <a:lnTo>
                    <a:pt x="0" y="114"/>
                  </a:lnTo>
                  <a:lnTo>
                    <a:pt x="113" y="142"/>
                  </a:lnTo>
                  <a:lnTo>
                    <a:pt x="340" y="312"/>
                  </a:lnTo>
                  <a:lnTo>
                    <a:pt x="510" y="312"/>
                  </a:lnTo>
                  <a:lnTo>
                    <a:pt x="510" y="199"/>
                  </a:lnTo>
                  <a:lnTo>
                    <a:pt x="595" y="57"/>
                  </a:lnTo>
                  <a:lnTo>
                    <a:pt x="567" y="29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003" name="Freeform 763">
              <a:extLst>
                <a:ext uri="{FF2B5EF4-FFF2-40B4-BE49-F238E27FC236}">
                  <a16:creationId xmlns:a16="http://schemas.microsoft.com/office/drawing/2014/main" id="{1ABA9725-6450-4F56-A114-1A4A6478B3C4}"/>
                </a:ext>
              </a:extLst>
            </p:cNvPr>
            <p:cNvSpPr>
              <a:spLocks/>
            </p:cNvSpPr>
            <p:nvPr/>
          </p:nvSpPr>
          <p:spPr bwMode="auto">
            <a:xfrm>
              <a:off x="7150" y="3052"/>
              <a:ext cx="539" cy="369"/>
            </a:xfrm>
            <a:custGeom>
              <a:avLst/>
              <a:gdLst>
                <a:gd name="T0" fmla="*/ 511 w 539"/>
                <a:gd name="T1" fmla="*/ 312 h 369"/>
                <a:gd name="T2" fmla="*/ 369 w 539"/>
                <a:gd name="T3" fmla="*/ 369 h 369"/>
                <a:gd name="T4" fmla="*/ 142 w 539"/>
                <a:gd name="T5" fmla="*/ 227 h 369"/>
                <a:gd name="T6" fmla="*/ 57 w 539"/>
                <a:gd name="T7" fmla="*/ 227 h 369"/>
                <a:gd name="T8" fmla="*/ 0 w 539"/>
                <a:gd name="T9" fmla="*/ 114 h 369"/>
                <a:gd name="T10" fmla="*/ 0 w 539"/>
                <a:gd name="T11" fmla="*/ 29 h 369"/>
                <a:gd name="T12" fmla="*/ 171 w 539"/>
                <a:gd name="T13" fmla="*/ 0 h 369"/>
                <a:gd name="T14" fmla="*/ 539 w 539"/>
                <a:gd name="T15" fmla="*/ 57 h 369"/>
                <a:gd name="T16" fmla="*/ 539 w 539"/>
                <a:gd name="T17" fmla="*/ 114 h 369"/>
                <a:gd name="T18" fmla="*/ 482 w 539"/>
                <a:gd name="T19" fmla="*/ 255 h 369"/>
                <a:gd name="T20" fmla="*/ 511 w 539"/>
                <a:gd name="T21" fmla="*/ 312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39" h="369">
                  <a:moveTo>
                    <a:pt x="511" y="312"/>
                  </a:moveTo>
                  <a:lnTo>
                    <a:pt x="369" y="369"/>
                  </a:lnTo>
                  <a:lnTo>
                    <a:pt x="142" y="227"/>
                  </a:lnTo>
                  <a:lnTo>
                    <a:pt x="57" y="227"/>
                  </a:lnTo>
                  <a:lnTo>
                    <a:pt x="0" y="114"/>
                  </a:lnTo>
                  <a:lnTo>
                    <a:pt x="0" y="29"/>
                  </a:lnTo>
                  <a:lnTo>
                    <a:pt x="171" y="0"/>
                  </a:lnTo>
                  <a:lnTo>
                    <a:pt x="539" y="57"/>
                  </a:lnTo>
                  <a:lnTo>
                    <a:pt x="539" y="114"/>
                  </a:lnTo>
                  <a:lnTo>
                    <a:pt x="482" y="255"/>
                  </a:lnTo>
                  <a:lnTo>
                    <a:pt x="511" y="312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004" name="Freeform 764">
              <a:extLst>
                <a:ext uri="{FF2B5EF4-FFF2-40B4-BE49-F238E27FC236}">
                  <a16:creationId xmlns:a16="http://schemas.microsoft.com/office/drawing/2014/main" id="{66E756F5-D3C3-4D27-B1C5-8578888EEAD5}"/>
                </a:ext>
              </a:extLst>
            </p:cNvPr>
            <p:cNvSpPr>
              <a:spLocks/>
            </p:cNvSpPr>
            <p:nvPr/>
          </p:nvSpPr>
          <p:spPr bwMode="auto">
            <a:xfrm>
              <a:off x="6980" y="2797"/>
              <a:ext cx="709" cy="312"/>
            </a:xfrm>
            <a:custGeom>
              <a:avLst/>
              <a:gdLst>
                <a:gd name="T0" fmla="*/ 709 w 709"/>
                <a:gd name="T1" fmla="*/ 312 h 312"/>
                <a:gd name="T2" fmla="*/ 341 w 709"/>
                <a:gd name="T3" fmla="*/ 255 h 312"/>
                <a:gd name="T4" fmla="*/ 170 w 709"/>
                <a:gd name="T5" fmla="*/ 284 h 312"/>
                <a:gd name="T6" fmla="*/ 0 w 709"/>
                <a:gd name="T7" fmla="*/ 255 h 312"/>
                <a:gd name="T8" fmla="*/ 0 w 709"/>
                <a:gd name="T9" fmla="*/ 57 h 312"/>
                <a:gd name="T10" fmla="*/ 170 w 709"/>
                <a:gd name="T11" fmla="*/ 0 h 312"/>
                <a:gd name="T12" fmla="*/ 227 w 709"/>
                <a:gd name="T13" fmla="*/ 57 h 312"/>
                <a:gd name="T14" fmla="*/ 482 w 709"/>
                <a:gd name="T15" fmla="*/ 85 h 312"/>
                <a:gd name="T16" fmla="*/ 596 w 709"/>
                <a:gd name="T17" fmla="*/ 0 h 312"/>
                <a:gd name="T18" fmla="*/ 681 w 709"/>
                <a:gd name="T19" fmla="*/ 29 h 312"/>
                <a:gd name="T20" fmla="*/ 709 w 709"/>
                <a:gd name="T21" fmla="*/ 312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09" h="312">
                  <a:moveTo>
                    <a:pt x="709" y="312"/>
                  </a:moveTo>
                  <a:lnTo>
                    <a:pt x="341" y="255"/>
                  </a:lnTo>
                  <a:lnTo>
                    <a:pt x="170" y="284"/>
                  </a:lnTo>
                  <a:lnTo>
                    <a:pt x="0" y="255"/>
                  </a:lnTo>
                  <a:lnTo>
                    <a:pt x="0" y="57"/>
                  </a:lnTo>
                  <a:lnTo>
                    <a:pt x="170" y="0"/>
                  </a:lnTo>
                  <a:lnTo>
                    <a:pt x="227" y="57"/>
                  </a:lnTo>
                  <a:lnTo>
                    <a:pt x="482" y="85"/>
                  </a:lnTo>
                  <a:lnTo>
                    <a:pt x="596" y="0"/>
                  </a:lnTo>
                  <a:lnTo>
                    <a:pt x="681" y="29"/>
                  </a:lnTo>
                  <a:lnTo>
                    <a:pt x="709" y="312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005" name="Freeform 765">
              <a:extLst>
                <a:ext uri="{FF2B5EF4-FFF2-40B4-BE49-F238E27FC236}">
                  <a16:creationId xmlns:a16="http://schemas.microsoft.com/office/drawing/2014/main" id="{3AB84D01-0FF2-45B9-8E4D-5B19F1AB1359}"/>
                </a:ext>
              </a:extLst>
            </p:cNvPr>
            <p:cNvSpPr>
              <a:spLocks/>
            </p:cNvSpPr>
            <p:nvPr/>
          </p:nvSpPr>
          <p:spPr bwMode="auto">
            <a:xfrm>
              <a:off x="6328" y="1890"/>
              <a:ext cx="1389" cy="964"/>
            </a:xfrm>
            <a:custGeom>
              <a:avLst/>
              <a:gdLst>
                <a:gd name="T0" fmla="*/ 1361 w 1389"/>
                <a:gd name="T1" fmla="*/ 794 h 964"/>
                <a:gd name="T2" fmla="*/ 1389 w 1389"/>
                <a:gd name="T3" fmla="*/ 652 h 964"/>
                <a:gd name="T4" fmla="*/ 1361 w 1389"/>
                <a:gd name="T5" fmla="*/ 510 h 964"/>
                <a:gd name="T6" fmla="*/ 1219 w 1389"/>
                <a:gd name="T7" fmla="*/ 539 h 964"/>
                <a:gd name="T8" fmla="*/ 936 w 1389"/>
                <a:gd name="T9" fmla="*/ 397 h 964"/>
                <a:gd name="T10" fmla="*/ 879 w 1389"/>
                <a:gd name="T11" fmla="*/ 482 h 964"/>
                <a:gd name="T12" fmla="*/ 737 w 1389"/>
                <a:gd name="T13" fmla="*/ 454 h 964"/>
                <a:gd name="T14" fmla="*/ 709 w 1389"/>
                <a:gd name="T15" fmla="*/ 340 h 964"/>
                <a:gd name="T16" fmla="*/ 596 w 1389"/>
                <a:gd name="T17" fmla="*/ 284 h 964"/>
                <a:gd name="T18" fmla="*/ 596 w 1389"/>
                <a:gd name="T19" fmla="*/ 142 h 964"/>
                <a:gd name="T20" fmla="*/ 482 w 1389"/>
                <a:gd name="T21" fmla="*/ 0 h 964"/>
                <a:gd name="T22" fmla="*/ 426 w 1389"/>
                <a:gd name="T23" fmla="*/ 85 h 964"/>
                <a:gd name="T24" fmla="*/ 142 w 1389"/>
                <a:gd name="T25" fmla="*/ 57 h 964"/>
                <a:gd name="T26" fmla="*/ 142 w 1389"/>
                <a:gd name="T27" fmla="*/ 142 h 964"/>
                <a:gd name="T28" fmla="*/ 114 w 1389"/>
                <a:gd name="T29" fmla="*/ 198 h 964"/>
                <a:gd name="T30" fmla="*/ 57 w 1389"/>
                <a:gd name="T31" fmla="*/ 198 h 964"/>
                <a:gd name="T32" fmla="*/ 0 w 1389"/>
                <a:gd name="T33" fmla="*/ 369 h 964"/>
                <a:gd name="T34" fmla="*/ 227 w 1389"/>
                <a:gd name="T35" fmla="*/ 397 h 964"/>
                <a:gd name="T36" fmla="*/ 255 w 1389"/>
                <a:gd name="T37" fmla="*/ 340 h 964"/>
                <a:gd name="T38" fmla="*/ 397 w 1389"/>
                <a:gd name="T39" fmla="*/ 425 h 964"/>
                <a:gd name="T40" fmla="*/ 596 w 1389"/>
                <a:gd name="T41" fmla="*/ 369 h 964"/>
                <a:gd name="T42" fmla="*/ 624 w 1389"/>
                <a:gd name="T43" fmla="*/ 595 h 964"/>
                <a:gd name="T44" fmla="*/ 539 w 1389"/>
                <a:gd name="T45" fmla="*/ 539 h 964"/>
                <a:gd name="T46" fmla="*/ 596 w 1389"/>
                <a:gd name="T47" fmla="*/ 737 h 964"/>
                <a:gd name="T48" fmla="*/ 596 w 1389"/>
                <a:gd name="T49" fmla="*/ 765 h 964"/>
                <a:gd name="T50" fmla="*/ 596 w 1389"/>
                <a:gd name="T51" fmla="*/ 794 h 964"/>
                <a:gd name="T52" fmla="*/ 652 w 1389"/>
                <a:gd name="T53" fmla="*/ 964 h 964"/>
                <a:gd name="T54" fmla="*/ 822 w 1389"/>
                <a:gd name="T55" fmla="*/ 907 h 964"/>
                <a:gd name="T56" fmla="*/ 794 w 1389"/>
                <a:gd name="T57" fmla="*/ 851 h 964"/>
                <a:gd name="T58" fmla="*/ 879 w 1389"/>
                <a:gd name="T59" fmla="*/ 794 h 964"/>
                <a:gd name="T60" fmla="*/ 1049 w 1389"/>
                <a:gd name="T61" fmla="*/ 822 h 964"/>
                <a:gd name="T62" fmla="*/ 1078 w 1389"/>
                <a:gd name="T63" fmla="*/ 737 h 964"/>
                <a:gd name="T64" fmla="*/ 1219 w 1389"/>
                <a:gd name="T65" fmla="*/ 680 h 964"/>
                <a:gd name="T66" fmla="*/ 1361 w 1389"/>
                <a:gd name="T67" fmla="*/ 794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389" h="964">
                  <a:moveTo>
                    <a:pt x="1361" y="794"/>
                  </a:moveTo>
                  <a:lnTo>
                    <a:pt x="1389" y="652"/>
                  </a:lnTo>
                  <a:lnTo>
                    <a:pt x="1361" y="510"/>
                  </a:lnTo>
                  <a:lnTo>
                    <a:pt x="1219" y="539"/>
                  </a:lnTo>
                  <a:lnTo>
                    <a:pt x="936" y="397"/>
                  </a:lnTo>
                  <a:lnTo>
                    <a:pt x="879" y="482"/>
                  </a:lnTo>
                  <a:lnTo>
                    <a:pt x="737" y="454"/>
                  </a:lnTo>
                  <a:lnTo>
                    <a:pt x="709" y="340"/>
                  </a:lnTo>
                  <a:lnTo>
                    <a:pt x="596" y="284"/>
                  </a:lnTo>
                  <a:lnTo>
                    <a:pt x="596" y="142"/>
                  </a:lnTo>
                  <a:lnTo>
                    <a:pt x="482" y="0"/>
                  </a:lnTo>
                  <a:lnTo>
                    <a:pt x="426" y="85"/>
                  </a:lnTo>
                  <a:lnTo>
                    <a:pt x="142" y="57"/>
                  </a:lnTo>
                  <a:lnTo>
                    <a:pt x="142" y="142"/>
                  </a:lnTo>
                  <a:lnTo>
                    <a:pt x="114" y="198"/>
                  </a:lnTo>
                  <a:lnTo>
                    <a:pt x="57" y="198"/>
                  </a:lnTo>
                  <a:lnTo>
                    <a:pt x="0" y="369"/>
                  </a:lnTo>
                  <a:lnTo>
                    <a:pt x="227" y="397"/>
                  </a:lnTo>
                  <a:lnTo>
                    <a:pt x="255" y="340"/>
                  </a:lnTo>
                  <a:lnTo>
                    <a:pt x="397" y="425"/>
                  </a:lnTo>
                  <a:lnTo>
                    <a:pt x="596" y="369"/>
                  </a:lnTo>
                  <a:lnTo>
                    <a:pt x="624" y="595"/>
                  </a:lnTo>
                  <a:lnTo>
                    <a:pt x="539" y="539"/>
                  </a:lnTo>
                  <a:lnTo>
                    <a:pt x="596" y="737"/>
                  </a:lnTo>
                  <a:lnTo>
                    <a:pt x="596" y="765"/>
                  </a:lnTo>
                  <a:lnTo>
                    <a:pt x="596" y="794"/>
                  </a:lnTo>
                  <a:lnTo>
                    <a:pt x="652" y="964"/>
                  </a:lnTo>
                  <a:lnTo>
                    <a:pt x="822" y="907"/>
                  </a:lnTo>
                  <a:lnTo>
                    <a:pt x="794" y="851"/>
                  </a:lnTo>
                  <a:lnTo>
                    <a:pt x="879" y="794"/>
                  </a:lnTo>
                  <a:lnTo>
                    <a:pt x="1049" y="822"/>
                  </a:lnTo>
                  <a:lnTo>
                    <a:pt x="1078" y="737"/>
                  </a:lnTo>
                  <a:lnTo>
                    <a:pt x="1219" y="680"/>
                  </a:lnTo>
                  <a:lnTo>
                    <a:pt x="1361" y="794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006" name="Freeform 766">
              <a:extLst>
                <a:ext uri="{FF2B5EF4-FFF2-40B4-BE49-F238E27FC236}">
                  <a16:creationId xmlns:a16="http://schemas.microsoft.com/office/drawing/2014/main" id="{A96D4F7F-639C-4A98-A8E7-56FAA61F19DE}"/>
                </a:ext>
              </a:extLst>
            </p:cNvPr>
            <p:cNvSpPr>
              <a:spLocks/>
            </p:cNvSpPr>
            <p:nvPr/>
          </p:nvSpPr>
          <p:spPr bwMode="auto">
            <a:xfrm>
              <a:off x="7122" y="2570"/>
              <a:ext cx="567" cy="312"/>
            </a:xfrm>
            <a:custGeom>
              <a:avLst/>
              <a:gdLst>
                <a:gd name="T0" fmla="*/ 567 w 567"/>
                <a:gd name="T1" fmla="*/ 114 h 312"/>
                <a:gd name="T2" fmla="*/ 539 w 567"/>
                <a:gd name="T3" fmla="*/ 256 h 312"/>
                <a:gd name="T4" fmla="*/ 454 w 567"/>
                <a:gd name="T5" fmla="*/ 227 h 312"/>
                <a:gd name="T6" fmla="*/ 340 w 567"/>
                <a:gd name="T7" fmla="*/ 312 h 312"/>
                <a:gd name="T8" fmla="*/ 85 w 567"/>
                <a:gd name="T9" fmla="*/ 284 h 312"/>
                <a:gd name="T10" fmla="*/ 28 w 567"/>
                <a:gd name="T11" fmla="*/ 227 h 312"/>
                <a:gd name="T12" fmla="*/ 0 w 567"/>
                <a:gd name="T13" fmla="*/ 171 h 312"/>
                <a:gd name="T14" fmla="*/ 85 w 567"/>
                <a:gd name="T15" fmla="*/ 114 h 312"/>
                <a:gd name="T16" fmla="*/ 255 w 567"/>
                <a:gd name="T17" fmla="*/ 142 h 312"/>
                <a:gd name="T18" fmla="*/ 284 w 567"/>
                <a:gd name="T19" fmla="*/ 57 h 312"/>
                <a:gd name="T20" fmla="*/ 425 w 567"/>
                <a:gd name="T21" fmla="*/ 0 h 312"/>
                <a:gd name="T22" fmla="*/ 567 w 567"/>
                <a:gd name="T23" fmla="*/ 114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67" h="312">
                  <a:moveTo>
                    <a:pt x="567" y="114"/>
                  </a:moveTo>
                  <a:lnTo>
                    <a:pt x="539" y="256"/>
                  </a:lnTo>
                  <a:lnTo>
                    <a:pt x="454" y="227"/>
                  </a:lnTo>
                  <a:lnTo>
                    <a:pt x="340" y="312"/>
                  </a:lnTo>
                  <a:lnTo>
                    <a:pt x="85" y="284"/>
                  </a:lnTo>
                  <a:lnTo>
                    <a:pt x="28" y="227"/>
                  </a:lnTo>
                  <a:lnTo>
                    <a:pt x="0" y="171"/>
                  </a:lnTo>
                  <a:lnTo>
                    <a:pt x="85" y="114"/>
                  </a:lnTo>
                  <a:lnTo>
                    <a:pt x="255" y="142"/>
                  </a:lnTo>
                  <a:lnTo>
                    <a:pt x="284" y="57"/>
                  </a:lnTo>
                  <a:lnTo>
                    <a:pt x="425" y="0"/>
                  </a:lnTo>
                  <a:lnTo>
                    <a:pt x="567" y="114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007" name="Freeform 767">
              <a:extLst>
                <a:ext uri="{FF2B5EF4-FFF2-40B4-BE49-F238E27FC236}">
                  <a16:creationId xmlns:a16="http://schemas.microsoft.com/office/drawing/2014/main" id="{BEF5B3DA-4D17-4D86-98C2-67586CABB980}"/>
                </a:ext>
              </a:extLst>
            </p:cNvPr>
            <p:cNvSpPr>
              <a:spLocks/>
            </p:cNvSpPr>
            <p:nvPr/>
          </p:nvSpPr>
          <p:spPr bwMode="auto">
            <a:xfrm>
              <a:off x="6272" y="2230"/>
              <a:ext cx="680" cy="425"/>
            </a:xfrm>
            <a:custGeom>
              <a:avLst/>
              <a:gdLst>
                <a:gd name="T0" fmla="*/ 680 w 680"/>
                <a:gd name="T1" fmla="*/ 255 h 425"/>
                <a:gd name="T2" fmla="*/ 652 w 680"/>
                <a:gd name="T3" fmla="*/ 29 h 425"/>
                <a:gd name="T4" fmla="*/ 453 w 680"/>
                <a:gd name="T5" fmla="*/ 85 h 425"/>
                <a:gd name="T6" fmla="*/ 311 w 680"/>
                <a:gd name="T7" fmla="*/ 0 h 425"/>
                <a:gd name="T8" fmla="*/ 283 w 680"/>
                <a:gd name="T9" fmla="*/ 57 h 425"/>
                <a:gd name="T10" fmla="*/ 56 w 680"/>
                <a:gd name="T11" fmla="*/ 29 h 425"/>
                <a:gd name="T12" fmla="*/ 0 w 680"/>
                <a:gd name="T13" fmla="*/ 57 h 425"/>
                <a:gd name="T14" fmla="*/ 85 w 680"/>
                <a:gd name="T15" fmla="*/ 114 h 425"/>
                <a:gd name="T16" fmla="*/ 85 w 680"/>
                <a:gd name="T17" fmla="*/ 170 h 425"/>
                <a:gd name="T18" fmla="*/ 368 w 680"/>
                <a:gd name="T19" fmla="*/ 340 h 425"/>
                <a:gd name="T20" fmla="*/ 397 w 680"/>
                <a:gd name="T21" fmla="*/ 397 h 425"/>
                <a:gd name="T22" fmla="*/ 510 w 680"/>
                <a:gd name="T23" fmla="*/ 369 h 425"/>
                <a:gd name="T24" fmla="*/ 595 w 680"/>
                <a:gd name="T25" fmla="*/ 425 h 425"/>
                <a:gd name="T26" fmla="*/ 652 w 680"/>
                <a:gd name="T27" fmla="*/ 397 h 425"/>
                <a:gd name="T28" fmla="*/ 595 w 680"/>
                <a:gd name="T29" fmla="*/ 199 h 425"/>
                <a:gd name="T30" fmla="*/ 680 w 680"/>
                <a:gd name="T31" fmla="*/ 255 h 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680" h="425">
                  <a:moveTo>
                    <a:pt x="680" y="255"/>
                  </a:moveTo>
                  <a:lnTo>
                    <a:pt x="652" y="29"/>
                  </a:lnTo>
                  <a:lnTo>
                    <a:pt x="453" y="85"/>
                  </a:lnTo>
                  <a:lnTo>
                    <a:pt x="311" y="0"/>
                  </a:lnTo>
                  <a:lnTo>
                    <a:pt x="283" y="57"/>
                  </a:lnTo>
                  <a:lnTo>
                    <a:pt x="56" y="29"/>
                  </a:lnTo>
                  <a:lnTo>
                    <a:pt x="0" y="57"/>
                  </a:lnTo>
                  <a:lnTo>
                    <a:pt x="85" y="114"/>
                  </a:lnTo>
                  <a:lnTo>
                    <a:pt x="85" y="170"/>
                  </a:lnTo>
                  <a:lnTo>
                    <a:pt x="368" y="340"/>
                  </a:lnTo>
                  <a:lnTo>
                    <a:pt x="397" y="397"/>
                  </a:lnTo>
                  <a:lnTo>
                    <a:pt x="510" y="369"/>
                  </a:lnTo>
                  <a:lnTo>
                    <a:pt x="595" y="425"/>
                  </a:lnTo>
                  <a:lnTo>
                    <a:pt x="652" y="397"/>
                  </a:lnTo>
                  <a:lnTo>
                    <a:pt x="595" y="199"/>
                  </a:lnTo>
                  <a:lnTo>
                    <a:pt x="680" y="255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010" name="Freeform 770">
              <a:extLst>
                <a:ext uri="{FF2B5EF4-FFF2-40B4-BE49-F238E27FC236}">
                  <a16:creationId xmlns:a16="http://schemas.microsoft.com/office/drawing/2014/main" id="{5C6991F4-F8BF-4576-A930-5F5A1CEE664B}"/>
                </a:ext>
              </a:extLst>
            </p:cNvPr>
            <p:cNvSpPr>
              <a:spLocks/>
            </p:cNvSpPr>
            <p:nvPr/>
          </p:nvSpPr>
          <p:spPr bwMode="auto">
            <a:xfrm>
              <a:off x="5705" y="1408"/>
              <a:ext cx="765" cy="851"/>
            </a:xfrm>
            <a:custGeom>
              <a:avLst/>
              <a:gdLst>
                <a:gd name="T0" fmla="*/ 765 w 765"/>
                <a:gd name="T1" fmla="*/ 539 h 851"/>
                <a:gd name="T2" fmla="*/ 765 w 765"/>
                <a:gd name="T3" fmla="*/ 624 h 851"/>
                <a:gd name="T4" fmla="*/ 737 w 765"/>
                <a:gd name="T5" fmla="*/ 680 h 851"/>
                <a:gd name="T6" fmla="*/ 680 w 765"/>
                <a:gd name="T7" fmla="*/ 680 h 851"/>
                <a:gd name="T8" fmla="*/ 623 w 765"/>
                <a:gd name="T9" fmla="*/ 851 h 851"/>
                <a:gd name="T10" fmla="*/ 567 w 765"/>
                <a:gd name="T11" fmla="*/ 766 h 851"/>
                <a:gd name="T12" fmla="*/ 623 w 765"/>
                <a:gd name="T13" fmla="*/ 624 h 851"/>
                <a:gd name="T14" fmla="*/ 567 w 765"/>
                <a:gd name="T15" fmla="*/ 624 h 851"/>
                <a:gd name="T16" fmla="*/ 425 w 765"/>
                <a:gd name="T17" fmla="*/ 680 h 851"/>
                <a:gd name="T18" fmla="*/ 397 w 765"/>
                <a:gd name="T19" fmla="*/ 539 h 851"/>
                <a:gd name="T20" fmla="*/ 198 w 765"/>
                <a:gd name="T21" fmla="*/ 482 h 851"/>
                <a:gd name="T22" fmla="*/ 113 w 765"/>
                <a:gd name="T23" fmla="*/ 312 h 851"/>
                <a:gd name="T24" fmla="*/ 141 w 765"/>
                <a:gd name="T25" fmla="*/ 255 h 851"/>
                <a:gd name="T26" fmla="*/ 0 w 765"/>
                <a:gd name="T27" fmla="*/ 57 h 851"/>
                <a:gd name="T28" fmla="*/ 56 w 765"/>
                <a:gd name="T29" fmla="*/ 28 h 851"/>
                <a:gd name="T30" fmla="*/ 113 w 765"/>
                <a:gd name="T31" fmla="*/ 0 h 851"/>
                <a:gd name="T32" fmla="*/ 226 w 765"/>
                <a:gd name="T33" fmla="*/ 142 h 851"/>
                <a:gd name="T34" fmla="*/ 226 w 765"/>
                <a:gd name="T35" fmla="*/ 57 h 851"/>
                <a:gd name="T36" fmla="*/ 311 w 765"/>
                <a:gd name="T37" fmla="*/ 0 h 851"/>
                <a:gd name="T38" fmla="*/ 368 w 765"/>
                <a:gd name="T39" fmla="*/ 28 h 851"/>
                <a:gd name="T40" fmla="*/ 453 w 765"/>
                <a:gd name="T41" fmla="*/ 0 h 851"/>
                <a:gd name="T42" fmla="*/ 510 w 765"/>
                <a:gd name="T43" fmla="*/ 57 h 851"/>
                <a:gd name="T44" fmla="*/ 453 w 765"/>
                <a:gd name="T45" fmla="*/ 85 h 851"/>
                <a:gd name="T46" fmla="*/ 453 w 765"/>
                <a:gd name="T47" fmla="*/ 142 h 851"/>
                <a:gd name="T48" fmla="*/ 538 w 765"/>
                <a:gd name="T49" fmla="*/ 170 h 851"/>
                <a:gd name="T50" fmla="*/ 510 w 765"/>
                <a:gd name="T51" fmla="*/ 284 h 851"/>
                <a:gd name="T52" fmla="*/ 538 w 765"/>
                <a:gd name="T53" fmla="*/ 454 h 851"/>
                <a:gd name="T54" fmla="*/ 652 w 765"/>
                <a:gd name="T55" fmla="*/ 539 h 851"/>
                <a:gd name="T56" fmla="*/ 765 w 765"/>
                <a:gd name="T57" fmla="*/ 539 h 8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765" h="851">
                  <a:moveTo>
                    <a:pt x="765" y="539"/>
                  </a:moveTo>
                  <a:lnTo>
                    <a:pt x="765" y="624"/>
                  </a:lnTo>
                  <a:lnTo>
                    <a:pt x="737" y="680"/>
                  </a:lnTo>
                  <a:lnTo>
                    <a:pt x="680" y="680"/>
                  </a:lnTo>
                  <a:lnTo>
                    <a:pt x="623" y="851"/>
                  </a:lnTo>
                  <a:lnTo>
                    <a:pt x="567" y="766"/>
                  </a:lnTo>
                  <a:lnTo>
                    <a:pt x="623" y="624"/>
                  </a:lnTo>
                  <a:lnTo>
                    <a:pt x="567" y="624"/>
                  </a:lnTo>
                  <a:lnTo>
                    <a:pt x="425" y="680"/>
                  </a:lnTo>
                  <a:lnTo>
                    <a:pt x="397" y="539"/>
                  </a:lnTo>
                  <a:lnTo>
                    <a:pt x="198" y="482"/>
                  </a:lnTo>
                  <a:lnTo>
                    <a:pt x="113" y="312"/>
                  </a:lnTo>
                  <a:lnTo>
                    <a:pt x="141" y="255"/>
                  </a:lnTo>
                  <a:lnTo>
                    <a:pt x="0" y="57"/>
                  </a:lnTo>
                  <a:lnTo>
                    <a:pt x="56" y="28"/>
                  </a:lnTo>
                  <a:lnTo>
                    <a:pt x="113" y="0"/>
                  </a:lnTo>
                  <a:lnTo>
                    <a:pt x="226" y="142"/>
                  </a:lnTo>
                  <a:lnTo>
                    <a:pt x="226" y="57"/>
                  </a:lnTo>
                  <a:lnTo>
                    <a:pt x="311" y="0"/>
                  </a:lnTo>
                  <a:lnTo>
                    <a:pt x="368" y="28"/>
                  </a:lnTo>
                  <a:lnTo>
                    <a:pt x="453" y="0"/>
                  </a:lnTo>
                  <a:lnTo>
                    <a:pt x="510" y="57"/>
                  </a:lnTo>
                  <a:lnTo>
                    <a:pt x="453" y="85"/>
                  </a:lnTo>
                  <a:lnTo>
                    <a:pt x="453" y="142"/>
                  </a:lnTo>
                  <a:lnTo>
                    <a:pt x="538" y="170"/>
                  </a:lnTo>
                  <a:lnTo>
                    <a:pt x="510" y="284"/>
                  </a:lnTo>
                  <a:lnTo>
                    <a:pt x="538" y="454"/>
                  </a:lnTo>
                  <a:lnTo>
                    <a:pt x="652" y="539"/>
                  </a:lnTo>
                  <a:lnTo>
                    <a:pt x="765" y="539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011" name="Freeform 771">
              <a:extLst>
                <a:ext uri="{FF2B5EF4-FFF2-40B4-BE49-F238E27FC236}">
                  <a16:creationId xmlns:a16="http://schemas.microsoft.com/office/drawing/2014/main" id="{0E741DB2-B0C6-47CF-AFC6-3A20395D9DA9}"/>
                </a:ext>
              </a:extLst>
            </p:cNvPr>
            <p:cNvSpPr>
              <a:spLocks/>
            </p:cNvSpPr>
            <p:nvPr/>
          </p:nvSpPr>
          <p:spPr bwMode="auto">
            <a:xfrm>
              <a:off x="6810" y="1238"/>
              <a:ext cx="879" cy="1191"/>
            </a:xfrm>
            <a:custGeom>
              <a:avLst/>
              <a:gdLst>
                <a:gd name="T0" fmla="*/ 879 w 879"/>
                <a:gd name="T1" fmla="*/ 1162 h 1191"/>
                <a:gd name="T2" fmla="*/ 737 w 879"/>
                <a:gd name="T3" fmla="*/ 1191 h 1191"/>
                <a:gd name="T4" fmla="*/ 454 w 879"/>
                <a:gd name="T5" fmla="*/ 1049 h 1191"/>
                <a:gd name="T6" fmla="*/ 397 w 879"/>
                <a:gd name="T7" fmla="*/ 1134 h 1191"/>
                <a:gd name="T8" fmla="*/ 255 w 879"/>
                <a:gd name="T9" fmla="*/ 1106 h 1191"/>
                <a:gd name="T10" fmla="*/ 227 w 879"/>
                <a:gd name="T11" fmla="*/ 992 h 1191"/>
                <a:gd name="T12" fmla="*/ 114 w 879"/>
                <a:gd name="T13" fmla="*/ 936 h 1191"/>
                <a:gd name="T14" fmla="*/ 114 w 879"/>
                <a:gd name="T15" fmla="*/ 794 h 1191"/>
                <a:gd name="T16" fmla="*/ 0 w 879"/>
                <a:gd name="T17" fmla="*/ 652 h 1191"/>
                <a:gd name="T18" fmla="*/ 57 w 879"/>
                <a:gd name="T19" fmla="*/ 624 h 1191"/>
                <a:gd name="T20" fmla="*/ 57 w 879"/>
                <a:gd name="T21" fmla="*/ 567 h 1191"/>
                <a:gd name="T22" fmla="*/ 29 w 879"/>
                <a:gd name="T23" fmla="*/ 454 h 1191"/>
                <a:gd name="T24" fmla="*/ 57 w 879"/>
                <a:gd name="T25" fmla="*/ 397 h 1191"/>
                <a:gd name="T26" fmla="*/ 0 w 879"/>
                <a:gd name="T27" fmla="*/ 369 h 1191"/>
                <a:gd name="T28" fmla="*/ 29 w 879"/>
                <a:gd name="T29" fmla="*/ 255 h 1191"/>
                <a:gd name="T30" fmla="*/ 0 w 879"/>
                <a:gd name="T31" fmla="*/ 198 h 1191"/>
                <a:gd name="T32" fmla="*/ 114 w 879"/>
                <a:gd name="T33" fmla="*/ 113 h 1191"/>
                <a:gd name="T34" fmla="*/ 85 w 879"/>
                <a:gd name="T35" fmla="*/ 57 h 1191"/>
                <a:gd name="T36" fmla="*/ 227 w 879"/>
                <a:gd name="T37" fmla="*/ 0 h 1191"/>
                <a:gd name="T38" fmla="*/ 369 w 879"/>
                <a:gd name="T39" fmla="*/ 28 h 1191"/>
                <a:gd name="T40" fmla="*/ 426 w 879"/>
                <a:gd name="T41" fmla="*/ 57 h 1191"/>
                <a:gd name="T42" fmla="*/ 482 w 879"/>
                <a:gd name="T43" fmla="*/ 28 h 1191"/>
                <a:gd name="T44" fmla="*/ 681 w 879"/>
                <a:gd name="T45" fmla="*/ 57 h 1191"/>
                <a:gd name="T46" fmla="*/ 709 w 879"/>
                <a:gd name="T47" fmla="*/ 113 h 1191"/>
                <a:gd name="T48" fmla="*/ 766 w 879"/>
                <a:gd name="T49" fmla="*/ 113 h 1191"/>
                <a:gd name="T50" fmla="*/ 766 w 879"/>
                <a:gd name="T51" fmla="*/ 312 h 1191"/>
                <a:gd name="T52" fmla="*/ 822 w 879"/>
                <a:gd name="T53" fmla="*/ 425 h 1191"/>
                <a:gd name="T54" fmla="*/ 851 w 879"/>
                <a:gd name="T55" fmla="*/ 709 h 1191"/>
                <a:gd name="T56" fmla="*/ 822 w 879"/>
                <a:gd name="T57" fmla="*/ 822 h 1191"/>
                <a:gd name="T58" fmla="*/ 879 w 879"/>
                <a:gd name="T59" fmla="*/ 1162 h 1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879" h="1191">
                  <a:moveTo>
                    <a:pt x="879" y="1162"/>
                  </a:moveTo>
                  <a:lnTo>
                    <a:pt x="737" y="1191"/>
                  </a:lnTo>
                  <a:lnTo>
                    <a:pt x="454" y="1049"/>
                  </a:lnTo>
                  <a:lnTo>
                    <a:pt x="397" y="1134"/>
                  </a:lnTo>
                  <a:lnTo>
                    <a:pt x="255" y="1106"/>
                  </a:lnTo>
                  <a:lnTo>
                    <a:pt x="227" y="992"/>
                  </a:lnTo>
                  <a:lnTo>
                    <a:pt x="114" y="936"/>
                  </a:lnTo>
                  <a:lnTo>
                    <a:pt x="114" y="794"/>
                  </a:lnTo>
                  <a:lnTo>
                    <a:pt x="0" y="652"/>
                  </a:lnTo>
                  <a:lnTo>
                    <a:pt x="57" y="624"/>
                  </a:lnTo>
                  <a:lnTo>
                    <a:pt x="57" y="567"/>
                  </a:lnTo>
                  <a:lnTo>
                    <a:pt x="29" y="454"/>
                  </a:lnTo>
                  <a:lnTo>
                    <a:pt x="57" y="397"/>
                  </a:lnTo>
                  <a:lnTo>
                    <a:pt x="0" y="369"/>
                  </a:lnTo>
                  <a:lnTo>
                    <a:pt x="29" y="255"/>
                  </a:lnTo>
                  <a:lnTo>
                    <a:pt x="0" y="198"/>
                  </a:lnTo>
                  <a:lnTo>
                    <a:pt x="114" y="113"/>
                  </a:lnTo>
                  <a:lnTo>
                    <a:pt x="85" y="57"/>
                  </a:lnTo>
                  <a:lnTo>
                    <a:pt x="227" y="0"/>
                  </a:lnTo>
                  <a:lnTo>
                    <a:pt x="369" y="28"/>
                  </a:lnTo>
                  <a:lnTo>
                    <a:pt x="426" y="57"/>
                  </a:lnTo>
                  <a:lnTo>
                    <a:pt x="482" y="28"/>
                  </a:lnTo>
                  <a:lnTo>
                    <a:pt x="681" y="57"/>
                  </a:lnTo>
                  <a:lnTo>
                    <a:pt x="709" y="113"/>
                  </a:lnTo>
                  <a:lnTo>
                    <a:pt x="766" y="113"/>
                  </a:lnTo>
                  <a:lnTo>
                    <a:pt x="766" y="312"/>
                  </a:lnTo>
                  <a:lnTo>
                    <a:pt x="822" y="425"/>
                  </a:lnTo>
                  <a:lnTo>
                    <a:pt x="851" y="709"/>
                  </a:lnTo>
                  <a:lnTo>
                    <a:pt x="822" y="822"/>
                  </a:lnTo>
                  <a:lnTo>
                    <a:pt x="879" y="1162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012" name="Freeform 772">
              <a:extLst>
                <a:ext uri="{FF2B5EF4-FFF2-40B4-BE49-F238E27FC236}">
                  <a16:creationId xmlns:a16="http://schemas.microsoft.com/office/drawing/2014/main" id="{E5D614B9-BD59-4921-8A55-AB1CAD190FA2}"/>
                </a:ext>
              </a:extLst>
            </p:cNvPr>
            <p:cNvSpPr>
              <a:spLocks/>
            </p:cNvSpPr>
            <p:nvPr/>
          </p:nvSpPr>
          <p:spPr bwMode="auto">
            <a:xfrm>
              <a:off x="6158" y="1181"/>
              <a:ext cx="766" cy="794"/>
            </a:xfrm>
            <a:custGeom>
              <a:avLst/>
              <a:gdLst>
                <a:gd name="T0" fmla="*/ 737 w 766"/>
                <a:gd name="T1" fmla="*/ 114 h 794"/>
                <a:gd name="T2" fmla="*/ 766 w 766"/>
                <a:gd name="T3" fmla="*/ 170 h 794"/>
                <a:gd name="T4" fmla="*/ 652 w 766"/>
                <a:gd name="T5" fmla="*/ 255 h 794"/>
                <a:gd name="T6" fmla="*/ 681 w 766"/>
                <a:gd name="T7" fmla="*/ 312 h 794"/>
                <a:gd name="T8" fmla="*/ 652 w 766"/>
                <a:gd name="T9" fmla="*/ 426 h 794"/>
                <a:gd name="T10" fmla="*/ 709 w 766"/>
                <a:gd name="T11" fmla="*/ 454 h 794"/>
                <a:gd name="T12" fmla="*/ 681 w 766"/>
                <a:gd name="T13" fmla="*/ 511 h 794"/>
                <a:gd name="T14" fmla="*/ 709 w 766"/>
                <a:gd name="T15" fmla="*/ 624 h 794"/>
                <a:gd name="T16" fmla="*/ 709 w 766"/>
                <a:gd name="T17" fmla="*/ 681 h 794"/>
                <a:gd name="T18" fmla="*/ 652 w 766"/>
                <a:gd name="T19" fmla="*/ 709 h 794"/>
                <a:gd name="T20" fmla="*/ 596 w 766"/>
                <a:gd name="T21" fmla="*/ 794 h 794"/>
                <a:gd name="T22" fmla="*/ 312 w 766"/>
                <a:gd name="T23" fmla="*/ 766 h 794"/>
                <a:gd name="T24" fmla="*/ 199 w 766"/>
                <a:gd name="T25" fmla="*/ 766 h 794"/>
                <a:gd name="T26" fmla="*/ 85 w 766"/>
                <a:gd name="T27" fmla="*/ 681 h 794"/>
                <a:gd name="T28" fmla="*/ 57 w 766"/>
                <a:gd name="T29" fmla="*/ 511 h 794"/>
                <a:gd name="T30" fmla="*/ 85 w 766"/>
                <a:gd name="T31" fmla="*/ 397 h 794"/>
                <a:gd name="T32" fmla="*/ 0 w 766"/>
                <a:gd name="T33" fmla="*/ 369 h 794"/>
                <a:gd name="T34" fmla="*/ 0 w 766"/>
                <a:gd name="T35" fmla="*/ 312 h 794"/>
                <a:gd name="T36" fmla="*/ 57 w 766"/>
                <a:gd name="T37" fmla="*/ 284 h 794"/>
                <a:gd name="T38" fmla="*/ 142 w 766"/>
                <a:gd name="T39" fmla="*/ 85 h 794"/>
                <a:gd name="T40" fmla="*/ 312 w 766"/>
                <a:gd name="T41" fmla="*/ 29 h 794"/>
                <a:gd name="T42" fmla="*/ 425 w 766"/>
                <a:gd name="T43" fmla="*/ 57 h 794"/>
                <a:gd name="T44" fmla="*/ 454 w 766"/>
                <a:gd name="T45" fmla="*/ 0 h 794"/>
                <a:gd name="T46" fmla="*/ 681 w 766"/>
                <a:gd name="T47" fmla="*/ 57 h 794"/>
                <a:gd name="T48" fmla="*/ 737 w 766"/>
                <a:gd name="T49" fmla="*/ 114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766" h="794">
                  <a:moveTo>
                    <a:pt x="737" y="114"/>
                  </a:moveTo>
                  <a:lnTo>
                    <a:pt x="766" y="170"/>
                  </a:lnTo>
                  <a:lnTo>
                    <a:pt x="652" y="255"/>
                  </a:lnTo>
                  <a:lnTo>
                    <a:pt x="681" y="312"/>
                  </a:lnTo>
                  <a:lnTo>
                    <a:pt x="652" y="426"/>
                  </a:lnTo>
                  <a:lnTo>
                    <a:pt x="709" y="454"/>
                  </a:lnTo>
                  <a:lnTo>
                    <a:pt x="681" y="511"/>
                  </a:lnTo>
                  <a:lnTo>
                    <a:pt x="709" y="624"/>
                  </a:lnTo>
                  <a:lnTo>
                    <a:pt x="709" y="681"/>
                  </a:lnTo>
                  <a:lnTo>
                    <a:pt x="652" y="709"/>
                  </a:lnTo>
                  <a:lnTo>
                    <a:pt x="596" y="794"/>
                  </a:lnTo>
                  <a:lnTo>
                    <a:pt x="312" y="766"/>
                  </a:lnTo>
                  <a:lnTo>
                    <a:pt x="199" y="766"/>
                  </a:lnTo>
                  <a:lnTo>
                    <a:pt x="85" y="681"/>
                  </a:lnTo>
                  <a:lnTo>
                    <a:pt x="57" y="511"/>
                  </a:lnTo>
                  <a:lnTo>
                    <a:pt x="85" y="397"/>
                  </a:lnTo>
                  <a:lnTo>
                    <a:pt x="0" y="369"/>
                  </a:lnTo>
                  <a:lnTo>
                    <a:pt x="0" y="312"/>
                  </a:lnTo>
                  <a:lnTo>
                    <a:pt x="57" y="284"/>
                  </a:lnTo>
                  <a:lnTo>
                    <a:pt x="142" y="85"/>
                  </a:lnTo>
                  <a:lnTo>
                    <a:pt x="312" y="29"/>
                  </a:lnTo>
                  <a:lnTo>
                    <a:pt x="425" y="57"/>
                  </a:lnTo>
                  <a:lnTo>
                    <a:pt x="454" y="0"/>
                  </a:lnTo>
                  <a:lnTo>
                    <a:pt x="681" y="57"/>
                  </a:lnTo>
                  <a:lnTo>
                    <a:pt x="737" y="114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013" name="Freeform 773">
              <a:extLst>
                <a:ext uri="{FF2B5EF4-FFF2-40B4-BE49-F238E27FC236}">
                  <a16:creationId xmlns:a16="http://schemas.microsoft.com/office/drawing/2014/main" id="{F384C4C8-A0D3-4E5F-93E4-62418761C5CE}"/>
                </a:ext>
              </a:extLst>
            </p:cNvPr>
            <p:cNvSpPr>
              <a:spLocks/>
            </p:cNvSpPr>
            <p:nvPr/>
          </p:nvSpPr>
          <p:spPr bwMode="auto">
            <a:xfrm>
              <a:off x="6272" y="756"/>
              <a:ext cx="1304" cy="595"/>
            </a:xfrm>
            <a:custGeom>
              <a:avLst/>
              <a:gdLst>
                <a:gd name="T0" fmla="*/ 1304 w 1304"/>
                <a:gd name="T1" fmla="*/ 595 h 595"/>
                <a:gd name="T2" fmla="*/ 1304 w 1304"/>
                <a:gd name="T3" fmla="*/ 482 h 595"/>
                <a:gd name="T4" fmla="*/ 1219 w 1304"/>
                <a:gd name="T5" fmla="*/ 340 h 595"/>
                <a:gd name="T6" fmla="*/ 1219 w 1304"/>
                <a:gd name="T7" fmla="*/ 85 h 595"/>
                <a:gd name="T8" fmla="*/ 1105 w 1304"/>
                <a:gd name="T9" fmla="*/ 57 h 595"/>
                <a:gd name="T10" fmla="*/ 1077 w 1304"/>
                <a:gd name="T11" fmla="*/ 28 h 595"/>
                <a:gd name="T12" fmla="*/ 992 w 1304"/>
                <a:gd name="T13" fmla="*/ 28 h 595"/>
                <a:gd name="T14" fmla="*/ 822 w 1304"/>
                <a:gd name="T15" fmla="*/ 0 h 595"/>
                <a:gd name="T16" fmla="*/ 680 w 1304"/>
                <a:gd name="T17" fmla="*/ 28 h 595"/>
                <a:gd name="T18" fmla="*/ 708 w 1304"/>
                <a:gd name="T19" fmla="*/ 142 h 595"/>
                <a:gd name="T20" fmla="*/ 680 w 1304"/>
                <a:gd name="T21" fmla="*/ 227 h 595"/>
                <a:gd name="T22" fmla="*/ 510 w 1304"/>
                <a:gd name="T23" fmla="*/ 227 h 595"/>
                <a:gd name="T24" fmla="*/ 397 w 1304"/>
                <a:gd name="T25" fmla="*/ 198 h 595"/>
                <a:gd name="T26" fmla="*/ 368 w 1304"/>
                <a:gd name="T27" fmla="*/ 255 h 595"/>
                <a:gd name="T28" fmla="*/ 510 w 1304"/>
                <a:gd name="T29" fmla="*/ 312 h 595"/>
                <a:gd name="T30" fmla="*/ 453 w 1304"/>
                <a:gd name="T31" fmla="*/ 340 h 595"/>
                <a:gd name="T32" fmla="*/ 340 w 1304"/>
                <a:gd name="T33" fmla="*/ 284 h 595"/>
                <a:gd name="T34" fmla="*/ 226 w 1304"/>
                <a:gd name="T35" fmla="*/ 255 h 595"/>
                <a:gd name="T36" fmla="*/ 198 w 1304"/>
                <a:gd name="T37" fmla="*/ 312 h 595"/>
                <a:gd name="T38" fmla="*/ 113 w 1304"/>
                <a:gd name="T39" fmla="*/ 198 h 595"/>
                <a:gd name="T40" fmla="*/ 0 w 1304"/>
                <a:gd name="T41" fmla="*/ 284 h 595"/>
                <a:gd name="T42" fmla="*/ 28 w 1304"/>
                <a:gd name="T43" fmla="*/ 369 h 595"/>
                <a:gd name="T44" fmla="*/ 113 w 1304"/>
                <a:gd name="T45" fmla="*/ 425 h 595"/>
                <a:gd name="T46" fmla="*/ 255 w 1304"/>
                <a:gd name="T47" fmla="*/ 369 h 595"/>
                <a:gd name="T48" fmla="*/ 198 w 1304"/>
                <a:gd name="T49" fmla="*/ 454 h 595"/>
                <a:gd name="T50" fmla="*/ 311 w 1304"/>
                <a:gd name="T51" fmla="*/ 482 h 595"/>
                <a:gd name="T52" fmla="*/ 340 w 1304"/>
                <a:gd name="T53" fmla="*/ 425 h 595"/>
                <a:gd name="T54" fmla="*/ 567 w 1304"/>
                <a:gd name="T55" fmla="*/ 482 h 595"/>
                <a:gd name="T56" fmla="*/ 623 w 1304"/>
                <a:gd name="T57" fmla="*/ 539 h 595"/>
                <a:gd name="T58" fmla="*/ 765 w 1304"/>
                <a:gd name="T59" fmla="*/ 482 h 595"/>
                <a:gd name="T60" fmla="*/ 907 w 1304"/>
                <a:gd name="T61" fmla="*/ 510 h 595"/>
                <a:gd name="T62" fmla="*/ 964 w 1304"/>
                <a:gd name="T63" fmla="*/ 539 h 595"/>
                <a:gd name="T64" fmla="*/ 1020 w 1304"/>
                <a:gd name="T65" fmla="*/ 510 h 595"/>
                <a:gd name="T66" fmla="*/ 1219 w 1304"/>
                <a:gd name="T67" fmla="*/ 539 h 595"/>
                <a:gd name="T68" fmla="*/ 1247 w 1304"/>
                <a:gd name="T69" fmla="*/ 595 h 595"/>
                <a:gd name="T70" fmla="*/ 1304 w 1304"/>
                <a:gd name="T71" fmla="*/ 595 h 5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304" h="595">
                  <a:moveTo>
                    <a:pt x="1304" y="595"/>
                  </a:moveTo>
                  <a:lnTo>
                    <a:pt x="1304" y="482"/>
                  </a:lnTo>
                  <a:lnTo>
                    <a:pt x="1219" y="340"/>
                  </a:lnTo>
                  <a:lnTo>
                    <a:pt x="1219" y="85"/>
                  </a:lnTo>
                  <a:lnTo>
                    <a:pt x="1105" y="57"/>
                  </a:lnTo>
                  <a:lnTo>
                    <a:pt x="1077" y="28"/>
                  </a:lnTo>
                  <a:lnTo>
                    <a:pt x="992" y="28"/>
                  </a:lnTo>
                  <a:lnTo>
                    <a:pt x="822" y="0"/>
                  </a:lnTo>
                  <a:lnTo>
                    <a:pt x="680" y="28"/>
                  </a:lnTo>
                  <a:lnTo>
                    <a:pt x="708" y="142"/>
                  </a:lnTo>
                  <a:lnTo>
                    <a:pt x="680" y="227"/>
                  </a:lnTo>
                  <a:lnTo>
                    <a:pt x="510" y="227"/>
                  </a:lnTo>
                  <a:lnTo>
                    <a:pt x="397" y="198"/>
                  </a:lnTo>
                  <a:lnTo>
                    <a:pt x="368" y="255"/>
                  </a:lnTo>
                  <a:lnTo>
                    <a:pt x="510" y="312"/>
                  </a:lnTo>
                  <a:lnTo>
                    <a:pt x="453" y="340"/>
                  </a:lnTo>
                  <a:lnTo>
                    <a:pt x="340" y="284"/>
                  </a:lnTo>
                  <a:lnTo>
                    <a:pt x="226" y="255"/>
                  </a:lnTo>
                  <a:lnTo>
                    <a:pt x="198" y="312"/>
                  </a:lnTo>
                  <a:lnTo>
                    <a:pt x="113" y="198"/>
                  </a:lnTo>
                  <a:lnTo>
                    <a:pt x="0" y="284"/>
                  </a:lnTo>
                  <a:lnTo>
                    <a:pt x="28" y="369"/>
                  </a:lnTo>
                  <a:lnTo>
                    <a:pt x="113" y="425"/>
                  </a:lnTo>
                  <a:lnTo>
                    <a:pt x="255" y="369"/>
                  </a:lnTo>
                  <a:lnTo>
                    <a:pt x="198" y="454"/>
                  </a:lnTo>
                  <a:lnTo>
                    <a:pt x="311" y="482"/>
                  </a:lnTo>
                  <a:lnTo>
                    <a:pt x="340" y="425"/>
                  </a:lnTo>
                  <a:lnTo>
                    <a:pt x="567" y="482"/>
                  </a:lnTo>
                  <a:lnTo>
                    <a:pt x="623" y="539"/>
                  </a:lnTo>
                  <a:lnTo>
                    <a:pt x="765" y="482"/>
                  </a:lnTo>
                  <a:lnTo>
                    <a:pt x="907" y="510"/>
                  </a:lnTo>
                  <a:lnTo>
                    <a:pt x="964" y="539"/>
                  </a:lnTo>
                  <a:lnTo>
                    <a:pt x="1020" y="510"/>
                  </a:lnTo>
                  <a:lnTo>
                    <a:pt x="1219" y="539"/>
                  </a:lnTo>
                  <a:lnTo>
                    <a:pt x="1247" y="595"/>
                  </a:lnTo>
                  <a:lnTo>
                    <a:pt x="1304" y="595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014" name="Freeform 774">
              <a:extLst>
                <a:ext uri="{FF2B5EF4-FFF2-40B4-BE49-F238E27FC236}">
                  <a16:creationId xmlns:a16="http://schemas.microsoft.com/office/drawing/2014/main" id="{EE2A0B36-70BE-4BBD-98F6-7B2A30B75A9E}"/>
                </a:ext>
              </a:extLst>
            </p:cNvPr>
            <p:cNvSpPr>
              <a:spLocks/>
            </p:cNvSpPr>
            <p:nvPr/>
          </p:nvSpPr>
          <p:spPr bwMode="auto">
            <a:xfrm>
              <a:off x="6924" y="444"/>
              <a:ext cx="425" cy="340"/>
            </a:xfrm>
            <a:custGeom>
              <a:avLst/>
              <a:gdLst>
                <a:gd name="T0" fmla="*/ 425 w 425"/>
                <a:gd name="T1" fmla="*/ 340 h 340"/>
                <a:gd name="T2" fmla="*/ 340 w 425"/>
                <a:gd name="T3" fmla="*/ 170 h 340"/>
                <a:gd name="T4" fmla="*/ 340 w 425"/>
                <a:gd name="T5" fmla="*/ 57 h 340"/>
                <a:gd name="T6" fmla="*/ 226 w 425"/>
                <a:gd name="T7" fmla="*/ 57 h 340"/>
                <a:gd name="T8" fmla="*/ 226 w 425"/>
                <a:gd name="T9" fmla="*/ 0 h 340"/>
                <a:gd name="T10" fmla="*/ 85 w 425"/>
                <a:gd name="T11" fmla="*/ 57 h 340"/>
                <a:gd name="T12" fmla="*/ 56 w 425"/>
                <a:gd name="T13" fmla="*/ 114 h 340"/>
                <a:gd name="T14" fmla="*/ 85 w 425"/>
                <a:gd name="T15" fmla="*/ 142 h 340"/>
                <a:gd name="T16" fmla="*/ 28 w 425"/>
                <a:gd name="T17" fmla="*/ 170 h 340"/>
                <a:gd name="T18" fmla="*/ 56 w 425"/>
                <a:gd name="T19" fmla="*/ 227 h 340"/>
                <a:gd name="T20" fmla="*/ 0 w 425"/>
                <a:gd name="T21" fmla="*/ 284 h 340"/>
                <a:gd name="T22" fmla="*/ 28 w 425"/>
                <a:gd name="T23" fmla="*/ 340 h 340"/>
                <a:gd name="T24" fmla="*/ 170 w 425"/>
                <a:gd name="T25" fmla="*/ 312 h 340"/>
                <a:gd name="T26" fmla="*/ 340 w 425"/>
                <a:gd name="T27" fmla="*/ 340 h 340"/>
                <a:gd name="T28" fmla="*/ 425 w 425"/>
                <a:gd name="T29" fmla="*/ 34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25" h="340">
                  <a:moveTo>
                    <a:pt x="425" y="340"/>
                  </a:moveTo>
                  <a:lnTo>
                    <a:pt x="340" y="170"/>
                  </a:lnTo>
                  <a:lnTo>
                    <a:pt x="340" y="57"/>
                  </a:lnTo>
                  <a:lnTo>
                    <a:pt x="226" y="57"/>
                  </a:lnTo>
                  <a:lnTo>
                    <a:pt x="226" y="0"/>
                  </a:lnTo>
                  <a:lnTo>
                    <a:pt x="85" y="57"/>
                  </a:lnTo>
                  <a:lnTo>
                    <a:pt x="56" y="114"/>
                  </a:lnTo>
                  <a:lnTo>
                    <a:pt x="85" y="142"/>
                  </a:lnTo>
                  <a:lnTo>
                    <a:pt x="28" y="170"/>
                  </a:lnTo>
                  <a:lnTo>
                    <a:pt x="56" y="227"/>
                  </a:lnTo>
                  <a:lnTo>
                    <a:pt x="0" y="284"/>
                  </a:lnTo>
                  <a:lnTo>
                    <a:pt x="28" y="340"/>
                  </a:lnTo>
                  <a:lnTo>
                    <a:pt x="170" y="312"/>
                  </a:lnTo>
                  <a:lnTo>
                    <a:pt x="340" y="340"/>
                  </a:lnTo>
                  <a:lnTo>
                    <a:pt x="425" y="34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015" name="Freeform 775">
              <a:extLst>
                <a:ext uri="{FF2B5EF4-FFF2-40B4-BE49-F238E27FC236}">
                  <a16:creationId xmlns:a16="http://schemas.microsoft.com/office/drawing/2014/main" id="{3D35D8D6-2107-4691-99F7-4EEF9A1206AE}"/>
                </a:ext>
              </a:extLst>
            </p:cNvPr>
            <p:cNvSpPr>
              <a:spLocks/>
            </p:cNvSpPr>
            <p:nvPr/>
          </p:nvSpPr>
          <p:spPr bwMode="auto">
            <a:xfrm>
              <a:off x="5535" y="416"/>
              <a:ext cx="992" cy="1134"/>
            </a:xfrm>
            <a:custGeom>
              <a:avLst/>
              <a:gdLst>
                <a:gd name="T0" fmla="*/ 850 w 992"/>
                <a:gd name="T1" fmla="*/ 538 h 1134"/>
                <a:gd name="T2" fmla="*/ 737 w 992"/>
                <a:gd name="T3" fmla="*/ 624 h 1134"/>
                <a:gd name="T4" fmla="*/ 765 w 992"/>
                <a:gd name="T5" fmla="*/ 709 h 1134"/>
                <a:gd name="T6" fmla="*/ 850 w 992"/>
                <a:gd name="T7" fmla="*/ 765 h 1134"/>
                <a:gd name="T8" fmla="*/ 992 w 992"/>
                <a:gd name="T9" fmla="*/ 709 h 1134"/>
                <a:gd name="T10" fmla="*/ 935 w 992"/>
                <a:gd name="T11" fmla="*/ 794 h 1134"/>
                <a:gd name="T12" fmla="*/ 765 w 992"/>
                <a:gd name="T13" fmla="*/ 850 h 1134"/>
                <a:gd name="T14" fmla="*/ 680 w 992"/>
                <a:gd name="T15" fmla="*/ 1049 h 1134"/>
                <a:gd name="T16" fmla="*/ 623 w 992"/>
                <a:gd name="T17" fmla="*/ 992 h 1134"/>
                <a:gd name="T18" fmla="*/ 538 w 992"/>
                <a:gd name="T19" fmla="*/ 1020 h 1134"/>
                <a:gd name="T20" fmla="*/ 481 w 992"/>
                <a:gd name="T21" fmla="*/ 992 h 1134"/>
                <a:gd name="T22" fmla="*/ 396 w 992"/>
                <a:gd name="T23" fmla="*/ 1049 h 1134"/>
                <a:gd name="T24" fmla="*/ 396 w 992"/>
                <a:gd name="T25" fmla="*/ 1134 h 1134"/>
                <a:gd name="T26" fmla="*/ 283 w 992"/>
                <a:gd name="T27" fmla="*/ 992 h 1134"/>
                <a:gd name="T28" fmla="*/ 226 w 992"/>
                <a:gd name="T29" fmla="*/ 1020 h 1134"/>
                <a:gd name="T30" fmla="*/ 198 w 992"/>
                <a:gd name="T31" fmla="*/ 964 h 1134"/>
                <a:gd name="T32" fmla="*/ 226 w 992"/>
                <a:gd name="T33" fmla="*/ 879 h 1134"/>
                <a:gd name="T34" fmla="*/ 311 w 992"/>
                <a:gd name="T35" fmla="*/ 737 h 1134"/>
                <a:gd name="T36" fmla="*/ 141 w 992"/>
                <a:gd name="T37" fmla="*/ 737 h 1134"/>
                <a:gd name="T38" fmla="*/ 141 w 992"/>
                <a:gd name="T39" fmla="*/ 595 h 1134"/>
                <a:gd name="T40" fmla="*/ 113 w 992"/>
                <a:gd name="T41" fmla="*/ 538 h 1134"/>
                <a:gd name="T42" fmla="*/ 0 w 992"/>
                <a:gd name="T43" fmla="*/ 510 h 1134"/>
                <a:gd name="T44" fmla="*/ 28 w 992"/>
                <a:gd name="T45" fmla="*/ 425 h 1134"/>
                <a:gd name="T46" fmla="*/ 170 w 992"/>
                <a:gd name="T47" fmla="*/ 397 h 1134"/>
                <a:gd name="T48" fmla="*/ 283 w 992"/>
                <a:gd name="T49" fmla="*/ 340 h 1134"/>
                <a:gd name="T50" fmla="*/ 283 w 992"/>
                <a:gd name="T51" fmla="*/ 255 h 1134"/>
                <a:gd name="T52" fmla="*/ 368 w 992"/>
                <a:gd name="T53" fmla="*/ 255 h 1134"/>
                <a:gd name="T54" fmla="*/ 368 w 992"/>
                <a:gd name="T55" fmla="*/ 198 h 1134"/>
                <a:gd name="T56" fmla="*/ 425 w 992"/>
                <a:gd name="T57" fmla="*/ 170 h 1134"/>
                <a:gd name="T58" fmla="*/ 425 w 992"/>
                <a:gd name="T59" fmla="*/ 57 h 1134"/>
                <a:gd name="T60" fmla="*/ 481 w 992"/>
                <a:gd name="T61" fmla="*/ 0 h 1134"/>
                <a:gd name="T62" fmla="*/ 510 w 992"/>
                <a:gd name="T63" fmla="*/ 57 h 1134"/>
                <a:gd name="T64" fmla="*/ 567 w 992"/>
                <a:gd name="T65" fmla="*/ 85 h 1134"/>
                <a:gd name="T66" fmla="*/ 680 w 992"/>
                <a:gd name="T67" fmla="*/ 57 h 1134"/>
                <a:gd name="T68" fmla="*/ 793 w 992"/>
                <a:gd name="T69" fmla="*/ 142 h 1134"/>
                <a:gd name="T70" fmla="*/ 765 w 992"/>
                <a:gd name="T71" fmla="*/ 170 h 1134"/>
                <a:gd name="T72" fmla="*/ 793 w 992"/>
                <a:gd name="T73" fmla="*/ 283 h 1134"/>
                <a:gd name="T74" fmla="*/ 737 w 992"/>
                <a:gd name="T75" fmla="*/ 368 h 1134"/>
                <a:gd name="T76" fmla="*/ 850 w 992"/>
                <a:gd name="T77" fmla="*/ 538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992" h="1134">
                  <a:moveTo>
                    <a:pt x="850" y="538"/>
                  </a:moveTo>
                  <a:lnTo>
                    <a:pt x="737" y="624"/>
                  </a:lnTo>
                  <a:lnTo>
                    <a:pt x="765" y="709"/>
                  </a:lnTo>
                  <a:lnTo>
                    <a:pt x="850" y="765"/>
                  </a:lnTo>
                  <a:lnTo>
                    <a:pt x="992" y="709"/>
                  </a:lnTo>
                  <a:lnTo>
                    <a:pt x="935" y="794"/>
                  </a:lnTo>
                  <a:lnTo>
                    <a:pt x="765" y="850"/>
                  </a:lnTo>
                  <a:lnTo>
                    <a:pt x="680" y="1049"/>
                  </a:lnTo>
                  <a:lnTo>
                    <a:pt x="623" y="992"/>
                  </a:lnTo>
                  <a:lnTo>
                    <a:pt x="538" y="1020"/>
                  </a:lnTo>
                  <a:lnTo>
                    <a:pt x="481" y="992"/>
                  </a:lnTo>
                  <a:lnTo>
                    <a:pt x="396" y="1049"/>
                  </a:lnTo>
                  <a:lnTo>
                    <a:pt x="396" y="1134"/>
                  </a:lnTo>
                  <a:lnTo>
                    <a:pt x="283" y="992"/>
                  </a:lnTo>
                  <a:lnTo>
                    <a:pt x="226" y="1020"/>
                  </a:lnTo>
                  <a:lnTo>
                    <a:pt x="198" y="964"/>
                  </a:lnTo>
                  <a:lnTo>
                    <a:pt x="226" y="879"/>
                  </a:lnTo>
                  <a:lnTo>
                    <a:pt x="311" y="737"/>
                  </a:lnTo>
                  <a:lnTo>
                    <a:pt x="141" y="737"/>
                  </a:lnTo>
                  <a:lnTo>
                    <a:pt x="141" y="595"/>
                  </a:lnTo>
                  <a:lnTo>
                    <a:pt x="113" y="538"/>
                  </a:lnTo>
                  <a:lnTo>
                    <a:pt x="0" y="510"/>
                  </a:lnTo>
                  <a:lnTo>
                    <a:pt x="28" y="425"/>
                  </a:lnTo>
                  <a:lnTo>
                    <a:pt x="170" y="397"/>
                  </a:lnTo>
                  <a:lnTo>
                    <a:pt x="283" y="340"/>
                  </a:lnTo>
                  <a:lnTo>
                    <a:pt x="283" y="255"/>
                  </a:lnTo>
                  <a:lnTo>
                    <a:pt x="368" y="255"/>
                  </a:lnTo>
                  <a:lnTo>
                    <a:pt x="368" y="198"/>
                  </a:lnTo>
                  <a:lnTo>
                    <a:pt x="425" y="170"/>
                  </a:lnTo>
                  <a:lnTo>
                    <a:pt x="425" y="57"/>
                  </a:lnTo>
                  <a:lnTo>
                    <a:pt x="481" y="0"/>
                  </a:lnTo>
                  <a:lnTo>
                    <a:pt x="510" y="57"/>
                  </a:lnTo>
                  <a:lnTo>
                    <a:pt x="567" y="85"/>
                  </a:lnTo>
                  <a:lnTo>
                    <a:pt x="680" y="57"/>
                  </a:lnTo>
                  <a:lnTo>
                    <a:pt x="793" y="142"/>
                  </a:lnTo>
                  <a:lnTo>
                    <a:pt x="765" y="170"/>
                  </a:lnTo>
                  <a:lnTo>
                    <a:pt x="793" y="283"/>
                  </a:lnTo>
                  <a:lnTo>
                    <a:pt x="737" y="368"/>
                  </a:lnTo>
                  <a:lnTo>
                    <a:pt x="850" y="538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016" name="Freeform 776">
              <a:extLst>
                <a:ext uri="{FF2B5EF4-FFF2-40B4-BE49-F238E27FC236}">
                  <a16:creationId xmlns:a16="http://schemas.microsoft.com/office/drawing/2014/main" id="{2904234E-169B-47AE-968F-A7EFF094F140}"/>
                </a:ext>
              </a:extLst>
            </p:cNvPr>
            <p:cNvSpPr>
              <a:spLocks/>
            </p:cNvSpPr>
            <p:nvPr/>
          </p:nvSpPr>
          <p:spPr bwMode="auto">
            <a:xfrm>
              <a:off x="5421" y="444"/>
              <a:ext cx="397" cy="397"/>
            </a:xfrm>
            <a:custGeom>
              <a:avLst/>
              <a:gdLst>
                <a:gd name="T0" fmla="*/ 85 w 397"/>
                <a:gd name="T1" fmla="*/ 0 h 397"/>
                <a:gd name="T2" fmla="*/ 28 w 397"/>
                <a:gd name="T3" fmla="*/ 29 h 397"/>
                <a:gd name="T4" fmla="*/ 0 w 397"/>
                <a:gd name="T5" fmla="*/ 170 h 397"/>
                <a:gd name="T6" fmla="*/ 85 w 397"/>
                <a:gd name="T7" fmla="*/ 284 h 397"/>
                <a:gd name="T8" fmla="*/ 57 w 397"/>
                <a:gd name="T9" fmla="*/ 312 h 397"/>
                <a:gd name="T10" fmla="*/ 57 w 397"/>
                <a:gd name="T11" fmla="*/ 397 h 397"/>
                <a:gd name="T12" fmla="*/ 142 w 397"/>
                <a:gd name="T13" fmla="*/ 397 h 397"/>
                <a:gd name="T14" fmla="*/ 284 w 397"/>
                <a:gd name="T15" fmla="*/ 369 h 397"/>
                <a:gd name="T16" fmla="*/ 397 w 397"/>
                <a:gd name="T17" fmla="*/ 312 h 397"/>
                <a:gd name="T18" fmla="*/ 397 w 397"/>
                <a:gd name="T19" fmla="*/ 227 h 397"/>
                <a:gd name="T20" fmla="*/ 114 w 397"/>
                <a:gd name="T21" fmla="*/ 85 h 397"/>
                <a:gd name="T22" fmla="*/ 114 w 397"/>
                <a:gd name="T23" fmla="*/ 29 h 397"/>
                <a:gd name="T24" fmla="*/ 85 w 397"/>
                <a:gd name="T25" fmla="*/ 0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97" h="397">
                  <a:moveTo>
                    <a:pt x="85" y="0"/>
                  </a:moveTo>
                  <a:lnTo>
                    <a:pt x="28" y="29"/>
                  </a:lnTo>
                  <a:lnTo>
                    <a:pt x="0" y="170"/>
                  </a:lnTo>
                  <a:lnTo>
                    <a:pt x="85" y="284"/>
                  </a:lnTo>
                  <a:lnTo>
                    <a:pt x="57" y="312"/>
                  </a:lnTo>
                  <a:lnTo>
                    <a:pt x="57" y="397"/>
                  </a:lnTo>
                  <a:lnTo>
                    <a:pt x="142" y="397"/>
                  </a:lnTo>
                  <a:lnTo>
                    <a:pt x="284" y="369"/>
                  </a:lnTo>
                  <a:lnTo>
                    <a:pt x="397" y="312"/>
                  </a:lnTo>
                  <a:lnTo>
                    <a:pt x="397" y="227"/>
                  </a:lnTo>
                  <a:lnTo>
                    <a:pt x="114" y="85"/>
                  </a:lnTo>
                  <a:lnTo>
                    <a:pt x="114" y="29"/>
                  </a:lnTo>
                  <a:lnTo>
                    <a:pt x="85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018" name="Freeform 778">
              <a:extLst>
                <a:ext uri="{FF2B5EF4-FFF2-40B4-BE49-F238E27FC236}">
                  <a16:creationId xmlns:a16="http://schemas.microsoft.com/office/drawing/2014/main" id="{7B96FE97-57CB-4014-AD64-67D037B44DFF}"/>
                </a:ext>
              </a:extLst>
            </p:cNvPr>
            <p:cNvSpPr>
              <a:spLocks/>
            </p:cNvSpPr>
            <p:nvPr/>
          </p:nvSpPr>
          <p:spPr bwMode="auto">
            <a:xfrm>
              <a:off x="5535" y="359"/>
              <a:ext cx="425" cy="312"/>
            </a:xfrm>
            <a:custGeom>
              <a:avLst/>
              <a:gdLst>
                <a:gd name="T0" fmla="*/ 0 w 425"/>
                <a:gd name="T1" fmla="*/ 114 h 312"/>
                <a:gd name="T2" fmla="*/ 0 w 425"/>
                <a:gd name="T3" fmla="*/ 170 h 312"/>
                <a:gd name="T4" fmla="*/ 283 w 425"/>
                <a:gd name="T5" fmla="*/ 312 h 312"/>
                <a:gd name="T6" fmla="*/ 368 w 425"/>
                <a:gd name="T7" fmla="*/ 312 h 312"/>
                <a:gd name="T8" fmla="*/ 368 w 425"/>
                <a:gd name="T9" fmla="*/ 255 h 312"/>
                <a:gd name="T10" fmla="*/ 425 w 425"/>
                <a:gd name="T11" fmla="*/ 227 h 312"/>
                <a:gd name="T12" fmla="*/ 425 w 425"/>
                <a:gd name="T13" fmla="*/ 114 h 312"/>
                <a:gd name="T14" fmla="*/ 311 w 425"/>
                <a:gd name="T15" fmla="*/ 0 h 312"/>
                <a:gd name="T16" fmla="*/ 283 w 425"/>
                <a:gd name="T17" fmla="*/ 57 h 312"/>
                <a:gd name="T18" fmla="*/ 0 w 425"/>
                <a:gd name="T19" fmla="*/ 114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5" h="312">
                  <a:moveTo>
                    <a:pt x="0" y="114"/>
                  </a:moveTo>
                  <a:lnTo>
                    <a:pt x="0" y="170"/>
                  </a:lnTo>
                  <a:lnTo>
                    <a:pt x="283" y="312"/>
                  </a:lnTo>
                  <a:lnTo>
                    <a:pt x="368" y="312"/>
                  </a:lnTo>
                  <a:lnTo>
                    <a:pt x="368" y="255"/>
                  </a:lnTo>
                  <a:lnTo>
                    <a:pt x="425" y="227"/>
                  </a:lnTo>
                  <a:lnTo>
                    <a:pt x="425" y="114"/>
                  </a:lnTo>
                  <a:lnTo>
                    <a:pt x="311" y="0"/>
                  </a:lnTo>
                  <a:lnTo>
                    <a:pt x="283" y="57"/>
                  </a:lnTo>
                  <a:lnTo>
                    <a:pt x="0" y="114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020" name="Freeform 780">
              <a:extLst>
                <a:ext uri="{FF2B5EF4-FFF2-40B4-BE49-F238E27FC236}">
                  <a16:creationId xmlns:a16="http://schemas.microsoft.com/office/drawing/2014/main" id="{2B2E8036-18C0-4E4D-AA1E-C215B92B6C66}"/>
                </a:ext>
              </a:extLst>
            </p:cNvPr>
            <p:cNvSpPr>
              <a:spLocks/>
            </p:cNvSpPr>
            <p:nvPr/>
          </p:nvSpPr>
          <p:spPr bwMode="auto">
            <a:xfrm>
              <a:off x="4854" y="3534"/>
              <a:ext cx="312" cy="312"/>
            </a:xfrm>
            <a:custGeom>
              <a:avLst/>
              <a:gdLst>
                <a:gd name="T0" fmla="*/ 28 w 312"/>
                <a:gd name="T1" fmla="*/ 199 h 312"/>
                <a:gd name="T2" fmla="*/ 0 w 312"/>
                <a:gd name="T3" fmla="*/ 312 h 312"/>
                <a:gd name="T4" fmla="*/ 142 w 312"/>
                <a:gd name="T5" fmla="*/ 284 h 312"/>
                <a:gd name="T6" fmla="*/ 199 w 312"/>
                <a:gd name="T7" fmla="*/ 312 h 312"/>
                <a:gd name="T8" fmla="*/ 255 w 312"/>
                <a:gd name="T9" fmla="*/ 284 h 312"/>
                <a:gd name="T10" fmla="*/ 312 w 312"/>
                <a:gd name="T11" fmla="*/ 312 h 312"/>
                <a:gd name="T12" fmla="*/ 312 w 312"/>
                <a:gd name="T13" fmla="*/ 255 h 312"/>
                <a:gd name="T14" fmla="*/ 284 w 312"/>
                <a:gd name="T15" fmla="*/ 227 h 312"/>
                <a:gd name="T16" fmla="*/ 284 w 312"/>
                <a:gd name="T17" fmla="*/ 170 h 312"/>
                <a:gd name="T18" fmla="*/ 227 w 312"/>
                <a:gd name="T19" fmla="*/ 199 h 312"/>
                <a:gd name="T20" fmla="*/ 170 w 312"/>
                <a:gd name="T21" fmla="*/ 170 h 312"/>
                <a:gd name="T22" fmla="*/ 255 w 312"/>
                <a:gd name="T23" fmla="*/ 85 h 312"/>
                <a:gd name="T24" fmla="*/ 142 w 312"/>
                <a:gd name="T25" fmla="*/ 0 h 312"/>
                <a:gd name="T26" fmla="*/ 85 w 312"/>
                <a:gd name="T27" fmla="*/ 29 h 312"/>
                <a:gd name="T28" fmla="*/ 57 w 312"/>
                <a:gd name="T29" fmla="*/ 142 h 312"/>
                <a:gd name="T30" fmla="*/ 28 w 312"/>
                <a:gd name="T31" fmla="*/ 199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12" h="312">
                  <a:moveTo>
                    <a:pt x="28" y="199"/>
                  </a:moveTo>
                  <a:lnTo>
                    <a:pt x="0" y="312"/>
                  </a:lnTo>
                  <a:lnTo>
                    <a:pt x="142" y="284"/>
                  </a:lnTo>
                  <a:lnTo>
                    <a:pt x="199" y="312"/>
                  </a:lnTo>
                  <a:lnTo>
                    <a:pt x="255" y="284"/>
                  </a:lnTo>
                  <a:lnTo>
                    <a:pt x="312" y="312"/>
                  </a:lnTo>
                  <a:lnTo>
                    <a:pt x="312" y="255"/>
                  </a:lnTo>
                  <a:lnTo>
                    <a:pt x="284" y="227"/>
                  </a:lnTo>
                  <a:lnTo>
                    <a:pt x="284" y="170"/>
                  </a:lnTo>
                  <a:lnTo>
                    <a:pt x="227" y="199"/>
                  </a:lnTo>
                  <a:lnTo>
                    <a:pt x="170" y="170"/>
                  </a:lnTo>
                  <a:lnTo>
                    <a:pt x="255" y="85"/>
                  </a:lnTo>
                  <a:lnTo>
                    <a:pt x="142" y="0"/>
                  </a:lnTo>
                  <a:lnTo>
                    <a:pt x="85" y="29"/>
                  </a:lnTo>
                  <a:lnTo>
                    <a:pt x="57" y="142"/>
                  </a:lnTo>
                  <a:lnTo>
                    <a:pt x="28" y="199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021" name="Freeform 781">
              <a:extLst>
                <a:ext uri="{FF2B5EF4-FFF2-40B4-BE49-F238E27FC236}">
                  <a16:creationId xmlns:a16="http://schemas.microsoft.com/office/drawing/2014/main" id="{5EABA6E0-5C1B-4309-AC86-B37456AA677C}"/>
                </a:ext>
              </a:extLst>
            </p:cNvPr>
            <p:cNvSpPr>
              <a:spLocks/>
            </p:cNvSpPr>
            <p:nvPr/>
          </p:nvSpPr>
          <p:spPr bwMode="auto">
            <a:xfrm>
              <a:off x="4032" y="3081"/>
              <a:ext cx="1673" cy="765"/>
            </a:xfrm>
            <a:custGeom>
              <a:avLst/>
              <a:gdLst>
                <a:gd name="T0" fmla="*/ 850 w 1673"/>
                <a:gd name="T1" fmla="*/ 652 h 765"/>
                <a:gd name="T2" fmla="*/ 454 w 1673"/>
                <a:gd name="T3" fmla="*/ 538 h 765"/>
                <a:gd name="T4" fmla="*/ 397 w 1673"/>
                <a:gd name="T5" fmla="*/ 510 h 765"/>
                <a:gd name="T6" fmla="*/ 340 w 1673"/>
                <a:gd name="T7" fmla="*/ 538 h 765"/>
                <a:gd name="T8" fmla="*/ 170 w 1673"/>
                <a:gd name="T9" fmla="*/ 453 h 765"/>
                <a:gd name="T10" fmla="*/ 142 w 1673"/>
                <a:gd name="T11" fmla="*/ 397 h 765"/>
                <a:gd name="T12" fmla="*/ 113 w 1673"/>
                <a:gd name="T13" fmla="*/ 397 h 765"/>
                <a:gd name="T14" fmla="*/ 28 w 1673"/>
                <a:gd name="T15" fmla="*/ 340 h 765"/>
                <a:gd name="T16" fmla="*/ 0 w 1673"/>
                <a:gd name="T17" fmla="*/ 283 h 765"/>
                <a:gd name="T18" fmla="*/ 57 w 1673"/>
                <a:gd name="T19" fmla="*/ 198 h 765"/>
                <a:gd name="T20" fmla="*/ 198 w 1673"/>
                <a:gd name="T21" fmla="*/ 198 h 765"/>
                <a:gd name="T22" fmla="*/ 340 w 1673"/>
                <a:gd name="T23" fmla="*/ 0 h 765"/>
                <a:gd name="T24" fmla="*/ 369 w 1673"/>
                <a:gd name="T25" fmla="*/ 85 h 765"/>
                <a:gd name="T26" fmla="*/ 425 w 1673"/>
                <a:gd name="T27" fmla="*/ 56 h 765"/>
                <a:gd name="T28" fmla="*/ 510 w 1673"/>
                <a:gd name="T29" fmla="*/ 198 h 765"/>
                <a:gd name="T30" fmla="*/ 1077 w 1673"/>
                <a:gd name="T31" fmla="*/ 141 h 765"/>
                <a:gd name="T32" fmla="*/ 1077 w 1673"/>
                <a:gd name="T33" fmla="*/ 226 h 765"/>
                <a:gd name="T34" fmla="*/ 1276 w 1673"/>
                <a:gd name="T35" fmla="*/ 312 h 765"/>
                <a:gd name="T36" fmla="*/ 1361 w 1673"/>
                <a:gd name="T37" fmla="*/ 312 h 765"/>
                <a:gd name="T38" fmla="*/ 1616 w 1673"/>
                <a:gd name="T39" fmla="*/ 453 h 765"/>
                <a:gd name="T40" fmla="*/ 1673 w 1673"/>
                <a:gd name="T41" fmla="*/ 538 h 765"/>
                <a:gd name="T42" fmla="*/ 1616 w 1673"/>
                <a:gd name="T43" fmla="*/ 567 h 765"/>
                <a:gd name="T44" fmla="*/ 1588 w 1673"/>
                <a:gd name="T45" fmla="*/ 623 h 765"/>
                <a:gd name="T46" fmla="*/ 1503 w 1673"/>
                <a:gd name="T47" fmla="*/ 623 h 765"/>
                <a:gd name="T48" fmla="*/ 1503 w 1673"/>
                <a:gd name="T49" fmla="*/ 765 h 765"/>
                <a:gd name="T50" fmla="*/ 1361 w 1673"/>
                <a:gd name="T51" fmla="*/ 737 h 765"/>
                <a:gd name="T52" fmla="*/ 1276 w 1673"/>
                <a:gd name="T53" fmla="*/ 737 h 765"/>
                <a:gd name="T54" fmla="*/ 1247 w 1673"/>
                <a:gd name="T55" fmla="*/ 652 h 765"/>
                <a:gd name="T56" fmla="*/ 1162 w 1673"/>
                <a:gd name="T57" fmla="*/ 652 h 765"/>
                <a:gd name="T58" fmla="*/ 1106 w 1673"/>
                <a:gd name="T59" fmla="*/ 623 h 765"/>
                <a:gd name="T60" fmla="*/ 1049 w 1673"/>
                <a:gd name="T61" fmla="*/ 652 h 765"/>
                <a:gd name="T62" fmla="*/ 992 w 1673"/>
                <a:gd name="T63" fmla="*/ 623 h 765"/>
                <a:gd name="T64" fmla="*/ 1077 w 1673"/>
                <a:gd name="T65" fmla="*/ 538 h 765"/>
                <a:gd name="T66" fmla="*/ 964 w 1673"/>
                <a:gd name="T67" fmla="*/ 453 h 765"/>
                <a:gd name="T68" fmla="*/ 907 w 1673"/>
                <a:gd name="T69" fmla="*/ 482 h 765"/>
                <a:gd name="T70" fmla="*/ 879 w 1673"/>
                <a:gd name="T71" fmla="*/ 595 h 765"/>
                <a:gd name="T72" fmla="*/ 850 w 1673"/>
                <a:gd name="T73" fmla="*/ 652 h 7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673" h="765">
                  <a:moveTo>
                    <a:pt x="850" y="652"/>
                  </a:moveTo>
                  <a:lnTo>
                    <a:pt x="454" y="538"/>
                  </a:lnTo>
                  <a:lnTo>
                    <a:pt x="397" y="510"/>
                  </a:lnTo>
                  <a:lnTo>
                    <a:pt x="340" y="538"/>
                  </a:lnTo>
                  <a:lnTo>
                    <a:pt x="170" y="453"/>
                  </a:lnTo>
                  <a:lnTo>
                    <a:pt x="142" y="397"/>
                  </a:lnTo>
                  <a:lnTo>
                    <a:pt x="113" y="397"/>
                  </a:lnTo>
                  <a:lnTo>
                    <a:pt x="28" y="340"/>
                  </a:lnTo>
                  <a:lnTo>
                    <a:pt x="0" y="283"/>
                  </a:lnTo>
                  <a:lnTo>
                    <a:pt x="57" y="198"/>
                  </a:lnTo>
                  <a:lnTo>
                    <a:pt x="198" y="198"/>
                  </a:lnTo>
                  <a:lnTo>
                    <a:pt x="340" y="0"/>
                  </a:lnTo>
                  <a:lnTo>
                    <a:pt x="369" y="85"/>
                  </a:lnTo>
                  <a:lnTo>
                    <a:pt x="425" y="56"/>
                  </a:lnTo>
                  <a:lnTo>
                    <a:pt x="510" y="198"/>
                  </a:lnTo>
                  <a:lnTo>
                    <a:pt x="1077" y="141"/>
                  </a:lnTo>
                  <a:lnTo>
                    <a:pt x="1077" y="226"/>
                  </a:lnTo>
                  <a:lnTo>
                    <a:pt x="1276" y="312"/>
                  </a:lnTo>
                  <a:lnTo>
                    <a:pt x="1361" y="312"/>
                  </a:lnTo>
                  <a:lnTo>
                    <a:pt x="1616" y="453"/>
                  </a:lnTo>
                  <a:lnTo>
                    <a:pt x="1673" y="538"/>
                  </a:lnTo>
                  <a:lnTo>
                    <a:pt x="1616" y="567"/>
                  </a:lnTo>
                  <a:lnTo>
                    <a:pt x="1588" y="623"/>
                  </a:lnTo>
                  <a:lnTo>
                    <a:pt x="1503" y="623"/>
                  </a:lnTo>
                  <a:lnTo>
                    <a:pt x="1503" y="765"/>
                  </a:lnTo>
                  <a:lnTo>
                    <a:pt x="1361" y="737"/>
                  </a:lnTo>
                  <a:lnTo>
                    <a:pt x="1276" y="737"/>
                  </a:lnTo>
                  <a:lnTo>
                    <a:pt x="1247" y="652"/>
                  </a:lnTo>
                  <a:lnTo>
                    <a:pt x="1162" y="652"/>
                  </a:lnTo>
                  <a:lnTo>
                    <a:pt x="1106" y="623"/>
                  </a:lnTo>
                  <a:lnTo>
                    <a:pt x="1049" y="652"/>
                  </a:lnTo>
                  <a:lnTo>
                    <a:pt x="992" y="623"/>
                  </a:lnTo>
                  <a:lnTo>
                    <a:pt x="1077" y="538"/>
                  </a:lnTo>
                  <a:lnTo>
                    <a:pt x="964" y="453"/>
                  </a:lnTo>
                  <a:lnTo>
                    <a:pt x="907" y="482"/>
                  </a:lnTo>
                  <a:lnTo>
                    <a:pt x="879" y="595"/>
                  </a:lnTo>
                  <a:lnTo>
                    <a:pt x="850" y="652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022" name="Freeform 782">
              <a:extLst>
                <a:ext uri="{FF2B5EF4-FFF2-40B4-BE49-F238E27FC236}">
                  <a16:creationId xmlns:a16="http://schemas.microsoft.com/office/drawing/2014/main" id="{F6D6B04E-C778-4575-A070-C1133EA79C11}"/>
                </a:ext>
              </a:extLst>
            </p:cNvPr>
            <p:cNvSpPr>
              <a:spLocks/>
            </p:cNvSpPr>
            <p:nvPr/>
          </p:nvSpPr>
          <p:spPr bwMode="auto">
            <a:xfrm>
              <a:off x="3663" y="1181"/>
              <a:ext cx="1078" cy="1531"/>
            </a:xfrm>
            <a:custGeom>
              <a:avLst/>
              <a:gdLst>
                <a:gd name="T0" fmla="*/ 879 w 1078"/>
                <a:gd name="T1" fmla="*/ 57 h 1531"/>
                <a:gd name="T2" fmla="*/ 908 w 1078"/>
                <a:gd name="T3" fmla="*/ 114 h 1531"/>
                <a:gd name="T4" fmla="*/ 879 w 1078"/>
                <a:gd name="T5" fmla="*/ 142 h 1531"/>
                <a:gd name="T6" fmla="*/ 879 w 1078"/>
                <a:gd name="T7" fmla="*/ 340 h 1531"/>
                <a:gd name="T8" fmla="*/ 851 w 1078"/>
                <a:gd name="T9" fmla="*/ 397 h 1531"/>
                <a:gd name="T10" fmla="*/ 1049 w 1078"/>
                <a:gd name="T11" fmla="*/ 511 h 1531"/>
                <a:gd name="T12" fmla="*/ 1078 w 1078"/>
                <a:gd name="T13" fmla="*/ 596 h 1531"/>
                <a:gd name="T14" fmla="*/ 1049 w 1078"/>
                <a:gd name="T15" fmla="*/ 681 h 1531"/>
                <a:gd name="T16" fmla="*/ 879 w 1078"/>
                <a:gd name="T17" fmla="*/ 822 h 1531"/>
                <a:gd name="T18" fmla="*/ 879 w 1078"/>
                <a:gd name="T19" fmla="*/ 907 h 1531"/>
                <a:gd name="T20" fmla="*/ 823 w 1078"/>
                <a:gd name="T21" fmla="*/ 1021 h 1531"/>
                <a:gd name="T22" fmla="*/ 766 w 1078"/>
                <a:gd name="T23" fmla="*/ 964 h 1531"/>
                <a:gd name="T24" fmla="*/ 624 w 1078"/>
                <a:gd name="T25" fmla="*/ 1163 h 1531"/>
                <a:gd name="T26" fmla="*/ 709 w 1078"/>
                <a:gd name="T27" fmla="*/ 1219 h 1531"/>
                <a:gd name="T28" fmla="*/ 681 w 1078"/>
                <a:gd name="T29" fmla="*/ 1276 h 1531"/>
                <a:gd name="T30" fmla="*/ 738 w 1078"/>
                <a:gd name="T31" fmla="*/ 1418 h 1531"/>
                <a:gd name="T32" fmla="*/ 709 w 1078"/>
                <a:gd name="T33" fmla="*/ 1531 h 1531"/>
                <a:gd name="T34" fmla="*/ 624 w 1078"/>
                <a:gd name="T35" fmla="*/ 1474 h 1531"/>
                <a:gd name="T36" fmla="*/ 482 w 1078"/>
                <a:gd name="T37" fmla="*/ 1474 h 1531"/>
                <a:gd name="T38" fmla="*/ 397 w 1078"/>
                <a:gd name="T39" fmla="*/ 1446 h 1531"/>
                <a:gd name="T40" fmla="*/ 86 w 1078"/>
                <a:gd name="T41" fmla="*/ 1276 h 1531"/>
                <a:gd name="T42" fmla="*/ 0 w 1078"/>
                <a:gd name="T43" fmla="*/ 1106 h 1531"/>
                <a:gd name="T44" fmla="*/ 171 w 1078"/>
                <a:gd name="T45" fmla="*/ 1078 h 1531"/>
                <a:gd name="T46" fmla="*/ 171 w 1078"/>
                <a:gd name="T47" fmla="*/ 1021 h 1531"/>
                <a:gd name="T48" fmla="*/ 86 w 1078"/>
                <a:gd name="T49" fmla="*/ 993 h 1531"/>
                <a:gd name="T50" fmla="*/ 142 w 1078"/>
                <a:gd name="T51" fmla="*/ 822 h 1531"/>
                <a:gd name="T52" fmla="*/ 256 w 1078"/>
                <a:gd name="T53" fmla="*/ 794 h 1531"/>
                <a:gd name="T54" fmla="*/ 256 w 1078"/>
                <a:gd name="T55" fmla="*/ 737 h 1531"/>
                <a:gd name="T56" fmla="*/ 341 w 1078"/>
                <a:gd name="T57" fmla="*/ 539 h 1531"/>
                <a:gd name="T58" fmla="*/ 511 w 1078"/>
                <a:gd name="T59" fmla="*/ 454 h 1531"/>
                <a:gd name="T60" fmla="*/ 511 w 1078"/>
                <a:gd name="T61" fmla="*/ 369 h 1531"/>
                <a:gd name="T62" fmla="*/ 596 w 1078"/>
                <a:gd name="T63" fmla="*/ 255 h 1531"/>
                <a:gd name="T64" fmla="*/ 567 w 1078"/>
                <a:gd name="T65" fmla="*/ 142 h 1531"/>
                <a:gd name="T66" fmla="*/ 624 w 1078"/>
                <a:gd name="T67" fmla="*/ 114 h 1531"/>
                <a:gd name="T68" fmla="*/ 624 w 1078"/>
                <a:gd name="T69" fmla="*/ 0 h 1531"/>
                <a:gd name="T70" fmla="*/ 766 w 1078"/>
                <a:gd name="T71" fmla="*/ 57 h 1531"/>
                <a:gd name="T72" fmla="*/ 879 w 1078"/>
                <a:gd name="T73" fmla="*/ 57 h 15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078" h="1531">
                  <a:moveTo>
                    <a:pt x="879" y="57"/>
                  </a:moveTo>
                  <a:lnTo>
                    <a:pt x="908" y="114"/>
                  </a:lnTo>
                  <a:lnTo>
                    <a:pt x="879" y="142"/>
                  </a:lnTo>
                  <a:lnTo>
                    <a:pt x="879" y="340"/>
                  </a:lnTo>
                  <a:lnTo>
                    <a:pt x="851" y="397"/>
                  </a:lnTo>
                  <a:lnTo>
                    <a:pt x="1049" y="511"/>
                  </a:lnTo>
                  <a:lnTo>
                    <a:pt x="1078" y="596"/>
                  </a:lnTo>
                  <a:lnTo>
                    <a:pt x="1049" y="681"/>
                  </a:lnTo>
                  <a:lnTo>
                    <a:pt x="879" y="822"/>
                  </a:lnTo>
                  <a:lnTo>
                    <a:pt x="879" y="907"/>
                  </a:lnTo>
                  <a:lnTo>
                    <a:pt x="823" y="1021"/>
                  </a:lnTo>
                  <a:lnTo>
                    <a:pt x="766" y="964"/>
                  </a:lnTo>
                  <a:lnTo>
                    <a:pt x="624" y="1163"/>
                  </a:lnTo>
                  <a:lnTo>
                    <a:pt x="709" y="1219"/>
                  </a:lnTo>
                  <a:lnTo>
                    <a:pt x="681" y="1276"/>
                  </a:lnTo>
                  <a:lnTo>
                    <a:pt x="738" y="1418"/>
                  </a:lnTo>
                  <a:lnTo>
                    <a:pt x="709" y="1531"/>
                  </a:lnTo>
                  <a:lnTo>
                    <a:pt x="624" y="1474"/>
                  </a:lnTo>
                  <a:lnTo>
                    <a:pt x="482" y="1474"/>
                  </a:lnTo>
                  <a:lnTo>
                    <a:pt x="397" y="1446"/>
                  </a:lnTo>
                  <a:lnTo>
                    <a:pt x="86" y="1276"/>
                  </a:lnTo>
                  <a:lnTo>
                    <a:pt x="0" y="1106"/>
                  </a:lnTo>
                  <a:lnTo>
                    <a:pt x="171" y="1078"/>
                  </a:lnTo>
                  <a:lnTo>
                    <a:pt x="171" y="1021"/>
                  </a:lnTo>
                  <a:lnTo>
                    <a:pt x="86" y="993"/>
                  </a:lnTo>
                  <a:lnTo>
                    <a:pt x="142" y="822"/>
                  </a:lnTo>
                  <a:lnTo>
                    <a:pt x="256" y="794"/>
                  </a:lnTo>
                  <a:lnTo>
                    <a:pt x="256" y="737"/>
                  </a:lnTo>
                  <a:lnTo>
                    <a:pt x="341" y="539"/>
                  </a:lnTo>
                  <a:lnTo>
                    <a:pt x="511" y="454"/>
                  </a:lnTo>
                  <a:lnTo>
                    <a:pt x="511" y="369"/>
                  </a:lnTo>
                  <a:lnTo>
                    <a:pt x="596" y="255"/>
                  </a:lnTo>
                  <a:lnTo>
                    <a:pt x="567" y="142"/>
                  </a:lnTo>
                  <a:lnTo>
                    <a:pt x="624" y="114"/>
                  </a:lnTo>
                  <a:lnTo>
                    <a:pt x="624" y="0"/>
                  </a:lnTo>
                  <a:lnTo>
                    <a:pt x="766" y="57"/>
                  </a:lnTo>
                  <a:lnTo>
                    <a:pt x="879" y="5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1024" name="Group 784">
            <a:extLst>
              <a:ext uri="{FF2B5EF4-FFF2-40B4-BE49-F238E27FC236}">
                <a16:creationId xmlns:a16="http://schemas.microsoft.com/office/drawing/2014/main" id="{74A377A3-185F-44D4-B7D0-2FB7C0C8034F}"/>
              </a:ext>
            </a:extLst>
          </p:cNvPr>
          <p:cNvGrpSpPr>
            <a:grpSpLocks/>
          </p:cNvGrpSpPr>
          <p:nvPr/>
        </p:nvGrpSpPr>
        <p:grpSpPr bwMode="auto">
          <a:xfrm>
            <a:off x="5410200" y="4260850"/>
            <a:ext cx="530225" cy="133350"/>
            <a:chOff x="1933" y="585"/>
            <a:chExt cx="334" cy="84"/>
          </a:xfrm>
        </p:grpSpPr>
        <p:sp>
          <p:nvSpPr>
            <p:cNvPr id="11025" name="WordArt 785">
              <a:extLst>
                <a:ext uri="{FF2B5EF4-FFF2-40B4-BE49-F238E27FC236}">
                  <a16:creationId xmlns:a16="http://schemas.microsoft.com/office/drawing/2014/main" id="{03318E52-3651-466F-BE4C-75AF3ECAEAF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933" y="585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会津若松市</a:t>
              </a:r>
            </a:p>
          </p:txBody>
        </p:sp>
        <p:sp>
          <p:nvSpPr>
            <p:cNvPr id="11026" name="WordArt 786">
              <a:extLst>
                <a:ext uri="{FF2B5EF4-FFF2-40B4-BE49-F238E27FC236}">
                  <a16:creationId xmlns:a16="http://schemas.microsoft.com/office/drawing/2014/main" id="{5AD9A830-CC29-4E4B-B38F-1FBFAC772F5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934" y="586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会津若松市</a:t>
              </a:r>
            </a:p>
          </p:txBody>
        </p:sp>
      </p:grpSp>
      <p:grpSp>
        <p:nvGrpSpPr>
          <p:cNvPr id="11027" name="Group 787">
            <a:extLst>
              <a:ext uri="{FF2B5EF4-FFF2-40B4-BE49-F238E27FC236}">
                <a16:creationId xmlns:a16="http://schemas.microsoft.com/office/drawing/2014/main" id="{3B2515D1-D4B6-4D2A-9564-B928678568E3}"/>
              </a:ext>
            </a:extLst>
          </p:cNvPr>
          <p:cNvGrpSpPr>
            <a:grpSpLocks/>
          </p:cNvGrpSpPr>
          <p:nvPr/>
        </p:nvGrpSpPr>
        <p:grpSpPr bwMode="auto">
          <a:xfrm>
            <a:off x="7931150" y="1739900"/>
            <a:ext cx="396875" cy="133350"/>
            <a:chOff x="686" y="585"/>
            <a:chExt cx="250" cy="84"/>
          </a:xfrm>
        </p:grpSpPr>
        <p:sp>
          <p:nvSpPr>
            <p:cNvPr id="11028" name="WordArt 788">
              <a:extLst>
                <a:ext uri="{FF2B5EF4-FFF2-40B4-BE49-F238E27FC236}">
                  <a16:creationId xmlns:a16="http://schemas.microsoft.com/office/drawing/2014/main" id="{96F0BA09-9CEE-4D6C-B750-9E9B7CB7D62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86" y="585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福島市</a:t>
              </a:r>
            </a:p>
          </p:txBody>
        </p:sp>
        <p:sp>
          <p:nvSpPr>
            <p:cNvPr id="11029" name="WordArt 789">
              <a:extLst>
                <a:ext uri="{FF2B5EF4-FFF2-40B4-BE49-F238E27FC236}">
                  <a16:creationId xmlns:a16="http://schemas.microsoft.com/office/drawing/2014/main" id="{BF0D1F3A-9383-42BC-BE6C-78EEA793144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87" y="586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福島市</a:t>
              </a:r>
            </a:p>
          </p:txBody>
        </p:sp>
      </p:grpSp>
      <p:grpSp>
        <p:nvGrpSpPr>
          <p:cNvPr id="11030" name="Group 790">
            <a:extLst>
              <a:ext uri="{FF2B5EF4-FFF2-40B4-BE49-F238E27FC236}">
                <a16:creationId xmlns:a16="http://schemas.microsoft.com/office/drawing/2014/main" id="{EEA0DCF7-82FA-4439-96A8-74834BD47DF3}"/>
              </a:ext>
            </a:extLst>
          </p:cNvPr>
          <p:cNvGrpSpPr>
            <a:grpSpLocks/>
          </p:cNvGrpSpPr>
          <p:nvPr/>
        </p:nvGrpSpPr>
        <p:grpSpPr bwMode="auto">
          <a:xfrm>
            <a:off x="8426450" y="8175625"/>
            <a:ext cx="274638" cy="133350"/>
            <a:chOff x="346" y="585"/>
            <a:chExt cx="173" cy="84"/>
          </a:xfrm>
        </p:grpSpPr>
        <p:sp>
          <p:nvSpPr>
            <p:cNvPr id="11031" name="WordArt 791">
              <a:extLst>
                <a:ext uri="{FF2B5EF4-FFF2-40B4-BE49-F238E27FC236}">
                  <a16:creationId xmlns:a16="http://schemas.microsoft.com/office/drawing/2014/main" id="{82182C77-06CC-4742-AA60-C2844209213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46" y="585"/>
              <a:ext cx="172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塙町</a:t>
              </a:r>
            </a:p>
          </p:txBody>
        </p:sp>
        <p:sp>
          <p:nvSpPr>
            <p:cNvPr id="11032" name="WordArt 792">
              <a:extLst>
                <a:ext uri="{FF2B5EF4-FFF2-40B4-BE49-F238E27FC236}">
                  <a16:creationId xmlns:a16="http://schemas.microsoft.com/office/drawing/2014/main" id="{92466577-1394-4279-A92B-FC54F0F62F9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47" y="586"/>
              <a:ext cx="172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塙町</a:t>
              </a:r>
            </a:p>
          </p:txBody>
        </p:sp>
      </p:grpSp>
      <p:grpSp>
        <p:nvGrpSpPr>
          <p:cNvPr id="11033" name="Group 793">
            <a:extLst>
              <a:ext uri="{FF2B5EF4-FFF2-40B4-BE49-F238E27FC236}">
                <a16:creationId xmlns:a16="http://schemas.microsoft.com/office/drawing/2014/main" id="{CFA69CA4-1137-429C-9C70-EEB743A697F8}"/>
              </a:ext>
            </a:extLst>
          </p:cNvPr>
          <p:cNvGrpSpPr>
            <a:grpSpLocks/>
          </p:cNvGrpSpPr>
          <p:nvPr/>
        </p:nvGrpSpPr>
        <p:grpSpPr bwMode="auto">
          <a:xfrm>
            <a:off x="7345363" y="4486275"/>
            <a:ext cx="396875" cy="133350"/>
            <a:chOff x="1117" y="585"/>
            <a:chExt cx="250" cy="84"/>
          </a:xfrm>
        </p:grpSpPr>
        <p:sp>
          <p:nvSpPr>
            <p:cNvPr id="11034" name="WordArt 794">
              <a:extLst>
                <a:ext uri="{FF2B5EF4-FFF2-40B4-BE49-F238E27FC236}">
                  <a16:creationId xmlns:a16="http://schemas.microsoft.com/office/drawing/2014/main" id="{7098124A-BE6B-4161-B2FF-7A0BD45271B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17" y="585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郡山市</a:t>
              </a:r>
            </a:p>
          </p:txBody>
        </p:sp>
        <p:sp>
          <p:nvSpPr>
            <p:cNvPr id="11035" name="WordArt 795">
              <a:extLst>
                <a:ext uri="{FF2B5EF4-FFF2-40B4-BE49-F238E27FC236}">
                  <a16:creationId xmlns:a16="http://schemas.microsoft.com/office/drawing/2014/main" id="{5CE9B642-127B-417B-BEB2-97712AC8418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18" y="586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郡山市</a:t>
              </a:r>
            </a:p>
          </p:txBody>
        </p:sp>
      </p:grpSp>
      <p:grpSp>
        <p:nvGrpSpPr>
          <p:cNvPr id="11036" name="Group 796">
            <a:extLst>
              <a:ext uri="{FF2B5EF4-FFF2-40B4-BE49-F238E27FC236}">
                <a16:creationId xmlns:a16="http://schemas.microsoft.com/office/drawing/2014/main" id="{65BA032F-52C2-4061-873B-C6B0D647CEE2}"/>
              </a:ext>
            </a:extLst>
          </p:cNvPr>
          <p:cNvGrpSpPr>
            <a:grpSpLocks/>
          </p:cNvGrpSpPr>
          <p:nvPr/>
        </p:nvGrpSpPr>
        <p:grpSpPr bwMode="auto">
          <a:xfrm>
            <a:off x="7121525" y="7050088"/>
            <a:ext cx="396875" cy="133350"/>
            <a:chOff x="1480" y="585"/>
            <a:chExt cx="250" cy="84"/>
          </a:xfrm>
        </p:grpSpPr>
        <p:sp>
          <p:nvSpPr>
            <p:cNvPr id="11037" name="WordArt 797">
              <a:extLst>
                <a:ext uri="{FF2B5EF4-FFF2-40B4-BE49-F238E27FC236}">
                  <a16:creationId xmlns:a16="http://schemas.microsoft.com/office/drawing/2014/main" id="{EA032934-F5C2-486B-9C7F-AECC9AE6DC2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0" y="585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白河市</a:t>
              </a:r>
            </a:p>
          </p:txBody>
        </p:sp>
        <p:sp>
          <p:nvSpPr>
            <p:cNvPr id="11038" name="WordArt 798">
              <a:extLst>
                <a:ext uri="{FF2B5EF4-FFF2-40B4-BE49-F238E27FC236}">
                  <a16:creationId xmlns:a16="http://schemas.microsoft.com/office/drawing/2014/main" id="{7AFE0DA3-6E4F-40DA-9708-2ED1C9A2797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1" y="586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白河市</a:t>
              </a:r>
            </a:p>
          </p:txBody>
        </p:sp>
      </p:grpSp>
      <p:grpSp>
        <p:nvGrpSpPr>
          <p:cNvPr id="11039" name="Group 799">
            <a:extLst>
              <a:ext uri="{FF2B5EF4-FFF2-40B4-BE49-F238E27FC236}">
                <a16:creationId xmlns:a16="http://schemas.microsoft.com/office/drawing/2014/main" id="{12EB754A-0DC6-4AB8-B00D-9881CECFA2C7}"/>
              </a:ext>
            </a:extLst>
          </p:cNvPr>
          <p:cNvGrpSpPr>
            <a:grpSpLocks/>
          </p:cNvGrpSpPr>
          <p:nvPr/>
        </p:nvGrpSpPr>
        <p:grpSpPr bwMode="auto">
          <a:xfrm>
            <a:off x="10406063" y="7231063"/>
            <a:ext cx="530225" cy="133350"/>
            <a:chOff x="1933" y="842"/>
            <a:chExt cx="334" cy="84"/>
          </a:xfrm>
        </p:grpSpPr>
        <p:sp>
          <p:nvSpPr>
            <p:cNvPr id="11040" name="WordArt 800">
              <a:extLst>
                <a:ext uri="{FF2B5EF4-FFF2-40B4-BE49-F238E27FC236}">
                  <a16:creationId xmlns:a16="http://schemas.microsoft.com/office/drawing/2014/main" id="{877F989B-C4BE-423C-8A4B-37EA50455CB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933" y="842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いわき市</a:t>
              </a:r>
            </a:p>
          </p:txBody>
        </p:sp>
        <p:sp>
          <p:nvSpPr>
            <p:cNvPr id="11041" name="WordArt 801">
              <a:extLst>
                <a:ext uri="{FF2B5EF4-FFF2-40B4-BE49-F238E27FC236}">
                  <a16:creationId xmlns:a16="http://schemas.microsoft.com/office/drawing/2014/main" id="{2891869D-8D5C-40A2-9514-FBE78D98B8E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934" y="843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いわき市</a:t>
              </a:r>
            </a:p>
          </p:txBody>
        </p:sp>
      </p:grpSp>
      <p:grpSp>
        <p:nvGrpSpPr>
          <p:cNvPr id="11042" name="Group 802">
            <a:extLst>
              <a:ext uri="{FF2B5EF4-FFF2-40B4-BE49-F238E27FC236}">
                <a16:creationId xmlns:a16="http://schemas.microsoft.com/office/drawing/2014/main" id="{DA50E3C4-98E4-4D71-A52A-6E00EB05694E}"/>
              </a:ext>
            </a:extLst>
          </p:cNvPr>
          <p:cNvGrpSpPr>
            <a:grpSpLocks/>
          </p:cNvGrpSpPr>
          <p:nvPr/>
        </p:nvGrpSpPr>
        <p:grpSpPr bwMode="auto">
          <a:xfrm>
            <a:off x="11306175" y="1651000"/>
            <a:ext cx="396875" cy="133350"/>
            <a:chOff x="686" y="842"/>
            <a:chExt cx="250" cy="84"/>
          </a:xfrm>
        </p:grpSpPr>
        <p:sp>
          <p:nvSpPr>
            <p:cNvPr id="11043" name="WordArt 803">
              <a:extLst>
                <a:ext uri="{FF2B5EF4-FFF2-40B4-BE49-F238E27FC236}">
                  <a16:creationId xmlns:a16="http://schemas.microsoft.com/office/drawing/2014/main" id="{6F6C2FE3-E8A5-4DA9-88EC-8AA48843293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86" y="842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相馬市</a:t>
              </a:r>
            </a:p>
          </p:txBody>
        </p:sp>
        <p:sp>
          <p:nvSpPr>
            <p:cNvPr id="11044" name="WordArt 804">
              <a:extLst>
                <a:ext uri="{FF2B5EF4-FFF2-40B4-BE49-F238E27FC236}">
                  <a16:creationId xmlns:a16="http://schemas.microsoft.com/office/drawing/2014/main" id="{3892C894-D25C-4B4B-B0A6-42E515AB976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87" y="843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相馬市</a:t>
              </a:r>
            </a:p>
          </p:txBody>
        </p:sp>
      </p:grpSp>
      <p:grpSp>
        <p:nvGrpSpPr>
          <p:cNvPr id="11045" name="Group 805">
            <a:extLst>
              <a:ext uri="{FF2B5EF4-FFF2-40B4-BE49-F238E27FC236}">
                <a16:creationId xmlns:a16="http://schemas.microsoft.com/office/drawing/2014/main" id="{3DE79369-E3A9-4666-AD07-5B0A149CDA63}"/>
              </a:ext>
            </a:extLst>
          </p:cNvPr>
          <p:cNvGrpSpPr>
            <a:grpSpLocks/>
          </p:cNvGrpSpPr>
          <p:nvPr/>
        </p:nvGrpSpPr>
        <p:grpSpPr bwMode="auto">
          <a:xfrm>
            <a:off x="9640888" y="4351338"/>
            <a:ext cx="396875" cy="133350"/>
            <a:chOff x="1117" y="842"/>
            <a:chExt cx="250" cy="84"/>
          </a:xfrm>
        </p:grpSpPr>
        <p:sp>
          <p:nvSpPr>
            <p:cNvPr id="11046" name="WordArt 806">
              <a:extLst>
                <a:ext uri="{FF2B5EF4-FFF2-40B4-BE49-F238E27FC236}">
                  <a16:creationId xmlns:a16="http://schemas.microsoft.com/office/drawing/2014/main" id="{15804E75-A9D3-45AF-8D6F-C0A66D0E98E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17" y="842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田村市</a:t>
              </a:r>
            </a:p>
          </p:txBody>
        </p:sp>
        <p:sp>
          <p:nvSpPr>
            <p:cNvPr id="11047" name="WordArt 807">
              <a:extLst>
                <a:ext uri="{FF2B5EF4-FFF2-40B4-BE49-F238E27FC236}">
                  <a16:creationId xmlns:a16="http://schemas.microsoft.com/office/drawing/2014/main" id="{060F4082-4616-45AF-B559-40F8B67DCB4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18" y="843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田村市</a:t>
              </a:r>
            </a:p>
          </p:txBody>
        </p:sp>
      </p:grpSp>
      <p:grpSp>
        <p:nvGrpSpPr>
          <p:cNvPr id="11048" name="Group 808">
            <a:extLst>
              <a:ext uri="{FF2B5EF4-FFF2-40B4-BE49-F238E27FC236}">
                <a16:creationId xmlns:a16="http://schemas.microsoft.com/office/drawing/2014/main" id="{3AF3C126-B179-4849-8741-241FF22C3B37}"/>
              </a:ext>
            </a:extLst>
          </p:cNvPr>
          <p:cNvGrpSpPr>
            <a:grpSpLocks/>
          </p:cNvGrpSpPr>
          <p:nvPr/>
        </p:nvGrpSpPr>
        <p:grpSpPr bwMode="auto">
          <a:xfrm>
            <a:off x="9461500" y="1514475"/>
            <a:ext cx="396875" cy="133350"/>
            <a:chOff x="1480" y="842"/>
            <a:chExt cx="250" cy="84"/>
          </a:xfrm>
        </p:grpSpPr>
        <p:sp>
          <p:nvSpPr>
            <p:cNvPr id="11049" name="WordArt 809">
              <a:extLst>
                <a:ext uri="{FF2B5EF4-FFF2-40B4-BE49-F238E27FC236}">
                  <a16:creationId xmlns:a16="http://schemas.microsoft.com/office/drawing/2014/main" id="{086677E7-6A00-422F-AA7B-A2CE96D9B84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0" y="842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伊達市</a:t>
              </a:r>
            </a:p>
          </p:txBody>
        </p:sp>
        <p:sp>
          <p:nvSpPr>
            <p:cNvPr id="11050" name="WordArt 810">
              <a:extLst>
                <a:ext uri="{FF2B5EF4-FFF2-40B4-BE49-F238E27FC236}">
                  <a16:creationId xmlns:a16="http://schemas.microsoft.com/office/drawing/2014/main" id="{2FFE4F1D-4751-47C4-9B3E-9AC0E6241AF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1" y="843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伊達市</a:t>
              </a:r>
            </a:p>
          </p:txBody>
        </p:sp>
      </p:grpSp>
      <p:grpSp>
        <p:nvGrpSpPr>
          <p:cNvPr id="11051" name="Group 811">
            <a:extLst>
              <a:ext uri="{FF2B5EF4-FFF2-40B4-BE49-F238E27FC236}">
                <a16:creationId xmlns:a16="http://schemas.microsoft.com/office/drawing/2014/main" id="{94062B78-0C62-43D0-BE8E-9723E3541B35}"/>
              </a:ext>
            </a:extLst>
          </p:cNvPr>
          <p:cNvGrpSpPr>
            <a:grpSpLocks/>
          </p:cNvGrpSpPr>
          <p:nvPr/>
        </p:nvGrpSpPr>
        <p:grpSpPr bwMode="auto">
          <a:xfrm>
            <a:off x="7435850" y="5430838"/>
            <a:ext cx="530225" cy="133350"/>
            <a:chOff x="1941" y="1069"/>
            <a:chExt cx="334" cy="84"/>
          </a:xfrm>
        </p:grpSpPr>
        <p:sp>
          <p:nvSpPr>
            <p:cNvPr id="11052" name="WordArt 812">
              <a:extLst>
                <a:ext uri="{FF2B5EF4-FFF2-40B4-BE49-F238E27FC236}">
                  <a16:creationId xmlns:a16="http://schemas.microsoft.com/office/drawing/2014/main" id="{B87E99C5-A771-45DF-A20E-0D56E9B572C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941" y="1069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須賀川市</a:t>
              </a:r>
            </a:p>
          </p:txBody>
        </p:sp>
        <p:sp>
          <p:nvSpPr>
            <p:cNvPr id="11053" name="WordArt 813">
              <a:extLst>
                <a:ext uri="{FF2B5EF4-FFF2-40B4-BE49-F238E27FC236}">
                  <a16:creationId xmlns:a16="http://schemas.microsoft.com/office/drawing/2014/main" id="{E8B82403-AEFB-4297-9309-CF9FA842E7F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942" y="1070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須賀川市</a:t>
              </a:r>
            </a:p>
          </p:txBody>
        </p:sp>
      </p:grpSp>
      <p:grpSp>
        <p:nvGrpSpPr>
          <p:cNvPr id="11054" name="Group 814">
            <a:extLst>
              <a:ext uri="{FF2B5EF4-FFF2-40B4-BE49-F238E27FC236}">
                <a16:creationId xmlns:a16="http://schemas.microsoft.com/office/drawing/2014/main" id="{85EED987-A90E-4869-966D-D21992FF2092}"/>
              </a:ext>
            </a:extLst>
          </p:cNvPr>
          <p:cNvGrpSpPr>
            <a:grpSpLocks/>
          </p:cNvGrpSpPr>
          <p:nvPr/>
        </p:nvGrpSpPr>
        <p:grpSpPr bwMode="auto">
          <a:xfrm>
            <a:off x="8605838" y="974725"/>
            <a:ext cx="396875" cy="133350"/>
            <a:chOff x="694" y="1069"/>
            <a:chExt cx="250" cy="84"/>
          </a:xfrm>
        </p:grpSpPr>
        <p:sp>
          <p:nvSpPr>
            <p:cNvPr id="11055" name="WordArt 815">
              <a:extLst>
                <a:ext uri="{FF2B5EF4-FFF2-40B4-BE49-F238E27FC236}">
                  <a16:creationId xmlns:a16="http://schemas.microsoft.com/office/drawing/2014/main" id="{C33D9A6F-FCE1-418B-8D56-8E836FE80CD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94" y="106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桑折町</a:t>
              </a:r>
            </a:p>
          </p:txBody>
        </p:sp>
        <p:sp>
          <p:nvSpPr>
            <p:cNvPr id="11056" name="WordArt 816">
              <a:extLst>
                <a:ext uri="{FF2B5EF4-FFF2-40B4-BE49-F238E27FC236}">
                  <a16:creationId xmlns:a16="http://schemas.microsoft.com/office/drawing/2014/main" id="{350D4E52-95E6-4B49-AA9F-10CDC836B77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95" y="107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桑折町</a:t>
              </a:r>
            </a:p>
          </p:txBody>
        </p:sp>
      </p:grpSp>
      <p:grpSp>
        <p:nvGrpSpPr>
          <p:cNvPr id="11057" name="Group 817">
            <a:extLst>
              <a:ext uri="{FF2B5EF4-FFF2-40B4-BE49-F238E27FC236}">
                <a16:creationId xmlns:a16="http://schemas.microsoft.com/office/drawing/2014/main" id="{2334BA70-2FC6-41E6-BB78-FF93A03E82A9}"/>
              </a:ext>
            </a:extLst>
          </p:cNvPr>
          <p:cNvGrpSpPr>
            <a:grpSpLocks/>
          </p:cNvGrpSpPr>
          <p:nvPr/>
        </p:nvGrpSpPr>
        <p:grpSpPr bwMode="auto">
          <a:xfrm>
            <a:off x="8201025" y="3765550"/>
            <a:ext cx="396875" cy="133350"/>
            <a:chOff x="1125" y="1069"/>
            <a:chExt cx="250" cy="84"/>
          </a:xfrm>
        </p:grpSpPr>
        <p:sp>
          <p:nvSpPr>
            <p:cNvPr id="11058" name="WordArt 818">
              <a:extLst>
                <a:ext uri="{FF2B5EF4-FFF2-40B4-BE49-F238E27FC236}">
                  <a16:creationId xmlns:a16="http://schemas.microsoft.com/office/drawing/2014/main" id="{8E96825C-D4E8-4E07-BC55-632673C2D85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25" y="106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本宮市</a:t>
              </a:r>
            </a:p>
          </p:txBody>
        </p:sp>
        <p:sp>
          <p:nvSpPr>
            <p:cNvPr id="11059" name="WordArt 819">
              <a:extLst>
                <a:ext uri="{FF2B5EF4-FFF2-40B4-BE49-F238E27FC236}">
                  <a16:creationId xmlns:a16="http://schemas.microsoft.com/office/drawing/2014/main" id="{E86A6588-12BF-4BCA-B40D-0CF41C494B8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26" y="107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本宮市</a:t>
              </a:r>
            </a:p>
          </p:txBody>
        </p:sp>
      </p:grpSp>
      <p:grpSp>
        <p:nvGrpSpPr>
          <p:cNvPr id="11060" name="Group 820">
            <a:extLst>
              <a:ext uri="{FF2B5EF4-FFF2-40B4-BE49-F238E27FC236}">
                <a16:creationId xmlns:a16="http://schemas.microsoft.com/office/drawing/2014/main" id="{DB5A3A46-C5D3-4B76-99A2-C8CC20259378}"/>
              </a:ext>
            </a:extLst>
          </p:cNvPr>
          <p:cNvGrpSpPr>
            <a:grpSpLocks/>
          </p:cNvGrpSpPr>
          <p:nvPr/>
        </p:nvGrpSpPr>
        <p:grpSpPr bwMode="auto">
          <a:xfrm>
            <a:off x="1450975" y="5430838"/>
            <a:ext cx="396875" cy="133350"/>
            <a:chOff x="1488" y="1069"/>
            <a:chExt cx="250" cy="84"/>
          </a:xfrm>
        </p:grpSpPr>
        <p:sp>
          <p:nvSpPr>
            <p:cNvPr id="11061" name="WordArt 821">
              <a:extLst>
                <a:ext uri="{FF2B5EF4-FFF2-40B4-BE49-F238E27FC236}">
                  <a16:creationId xmlns:a16="http://schemas.microsoft.com/office/drawing/2014/main" id="{3DD43379-BCA3-4A8D-BEE0-3304472CF7C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8" y="106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只見町</a:t>
              </a:r>
            </a:p>
          </p:txBody>
        </p:sp>
        <p:sp>
          <p:nvSpPr>
            <p:cNvPr id="11062" name="WordArt 822">
              <a:extLst>
                <a:ext uri="{FF2B5EF4-FFF2-40B4-BE49-F238E27FC236}">
                  <a16:creationId xmlns:a16="http://schemas.microsoft.com/office/drawing/2014/main" id="{9334F3FF-9281-4E30-A651-54203725348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9" y="107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只見町</a:t>
              </a:r>
            </a:p>
          </p:txBody>
        </p:sp>
      </p:grpSp>
      <p:grpSp>
        <p:nvGrpSpPr>
          <p:cNvPr id="11063" name="Group 823">
            <a:extLst>
              <a:ext uri="{FF2B5EF4-FFF2-40B4-BE49-F238E27FC236}">
                <a16:creationId xmlns:a16="http://schemas.microsoft.com/office/drawing/2014/main" id="{3F245F07-45ED-470B-A2FA-22E006D70370}"/>
              </a:ext>
            </a:extLst>
          </p:cNvPr>
          <p:cNvGrpSpPr>
            <a:grpSpLocks/>
          </p:cNvGrpSpPr>
          <p:nvPr/>
        </p:nvGrpSpPr>
        <p:grpSpPr bwMode="auto">
          <a:xfrm>
            <a:off x="4421188" y="2279650"/>
            <a:ext cx="530225" cy="133350"/>
            <a:chOff x="1933" y="1266"/>
            <a:chExt cx="334" cy="84"/>
          </a:xfrm>
        </p:grpSpPr>
        <p:sp>
          <p:nvSpPr>
            <p:cNvPr id="11064" name="WordArt 824">
              <a:extLst>
                <a:ext uri="{FF2B5EF4-FFF2-40B4-BE49-F238E27FC236}">
                  <a16:creationId xmlns:a16="http://schemas.microsoft.com/office/drawing/2014/main" id="{684EDE1D-DB38-453B-AEF0-413EEB5EBB7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933" y="1266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喜多方市</a:t>
              </a:r>
            </a:p>
          </p:txBody>
        </p:sp>
        <p:sp>
          <p:nvSpPr>
            <p:cNvPr id="11065" name="WordArt 825">
              <a:extLst>
                <a:ext uri="{FF2B5EF4-FFF2-40B4-BE49-F238E27FC236}">
                  <a16:creationId xmlns:a16="http://schemas.microsoft.com/office/drawing/2014/main" id="{DACFA987-75C4-4F2B-AD89-A87EBE66D02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934" y="1267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喜多方市</a:t>
              </a:r>
            </a:p>
          </p:txBody>
        </p:sp>
      </p:grpSp>
      <p:grpSp>
        <p:nvGrpSpPr>
          <p:cNvPr id="11066" name="Group 826">
            <a:extLst>
              <a:ext uri="{FF2B5EF4-FFF2-40B4-BE49-F238E27FC236}">
                <a16:creationId xmlns:a16="http://schemas.microsoft.com/office/drawing/2014/main" id="{3878D216-7B26-4AA4-BB3B-5245E789543A}"/>
              </a:ext>
            </a:extLst>
          </p:cNvPr>
          <p:cNvGrpSpPr>
            <a:grpSpLocks/>
          </p:cNvGrpSpPr>
          <p:nvPr/>
        </p:nvGrpSpPr>
        <p:grpSpPr bwMode="auto">
          <a:xfrm>
            <a:off x="4691063" y="5700713"/>
            <a:ext cx="396875" cy="133350"/>
            <a:chOff x="686" y="1266"/>
            <a:chExt cx="250" cy="84"/>
          </a:xfrm>
        </p:grpSpPr>
        <p:sp>
          <p:nvSpPr>
            <p:cNvPr id="11067" name="WordArt 827">
              <a:extLst>
                <a:ext uri="{FF2B5EF4-FFF2-40B4-BE49-F238E27FC236}">
                  <a16:creationId xmlns:a16="http://schemas.microsoft.com/office/drawing/2014/main" id="{A100FC50-0D53-4860-B7E4-F03A8D6B633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86" y="126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下郷町</a:t>
              </a:r>
            </a:p>
          </p:txBody>
        </p:sp>
        <p:sp>
          <p:nvSpPr>
            <p:cNvPr id="11068" name="WordArt 828">
              <a:extLst>
                <a:ext uri="{FF2B5EF4-FFF2-40B4-BE49-F238E27FC236}">
                  <a16:creationId xmlns:a16="http://schemas.microsoft.com/office/drawing/2014/main" id="{A45C7C36-4E0E-4AC1-B8F6-3C8E7C0409A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87" y="126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下郷町</a:t>
              </a:r>
            </a:p>
          </p:txBody>
        </p:sp>
      </p:grpSp>
      <p:grpSp>
        <p:nvGrpSpPr>
          <p:cNvPr id="11069" name="Group 829">
            <a:extLst>
              <a:ext uri="{FF2B5EF4-FFF2-40B4-BE49-F238E27FC236}">
                <a16:creationId xmlns:a16="http://schemas.microsoft.com/office/drawing/2014/main" id="{CE02EDC7-D30F-4D5E-9C48-DC1EEBE74DC6}"/>
              </a:ext>
            </a:extLst>
          </p:cNvPr>
          <p:cNvGrpSpPr>
            <a:grpSpLocks/>
          </p:cNvGrpSpPr>
          <p:nvPr/>
        </p:nvGrpSpPr>
        <p:grpSpPr bwMode="auto">
          <a:xfrm>
            <a:off x="8966200" y="704850"/>
            <a:ext cx="396875" cy="133350"/>
            <a:chOff x="1117" y="1266"/>
            <a:chExt cx="250" cy="84"/>
          </a:xfrm>
        </p:grpSpPr>
        <p:sp>
          <p:nvSpPr>
            <p:cNvPr id="11070" name="WordArt 830">
              <a:extLst>
                <a:ext uri="{FF2B5EF4-FFF2-40B4-BE49-F238E27FC236}">
                  <a16:creationId xmlns:a16="http://schemas.microsoft.com/office/drawing/2014/main" id="{FD4E4860-7D0D-4B32-938A-A1033C8F54B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17" y="126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国見町</a:t>
              </a:r>
            </a:p>
          </p:txBody>
        </p:sp>
        <p:sp>
          <p:nvSpPr>
            <p:cNvPr id="11071" name="WordArt 831">
              <a:extLst>
                <a:ext uri="{FF2B5EF4-FFF2-40B4-BE49-F238E27FC236}">
                  <a16:creationId xmlns:a16="http://schemas.microsoft.com/office/drawing/2014/main" id="{09890846-6D14-4F7F-BB7A-6189719536C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18" y="126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国見町</a:t>
              </a:r>
            </a:p>
          </p:txBody>
        </p:sp>
      </p:grpSp>
      <p:grpSp>
        <p:nvGrpSpPr>
          <p:cNvPr id="11072" name="Group 832">
            <a:extLst>
              <a:ext uri="{FF2B5EF4-FFF2-40B4-BE49-F238E27FC236}">
                <a16:creationId xmlns:a16="http://schemas.microsoft.com/office/drawing/2014/main" id="{C4AD63C0-373D-4F93-9465-17F37521D7F1}"/>
              </a:ext>
            </a:extLst>
          </p:cNvPr>
          <p:cNvGrpSpPr>
            <a:grpSpLocks/>
          </p:cNvGrpSpPr>
          <p:nvPr/>
        </p:nvGrpSpPr>
        <p:grpSpPr bwMode="auto">
          <a:xfrm>
            <a:off x="9415463" y="2774950"/>
            <a:ext cx="396875" cy="133350"/>
            <a:chOff x="1480" y="1266"/>
            <a:chExt cx="250" cy="84"/>
          </a:xfrm>
        </p:grpSpPr>
        <p:sp>
          <p:nvSpPr>
            <p:cNvPr id="11073" name="WordArt 833">
              <a:extLst>
                <a:ext uri="{FF2B5EF4-FFF2-40B4-BE49-F238E27FC236}">
                  <a16:creationId xmlns:a16="http://schemas.microsoft.com/office/drawing/2014/main" id="{C485F158-E23F-41C6-A397-667BD829384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0" y="126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川俣町</a:t>
              </a:r>
            </a:p>
          </p:txBody>
        </p:sp>
        <p:sp>
          <p:nvSpPr>
            <p:cNvPr id="11074" name="WordArt 834">
              <a:extLst>
                <a:ext uri="{FF2B5EF4-FFF2-40B4-BE49-F238E27FC236}">
                  <a16:creationId xmlns:a16="http://schemas.microsoft.com/office/drawing/2014/main" id="{992A2EEF-BCC2-4121-9D14-CDDC276B81B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1" y="126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川俣町</a:t>
              </a:r>
            </a:p>
          </p:txBody>
        </p:sp>
      </p:grpSp>
      <p:grpSp>
        <p:nvGrpSpPr>
          <p:cNvPr id="11075" name="Group 835">
            <a:extLst>
              <a:ext uri="{FF2B5EF4-FFF2-40B4-BE49-F238E27FC236}">
                <a16:creationId xmlns:a16="http://schemas.microsoft.com/office/drawing/2014/main" id="{8DA01F11-3EA5-4DCB-8351-C1002AF54846}"/>
              </a:ext>
            </a:extLst>
          </p:cNvPr>
          <p:cNvGrpSpPr>
            <a:grpSpLocks/>
          </p:cNvGrpSpPr>
          <p:nvPr/>
        </p:nvGrpSpPr>
        <p:grpSpPr bwMode="auto">
          <a:xfrm>
            <a:off x="8561388" y="3135313"/>
            <a:ext cx="530225" cy="133350"/>
            <a:chOff x="1933" y="1523"/>
            <a:chExt cx="334" cy="84"/>
          </a:xfrm>
        </p:grpSpPr>
        <p:sp>
          <p:nvSpPr>
            <p:cNvPr id="11076" name="WordArt 836">
              <a:extLst>
                <a:ext uri="{FF2B5EF4-FFF2-40B4-BE49-F238E27FC236}">
                  <a16:creationId xmlns:a16="http://schemas.microsoft.com/office/drawing/2014/main" id="{301E50B0-A808-425B-9D56-6DFD89263BE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933" y="1523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二本松市</a:t>
              </a:r>
            </a:p>
          </p:txBody>
        </p:sp>
        <p:sp>
          <p:nvSpPr>
            <p:cNvPr id="11077" name="WordArt 837">
              <a:extLst>
                <a:ext uri="{FF2B5EF4-FFF2-40B4-BE49-F238E27FC236}">
                  <a16:creationId xmlns:a16="http://schemas.microsoft.com/office/drawing/2014/main" id="{4B3B1C0D-27F1-498B-8EEC-E5DB79BCA37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934" y="1524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二本松市</a:t>
              </a:r>
            </a:p>
          </p:txBody>
        </p:sp>
      </p:grpSp>
      <p:grpSp>
        <p:nvGrpSpPr>
          <p:cNvPr id="11078" name="Group 838">
            <a:extLst>
              <a:ext uri="{FF2B5EF4-FFF2-40B4-BE49-F238E27FC236}">
                <a16:creationId xmlns:a16="http://schemas.microsoft.com/office/drawing/2014/main" id="{28096383-84C7-4F14-8BBD-F3349B6A05F4}"/>
              </a:ext>
            </a:extLst>
          </p:cNvPr>
          <p:cNvGrpSpPr>
            <a:grpSpLocks/>
          </p:cNvGrpSpPr>
          <p:nvPr/>
        </p:nvGrpSpPr>
        <p:grpSpPr bwMode="auto">
          <a:xfrm>
            <a:off x="7840663" y="5745163"/>
            <a:ext cx="396875" cy="133350"/>
            <a:chOff x="686" y="1523"/>
            <a:chExt cx="250" cy="84"/>
          </a:xfrm>
        </p:grpSpPr>
        <p:sp>
          <p:nvSpPr>
            <p:cNvPr id="11079" name="WordArt 839">
              <a:extLst>
                <a:ext uri="{FF2B5EF4-FFF2-40B4-BE49-F238E27FC236}">
                  <a16:creationId xmlns:a16="http://schemas.microsoft.com/office/drawing/2014/main" id="{FF25490E-AFB4-4BF8-9E52-0B8A611387C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86" y="152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鏡石町</a:t>
              </a:r>
            </a:p>
          </p:txBody>
        </p:sp>
        <p:sp>
          <p:nvSpPr>
            <p:cNvPr id="11080" name="WordArt 840">
              <a:extLst>
                <a:ext uri="{FF2B5EF4-FFF2-40B4-BE49-F238E27FC236}">
                  <a16:creationId xmlns:a16="http://schemas.microsoft.com/office/drawing/2014/main" id="{CCB6080D-899C-4902-8E4B-E07EBB22133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87" y="152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鏡石町</a:t>
              </a:r>
            </a:p>
          </p:txBody>
        </p:sp>
      </p:grpSp>
      <p:grpSp>
        <p:nvGrpSpPr>
          <p:cNvPr id="11081" name="Group 841">
            <a:extLst>
              <a:ext uri="{FF2B5EF4-FFF2-40B4-BE49-F238E27FC236}">
                <a16:creationId xmlns:a16="http://schemas.microsoft.com/office/drawing/2014/main" id="{601E58EA-3019-48E7-9FA1-492D9A99552C}"/>
              </a:ext>
            </a:extLst>
          </p:cNvPr>
          <p:cNvGrpSpPr>
            <a:grpSpLocks/>
          </p:cNvGrpSpPr>
          <p:nvPr/>
        </p:nvGrpSpPr>
        <p:grpSpPr bwMode="auto">
          <a:xfrm>
            <a:off x="5815013" y="5610225"/>
            <a:ext cx="396875" cy="133350"/>
            <a:chOff x="1117" y="1523"/>
            <a:chExt cx="250" cy="84"/>
          </a:xfrm>
        </p:grpSpPr>
        <p:sp>
          <p:nvSpPr>
            <p:cNvPr id="11082" name="WordArt 842">
              <a:extLst>
                <a:ext uri="{FF2B5EF4-FFF2-40B4-BE49-F238E27FC236}">
                  <a16:creationId xmlns:a16="http://schemas.microsoft.com/office/drawing/2014/main" id="{9666B9ED-FE85-425A-910F-EE6D1B72D2A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17" y="152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天栄村</a:t>
              </a:r>
            </a:p>
          </p:txBody>
        </p:sp>
        <p:sp>
          <p:nvSpPr>
            <p:cNvPr id="11083" name="WordArt 843">
              <a:extLst>
                <a:ext uri="{FF2B5EF4-FFF2-40B4-BE49-F238E27FC236}">
                  <a16:creationId xmlns:a16="http://schemas.microsoft.com/office/drawing/2014/main" id="{E4ACEE32-3F5D-40C0-9AC6-605B349FC40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18" y="152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天栄村</a:t>
              </a:r>
            </a:p>
          </p:txBody>
        </p:sp>
      </p:grpSp>
      <p:grpSp>
        <p:nvGrpSpPr>
          <p:cNvPr id="11084" name="Group 844">
            <a:extLst>
              <a:ext uri="{FF2B5EF4-FFF2-40B4-BE49-F238E27FC236}">
                <a16:creationId xmlns:a16="http://schemas.microsoft.com/office/drawing/2014/main" id="{A5BA956C-5EC4-47EE-999A-8516F36C3CD8}"/>
              </a:ext>
            </a:extLst>
          </p:cNvPr>
          <p:cNvGrpSpPr>
            <a:grpSpLocks/>
          </p:cNvGrpSpPr>
          <p:nvPr/>
        </p:nvGrpSpPr>
        <p:grpSpPr bwMode="auto">
          <a:xfrm>
            <a:off x="7661275" y="3405188"/>
            <a:ext cx="396875" cy="133350"/>
            <a:chOff x="1480" y="1523"/>
            <a:chExt cx="250" cy="84"/>
          </a:xfrm>
        </p:grpSpPr>
        <p:sp>
          <p:nvSpPr>
            <p:cNvPr id="11085" name="WordArt 845">
              <a:extLst>
                <a:ext uri="{FF2B5EF4-FFF2-40B4-BE49-F238E27FC236}">
                  <a16:creationId xmlns:a16="http://schemas.microsoft.com/office/drawing/2014/main" id="{97AF303D-E102-4FC1-8D7F-A29C4F48E53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0" y="152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大玉村</a:t>
              </a:r>
            </a:p>
          </p:txBody>
        </p:sp>
        <p:sp>
          <p:nvSpPr>
            <p:cNvPr id="11086" name="WordArt 846">
              <a:extLst>
                <a:ext uri="{FF2B5EF4-FFF2-40B4-BE49-F238E27FC236}">
                  <a16:creationId xmlns:a16="http://schemas.microsoft.com/office/drawing/2014/main" id="{F8E3DC27-78E4-4218-9099-FB414DCCD8A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1" y="152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大玉村</a:t>
              </a:r>
            </a:p>
          </p:txBody>
        </p:sp>
      </p:grpSp>
      <p:grpSp>
        <p:nvGrpSpPr>
          <p:cNvPr id="11087" name="Group 847">
            <a:extLst>
              <a:ext uri="{FF2B5EF4-FFF2-40B4-BE49-F238E27FC236}">
                <a16:creationId xmlns:a16="http://schemas.microsoft.com/office/drawing/2014/main" id="{BAF66898-B3F4-4A32-83C6-DC4070E26638}"/>
              </a:ext>
            </a:extLst>
          </p:cNvPr>
          <p:cNvGrpSpPr>
            <a:grpSpLocks/>
          </p:cNvGrpSpPr>
          <p:nvPr/>
        </p:nvGrpSpPr>
        <p:grpSpPr bwMode="auto">
          <a:xfrm>
            <a:off x="1404938" y="7635875"/>
            <a:ext cx="530225" cy="133350"/>
            <a:chOff x="1941" y="1750"/>
            <a:chExt cx="334" cy="84"/>
          </a:xfrm>
        </p:grpSpPr>
        <p:sp>
          <p:nvSpPr>
            <p:cNvPr id="11088" name="WordArt 848">
              <a:extLst>
                <a:ext uri="{FF2B5EF4-FFF2-40B4-BE49-F238E27FC236}">
                  <a16:creationId xmlns:a16="http://schemas.microsoft.com/office/drawing/2014/main" id="{CBE87A42-7B98-4FB9-8A39-8EB22A9F435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941" y="1750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檜枝岐村</a:t>
              </a:r>
            </a:p>
          </p:txBody>
        </p:sp>
        <p:sp>
          <p:nvSpPr>
            <p:cNvPr id="11089" name="WordArt 849">
              <a:extLst>
                <a:ext uri="{FF2B5EF4-FFF2-40B4-BE49-F238E27FC236}">
                  <a16:creationId xmlns:a16="http://schemas.microsoft.com/office/drawing/2014/main" id="{1B68A165-29D4-44C9-9AED-BAE1A8D2636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942" y="1751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檜枝岐村</a:t>
              </a:r>
            </a:p>
          </p:txBody>
        </p:sp>
      </p:grpSp>
      <p:grpSp>
        <p:nvGrpSpPr>
          <p:cNvPr id="11090" name="Group 850">
            <a:extLst>
              <a:ext uri="{FF2B5EF4-FFF2-40B4-BE49-F238E27FC236}">
                <a16:creationId xmlns:a16="http://schemas.microsoft.com/office/drawing/2014/main" id="{01B18C18-9B6C-498F-8378-8BE0A38B3621}"/>
              </a:ext>
            </a:extLst>
          </p:cNvPr>
          <p:cNvGrpSpPr>
            <a:grpSpLocks/>
          </p:cNvGrpSpPr>
          <p:nvPr/>
        </p:nvGrpSpPr>
        <p:grpSpPr bwMode="auto">
          <a:xfrm>
            <a:off x="5545138" y="3181350"/>
            <a:ext cx="396875" cy="133350"/>
            <a:chOff x="694" y="1750"/>
            <a:chExt cx="250" cy="84"/>
          </a:xfrm>
        </p:grpSpPr>
        <p:sp>
          <p:nvSpPr>
            <p:cNvPr id="11091" name="WordArt 851">
              <a:extLst>
                <a:ext uri="{FF2B5EF4-FFF2-40B4-BE49-F238E27FC236}">
                  <a16:creationId xmlns:a16="http://schemas.microsoft.com/office/drawing/2014/main" id="{A26BD35A-C472-4F78-8639-24AE505B19B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94" y="175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磐梯町</a:t>
              </a:r>
            </a:p>
          </p:txBody>
        </p:sp>
        <p:sp>
          <p:nvSpPr>
            <p:cNvPr id="11092" name="WordArt 852">
              <a:extLst>
                <a:ext uri="{FF2B5EF4-FFF2-40B4-BE49-F238E27FC236}">
                  <a16:creationId xmlns:a16="http://schemas.microsoft.com/office/drawing/2014/main" id="{050D2713-EBEE-49F1-9D8A-A7DEDCF443E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95" y="175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磐梯町</a:t>
              </a:r>
            </a:p>
          </p:txBody>
        </p:sp>
      </p:grpSp>
      <p:grpSp>
        <p:nvGrpSpPr>
          <p:cNvPr id="11093" name="Group 853">
            <a:extLst>
              <a:ext uri="{FF2B5EF4-FFF2-40B4-BE49-F238E27FC236}">
                <a16:creationId xmlns:a16="http://schemas.microsoft.com/office/drawing/2014/main" id="{0F109A48-C854-4A44-B671-2278DCB14B51}"/>
              </a:ext>
            </a:extLst>
          </p:cNvPr>
          <p:cNvGrpSpPr>
            <a:grpSpLocks/>
          </p:cNvGrpSpPr>
          <p:nvPr/>
        </p:nvGrpSpPr>
        <p:grpSpPr bwMode="auto">
          <a:xfrm>
            <a:off x="8299450" y="8896350"/>
            <a:ext cx="396875" cy="133350"/>
            <a:chOff x="1125" y="1750"/>
            <a:chExt cx="250" cy="84"/>
          </a:xfrm>
        </p:grpSpPr>
        <p:sp>
          <p:nvSpPr>
            <p:cNvPr id="11094" name="WordArt 854">
              <a:extLst>
                <a:ext uri="{FF2B5EF4-FFF2-40B4-BE49-F238E27FC236}">
                  <a16:creationId xmlns:a16="http://schemas.microsoft.com/office/drawing/2014/main" id="{4EB0C3C5-CD35-40FF-BA09-28B172288D6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25" y="175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矢祭町</a:t>
              </a:r>
            </a:p>
          </p:txBody>
        </p:sp>
        <p:sp>
          <p:nvSpPr>
            <p:cNvPr id="11095" name="WordArt 855">
              <a:extLst>
                <a:ext uri="{FF2B5EF4-FFF2-40B4-BE49-F238E27FC236}">
                  <a16:creationId xmlns:a16="http://schemas.microsoft.com/office/drawing/2014/main" id="{8348BAB8-F594-4509-94FD-46C5EE16A54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26" y="175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矢祭町</a:t>
              </a:r>
            </a:p>
          </p:txBody>
        </p:sp>
      </p:grpSp>
      <p:grpSp>
        <p:nvGrpSpPr>
          <p:cNvPr id="11096" name="Group 856">
            <a:extLst>
              <a:ext uri="{FF2B5EF4-FFF2-40B4-BE49-F238E27FC236}">
                <a16:creationId xmlns:a16="http://schemas.microsoft.com/office/drawing/2014/main" id="{5FAD4FED-2969-4BA6-898D-B5313E9C55D8}"/>
              </a:ext>
            </a:extLst>
          </p:cNvPr>
          <p:cNvGrpSpPr>
            <a:grpSpLocks/>
          </p:cNvGrpSpPr>
          <p:nvPr/>
        </p:nvGrpSpPr>
        <p:grpSpPr bwMode="auto">
          <a:xfrm>
            <a:off x="6086475" y="6421438"/>
            <a:ext cx="396875" cy="133350"/>
            <a:chOff x="1488" y="1750"/>
            <a:chExt cx="250" cy="84"/>
          </a:xfrm>
        </p:grpSpPr>
        <p:sp>
          <p:nvSpPr>
            <p:cNvPr id="11097" name="WordArt 857">
              <a:extLst>
                <a:ext uri="{FF2B5EF4-FFF2-40B4-BE49-F238E27FC236}">
                  <a16:creationId xmlns:a16="http://schemas.microsoft.com/office/drawing/2014/main" id="{C40155C0-A1F7-4B15-B311-FA9E5F2C208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8" y="175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西郷村</a:t>
              </a:r>
            </a:p>
          </p:txBody>
        </p:sp>
        <p:sp>
          <p:nvSpPr>
            <p:cNvPr id="11098" name="WordArt 858">
              <a:extLst>
                <a:ext uri="{FF2B5EF4-FFF2-40B4-BE49-F238E27FC236}">
                  <a16:creationId xmlns:a16="http://schemas.microsoft.com/office/drawing/2014/main" id="{6B5D6E6A-82BF-4B8C-9CB6-9AECA25E6A1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9" y="175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西郷村</a:t>
              </a:r>
            </a:p>
          </p:txBody>
        </p:sp>
      </p:grpSp>
      <p:grpSp>
        <p:nvGrpSpPr>
          <p:cNvPr id="11099" name="Group 859">
            <a:extLst>
              <a:ext uri="{FF2B5EF4-FFF2-40B4-BE49-F238E27FC236}">
                <a16:creationId xmlns:a16="http://schemas.microsoft.com/office/drawing/2014/main" id="{6C23710A-7585-45F2-A8B4-C3F287F54211}"/>
              </a:ext>
            </a:extLst>
          </p:cNvPr>
          <p:cNvGrpSpPr>
            <a:grpSpLocks/>
          </p:cNvGrpSpPr>
          <p:nvPr/>
        </p:nvGrpSpPr>
        <p:grpSpPr bwMode="auto">
          <a:xfrm>
            <a:off x="11261725" y="2730500"/>
            <a:ext cx="530225" cy="133350"/>
            <a:chOff x="1933" y="1946"/>
            <a:chExt cx="334" cy="84"/>
          </a:xfrm>
        </p:grpSpPr>
        <p:sp>
          <p:nvSpPr>
            <p:cNvPr id="11100" name="WordArt 860">
              <a:extLst>
                <a:ext uri="{FF2B5EF4-FFF2-40B4-BE49-F238E27FC236}">
                  <a16:creationId xmlns:a16="http://schemas.microsoft.com/office/drawing/2014/main" id="{29ACAE6D-7353-4E83-8179-58A7901444C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933" y="1946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南相馬市</a:t>
              </a:r>
            </a:p>
          </p:txBody>
        </p:sp>
        <p:sp>
          <p:nvSpPr>
            <p:cNvPr id="11101" name="WordArt 861">
              <a:extLst>
                <a:ext uri="{FF2B5EF4-FFF2-40B4-BE49-F238E27FC236}">
                  <a16:creationId xmlns:a16="http://schemas.microsoft.com/office/drawing/2014/main" id="{1D514111-139A-499B-B31D-B7D3E92D950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934" y="1947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南相馬市</a:t>
              </a:r>
            </a:p>
          </p:txBody>
        </p:sp>
      </p:grpSp>
      <p:grpSp>
        <p:nvGrpSpPr>
          <p:cNvPr id="11102" name="Group 862">
            <a:extLst>
              <a:ext uri="{FF2B5EF4-FFF2-40B4-BE49-F238E27FC236}">
                <a16:creationId xmlns:a16="http://schemas.microsoft.com/office/drawing/2014/main" id="{16D35955-5666-45D5-957A-CD87BF214E06}"/>
              </a:ext>
            </a:extLst>
          </p:cNvPr>
          <p:cNvGrpSpPr>
            <a:grpSpLocks/>
          </p:cNvGrpSpPr>
          <p:nvPr/>
        </p:nvGrpSpPr>
        <p:grpSpPr bwMode="auto">
          <a:xfrm>
            <a:off x="8434388" y="6557963"/>
            <a:ext cx="396875" cy="133350"/>
            <a:chOff x="686" y="1946"/>
            <a:chExt cx="250" cy="84"/>
          </a:xfrm>
        </p:grpSpPr>
        <p:sp>
          <p:nvSpPr>
            <p:cNvPr id="11103" name="WordArt 863">
              <a:extLst>
                <a:ext uri="{FF2B5EF4-FFF2-40B4-BE49-F238E27FC236}">
                  <a16:creationId xmlns:a16="http://schemas.microsoft.com/office/drawing/2014/main" id="{D3887992-7465-4FC0-91B2-E6B63644D71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86" y="194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石川町</a:t>
              </a:r>
            </a:p>
          </p:txBody>
        </p:sp>
        <p:sp>
          <p:nvSpPr>
            <p:cNvPr id="11104" name="WordArt 864">
              <a:extLst>
                <a:ext uri="{FF2B5EF4-FFF2-40B4-BE49-F238E27FC236}">
                  <a16:creationId xmlns:a16="http://schemas.microsoft.com/office/drawing/2014/main" id="{6216699A-98F1-425B-A404-0D492632A66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87" y="194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石川町</a:t>
              </a:r>
            </a:p>
          </p:txBody>
        </p:sp>
      </p:grpSp>
      <p:grpSp>
        <p:nvGrpSpPr>
          <p:cNvPr id="11105" name="Group 865">
            <a:extLst>
              <a:ext uri="{FF2B5EF4-FFF2-40B4-BE49-F238E27FC236}">
                <a16:creationId xmlns:a16="http://schemas.microsoft.com/office/drawing/2014/main" id="{8CCAADAD-2E61-4205-9E8C-259116114A26}"/>
              </a:ext>
            </a:extLst>
          </p:cNvPr>
          <p:cNvGrpSpPr>
            <a:grpSpLocks/>
          </p:cNvGrpSpPr>
          <p:nvPr/>
        </p:nvGrpSpPr>
        <p:grpSpPr bwMode="auto">
          <a:xfrm>
            <a:off x="3213100" y="4260850"/>
            <a:ext cx="396875" cy="133350"/>
            <a:chOff x="1117" y="1946"/>
            <a:chExt cx="250" cy="84"/>
          </a:xfrm>
        </p:grpSpPr>
        <p:sp>
          <p:nvSpPr>
            <p:cNvPr id="11106" name="WordArt 866">
              <a:extLst>
                <a:ext uri="{FF2B5EF4-FFF2-40B4-BE49-F238E27FC236}">
                  <a16:creationId xmlns:a16="http://schemas.microsoft.com/office/drawing/2014/main" id="{A49DAB61-089B-419C-B5CE-6C62A4B5262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17" y="194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三島町</a:t>
              </a:r>
            </a:p>
          </p:txBody>
        </p:sp>
        <p:sp>
          <p:nvSpPr>
            <p:cNvPr id="11107" name="WordArt 867">
              <a:extLst>
                <a:ext uri="{FF2B5EF4-FFF2-40B4-BE49-F238E27FC236}">
                  <a16:creationId xmlns:a16="http://schemas.microsoft.com/office/drawing/2014/main" id="{461F0988-6631-4D62-B23D-FB81565DA5A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18" y="194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三島町</a:t>
              </a:r>
            </a:p>
          </p:txBody>
        </p:sp>
      </p:grpSp>
      <p:grpSp>
        <p:nvGrpSpPr>
          <p:cNvPr id="11108" name="Group 868">
            <a:extLst>
              <a:ext uri="{FF2B5EF4-FFF2-40B4-BE49-F238E27FC236}">
                <a16:creationId xmlns:a16="http://schemas.microsoft.com/office/drawing/2014/main" id="{C302FC20-7A9D-478F-B176-0B89F8077CA2}"/>
              </a:ext>
            </a:extLst>
          </p:cNvPr>
          <p:cNvGrpSpPr>
            <a:grpSpLocks/>
          </p:cNvGrpSpPr>
          <p:nvPr/>
        </p:nvGrpSpPr>
        <p:grpSpPr bwMode="auto">
          <a:xfrm>
            <a:off x="3430588" y="5386388"/>
            <a:ext cx="396875" cy="133350"/>
            <a:chOff x="1480" y="1946"/>
            <a:chExt cx="250" cy="84"/>
          </a:xfrm>
        </p:grpSpPr>
        <p:sp>
          <p:nvSpPr>
            <p:cNvPr id="11109" name="WordArt 869">
              <a:extLst>
                <a:ext uri="{FF2B5EF4-FFF2-40B4-BE49-F238E27FC236}">
                  <a16:creationId xmlns:a16="http://schemas.microsoft.com/office/drawing/2014/main" id="{A78F409E-2A58-429B-A360-58DF083A011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0" y="194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昭和村</a:t>
              </a:r>
            </a:p>
          </p:txBody>
        </p:sp>
        <p:sp>
          <p:nvSpPr>
            <p:cNvPr id="11110" name="WordArt 870">
              <a:extLst>
                <a:ext uri="{FF2B5EF4-FFF2-40B4-BE49-F238E27FC236}">
                  <a16:creationId xmlns:a16="http://schemas.microsoft.com/office/drawing/2014/main" id="{E0082BA4-8626-46D3-9B04-723575968B2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1" y="194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昭和村</a:t>
              </a:r>
            </a:p>
          </p:txBody>
        </p:sp>
      </p:grpSp>
      <p:grpSp>
        <p:nvGrpSpPr>
          <p:cNvPr id="11111" name="Group 871">
            <a:extLst>
              <a:ext uri="{FF2B5EF4-FFF2-40B4-BE49-F238E27FC236}">
                <a16:creationId xmlns:a16="http://schemas.microsoft.com/office/drawing/2014/main" id="{96A3F9FC-5BEE-4CB5-A673-0AFF51B0719C}"/>
              </a:ext>
            </a:extLst>
          </p:cNvPr>
          <p:cNvGrpSpPr>
            <a:grpSpLocks/>
          </p:cNvGrpSpPr>
          <p:nvPr/>
        </p:nvGrpSpPr>
        <p:grpSpPr bwMode="auto">
          <a:xfrm>
            <a:off x="3070225" y="6645275"/>
            <a:ext cx="530225" cy="133350"/>
            <a:chOff x="1933" y="2203"/>
            <a:chExt cx="334" cy="84"/>
          </a:xfrm>
        </p:grpSpPr>
        <p:sp>
          <p:nvSpPr>
            <p:cNvPr id="11112" name="WordArt 872">
              <a:extLst>
                <a:ext uri="{FF2B5EF4-FFF2-40B4-BE49-F238E27FC236}">
                  <a16:creationId xmlns:a16="http://schemas.microsoft.com/office/drawing/2014/main" id="{55C2A37C-11C4-46EF-8E10-7B08B5C1C3B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933" y="2203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南会津町</a:t>
              </a:r>
            </a:p>
          </p:txBody>
        </p:sp>
        <p:sp>
          <p:nvSpPr>
            <p:cNvPr id="11113" name="WordArt 873">
              <a:extLst>
                <a:ext uri="{FF2B5EF4-FFF2-40B4-BE49-F238E27FC236}">
                  <a16:creationId xmlns:a16="http://schemas.microsoft.com/office/drawing/2014/main" id="{F8E6ABBB-84CF-4430-9C3B-CAE62AFA506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934" y="2204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南会津町</a:t>
              </a:r>
            </a:p>
          </p:txBody>
        </p:sp>
      </p:grpSp>
      <p:grpSp>
        <p:nvGrpSpPr>
          <p:cNvPr id="11114" name="Group 874">
            <a:extLst>
              <a:ext uri="{FF2B5EF4-FFF2-40B4-BE49-F238E27FC236}">
                <a16:creationId xmlns:a16="http://schemas.microsoft.com/office/drawing/2014/main" id="{B28035E2-5D02-4336-9AFD-9A2C3EDBED10}"/>
              </a:ext>
            </a:extLst>
          </p:cNvPr>
          <p:cNvGrpSpPr>
            <a:grpSpLocks/>
          </p:cNvGrpSpPr>
          <p:nvPr/>
        </p:nvGrpSpPr>
        <p:grpSpPr bwMode="auto">
          <a:xfrm>
            <a:off x="9010650" y="6105525"/>
            <a:ext cx="396875" cy="133350"/>
            <a:chOff x="686" y="2203"/>
            <a:chExt cx="250" cy="84"/>
          </a:xfrm>
        </p:grpSpPr>
        <p:sp>
          <p:nvSpPr>
            <p:cNvPr id="11115" name="WordArt 875">
              <a:extLst>
                <a:ext uri="{FF2B5EF4-FFF2-40B4-BE49-F238E27FC236}">
                  <a16:creationId xmlns:a16="http://schemas.microsoft.com/office/drawing/2014/main" id="{E9A827BD-9525-4B75-8DA8-D7DA96453D2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86" y="220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平田村</a:t>
              </a:r>
            </a:p>
          </p:txBody>
        </p:sp>
        <p:sp>
          <p:nvSpPr>
            <p:cNvPr id="11116" name="WordArt 876">
              <a:extLst>
                <a:ext uri="{FF2B5EF4-FFF2-40B4-BE49-F238E27FC236}">
                  <a16:creationId xmlns:a16="http://schemas.microsoft.com/office/drawing/2014/main" id="{C9B7D03D-CF9C-49EB-8516-9B713DA039F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87" y="220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平田村</a:t>
              </a:r>
            </a:p>
          </p:txBody>
        </p:sp>
      </p:grpSp>
      <p:grpSp>
        <p:nvGrpSpPr>
          <p:cNvPr id="11117" name="Group 877">
            <a:extLst>
              <a:ext uri="{FF2B5EF4-FFF2-40B4-BE49-F238E27FC236}">
                <a16:creationId xmlns:a16="http://schemas.microsoft.com/office/drawing/2014/main" id="{00E5E436-E413-4D5B-8E35-8949BB1C34A7}"/>
              </a:ext>
            </a:extLst>
          </p:cNvPr>
          <p:cNvGrpSpPr>
            <a:grpSpLocks/>
          </p:cNvGrpSpPr>
          <p:nvPr/>
        </p:nvGrpSpPr>
        <p:grpSpPr bwMode="auto">
          <a:xfrm>
            <a:off x="2351088" y="4305300"/>
            <a:ext cx="396875" cy="133350"/>
            <a:chOff x="1117" y="2203"/>
            <a:chExt cx="250" cy="84"/>
          </a:xfrm>
        </p:grpSpPr>
        <p:sp>
          <p:nvSpPr>
            <p:cNvPr id="11118" name="WordArt 878">
              <a:extLst>
                <a:ext uri="{FF2B5EF4-FFF2-40B4-BE49-F238E27FC236}">
                  <a16:creationId xmlns:a16="http://schemas.microsoft.com/office/drawing/2014/main" id="{FF021444-193D-41AA-A132-717DA66E971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17" y="220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金山町</a:t>
              </a:r>
            </a:p>
          </p:txBody>
        </p:sp>
        <p:sp>
          <p:nvSpPr>
            <p:cNvPr id="11119" name="WordArt 879">
              <a:extLst>
                <a:ext uri="{FF2B5EF4-FFF2-40B4-BE49-F238E27FC236}">
                  <a16:creationId xmlns:a16="http://schemas.microsoft.com/office/drawing/2014/main" id="{E02CFBBE-6793-4268-AEE0-B008BD764D2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18" y="220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金山町</a:t>
              </a:r>
            </a:p>
          </p:txBody>
        </p:sp>
      </p:grpSp>
      <p:grpSp>
        <p:nvGrpSpPr>
          <p:cNvPr id="11120" name="Group 880">
            <a:extLst>
              <a:ext uri="{FF2B5EF4-FFF2-40B4-BE49-F238E27FC236}">
                <a16:creationId xmlns:a16="http://schemas.microsoft.com/office/drawing/2014/main" id="{7F10B676-4473-4147-ABB8-D37A10BB7392}"/>
              </a:ext>
            </a:extLst>
          </p:cNvPr>
          <p:cNvGrpSpPr>
            <a:grpSpLocks/>
          </p:cNvGrpSpPr>
          <p:nvPr/>
        </p:nvGrpSpPr>
        <p:grpSpPr bwMode="auto">
          <a:xfrm>
            <a:off x="7840663" y="6600825"/>
            <a:ext cx="396875" cy="133350"/>
            <a:chOff x="1480" y="2203"/>
            <a:chExt cx="250" cy="84"/>
          </a:xfrm>
        </p:grpSpPr>
        <p:sp>
          <p:nvSpPr>
            <p:cNvPr id="11121" name="WordArt 881">
              <a:extLst>
                <a:ext uri="{FF2B5EF4-FFF2-40B4-BE49-F238E27FC236}">
                  <a16:creationId xmlns:a16="http://schemas.microsoft.com/office/drawing/2014/main" id="{C183C597-9775-407C-99D9-4871B2D3965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0" y="220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中島村</a:t>
              </a:r>
            </a:p>
          </p:txBody>
        </p:sp>
        <p:sp>
          <p:nvSpPr>
            <p:cNvPr id="11122" name="WordArt 882">
              <a:extLst>
                <a:ext uri="{FF2B5EF4-FFF2-40B4-BE49-F238E27FC236}">
                  <a16:creationId xmlns:a16="http://schemas.microsoft.com/office/drawing/2014/main" id="{48AB3541-2EEB-48DC-AE6D-CD110388153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1" y="220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中島村</a:t>
              </a:r>
            </a:p>
          </p:txBody>
        </p:sp>
      </p:grpSp>
      <p:grpSp>
        <p:nvGrpSpPr>
          <p:cNvPr id="11123" name="Group 883">
            <a:extLst>
              <a:ext uri="{FF2B5EF4-FFF2-40B4-BE49-F238E27FC236}">
                <a16:creationId xmlns:a16="http://schemas.microsoft.com/office/drawing/2014/main" id="{96233349-F3A0-49D7-A17B-B090B6102503}"/>
              </a:ext>
            </a:extLst>
          </p:cNvPr>
          <p:cNvGrpSpPr>
            <a:grpSpLocks/>
          </p:cNvGrpSpPr>
          <p:nvPr/>
        </p:nvGrpSpPr>
        <p:grpSpPr bwMode="auto">
          <a:xfrm>
            <a:off x="5770563" y="2279650"/>
            <a:ext cx="530225" cy="133350"/>
            <a:chOff x="1941" y="2430"/>
            <a:chExt cx="334" cy="84"/>
          </a:xfrm>
        </p:grpSpPr>
        <p:sp>
          <p:nvSpPr>
            <p:cNvPr id="11124" name="WordArt 884">
              <a:extLst>
                <a:ext uri="{FF2B5EF4-FFF2-40B4-BE49-F238E27FC236}">
                  <a16:creationId xmlns:a16="http://schemas.microsoft.com/office/drawing/2014/main" id="{36FD8C14-9327-4832-91B4-790BAD642CF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941" y="2430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北塩原村</a:t>
              </a:r>
            </a:p>
          </p:txBody>
        </p:sp>
        <p:sp>
          <p:nvSpPr>
            <p:cNvPr id="11125" name="WordArt 885">
              <a:extLst>
                <a:ext uri="{FF2B5EF4-FFF2-40B4-BE49-F238E27FC236}">
                  <a16:creationId xmlns:a16="http://schemas.microsoft.com/office/drawing/2014/main" id="{97AA72EF-6B46-4E23-B02D-0CAAAE178B6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942" y="2431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北塩原村</a:t>
              </a:r>
            </a:p>
          </p:txBody>
        </p:sp>
      </p:grpSp>
      <p:grpSp>
        <p:nvGrpSpPr>
          <p:cNvPr id="11126" name="Group 886">
            <a:extLst>
              <a:ext uri="{FF2B5EF4-FFF2-40B4-BE49-F238E27FC236}">
                <a16:creationId xmlns:a16="http://schemas.microsoft.com/office/drawing/2014/main" id="{6D50788A-628D-4228-A14B-068751C919D4}"/>
              </a:ext>
            </a:extLst>
          </p:cNvPr>
          <p:cNvGrpSpPr>
            <a:grpSpLocks/>
          </p:cNvGrpSpPr>
          <p:nvPr/>
        </p:nvGrpSpPr>
        <p:grpSpPr bwMode="auto">
          <a:xfrm>
            <a:off x="4870450" y="3360738"/>
            <a:ext cx="396875" cy="133350"/>
            <a:chOff x="694" y="2430"/>
            <a:chExt cx="250" cy="84"/>
          </a:xfrm>
        </p:grpSpPr>
        <p:sp>
          <p:nvSpPr>
            <p:cNvPr id="11127" name="WordArt 887">
              <a:extLst>
                <a:ext uri="{FF2B5EF4-FFF2-40B4-BE49-F238E27FC236}">
                  <a16:creationId xmlns:a16="http://schemas.microsoft.com/office/drawing/2014/main" id="{FA837476-CF62-4D4A-8B19-7A63D7C8769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94" y="243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湯川村</a:t>
              </a:r>
            </a:p>
          </p:txBody>
        </p:sp>
        <p:sp>
          <p:nvSpPr>
            <p:cNvPr id="11128" name="WordArt 888">
              <a:extLst>
                <a:ext uri="{FF2B5EF4-FFF2-40B4-BE49-F238E27FC236}">
                  <a16:creationId xmlns:a16="http://schemas.microsoft.com/office/drawing/2014/main" id="{248B6E6B-E262-4C7C-B6DE-C41B642533E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95" y="243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湯川村</a:t>
              </a:r>
            </a:p>
          </p:txBody>
        </p:sp>
      </p:grpSp>
      <p:grpSp>
        <p:nvGrpSpPr>
          <p:cNvPr id="11129" name="Group 889">
            <a:extLst>
              <a:ext uri="{FF2B5EF4-FFF2-40B4-BE49-F238E27FC236}">
                <a16:creationId xmlns:a16="http://schemas.microsoft.com/office/drawing/2014/main" id="{BD9DCD3A-7647-4EBF-A022-DB50A1E7BB0F}"/>
              </a:ext>
            </a:extLst>
          </p:cNvPr>
          <p:cNvGrpSpPr>
            <a:grpSpLocks/>
          </p:cNvGrpSpPr>
          <p:nvPr/>
        </p:nvGrpSpPr>
        <p:grpSpPr bwMode="auto">
          <a:xfrm>
            <a:off x="7705725" y="7770813"/>
            <a:ext cx="396875" cy="133350"/>
            <a:chOff x="1125" y="2430"/>
            <a:chExt cx="250" cy="84"/>
          </a:xfrm>
        </p:grpSpPr>
        <p:sp>
          <p:nvSpPr>
            <p:cNvPr id="11130" name="WordArt 890">
              <a:extLst>
                <a:ext uri="{FF2B5EF4-FFF2-40B4-BE49-F238E27FC236}">
                  <a16:creationId xmlns:a16="http://schemas.microsoft.com/office/drawing/2014/main" id="{DDC49A6D-39D3-4FDA-8399-7A694FE9DE5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25" y="243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棚倉町</a:t>
              </a:r>
            </a:p>
          </p:txBody>
        </p:sp>
        <p:sp>
          <p:nvSpPr>
            <p:cNvPr id="11131" name="WordArt 891">
              <a:extLst>
                <a:ext uri="{FF2B5EF4-FFF2-40B4-BE49-F238E27FC236}">
                  <a16:creationId xmlns:a16="http://schemas.microsoft.com/office/drawing/2014/main" id="{3CB98350-93E3-4EC4-8CEF-B327819E8BF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26" y="243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棚倉町</a:t>
              </a:r>
            </a:p>
          </p:txBody>
        </p:sp>
      </p:grpSp>
      <p:grpSp>
        <p:nvGrpSpPr>
          <p:cNvPr id="11132" name="Group 892">
            <a:extLst>
              <a:ext uri="{FF2B5EF4-FFF2-40B4-BE49-F238E27FC236}">
                <a16:creationId xmlns:a16="http://schemas.microsoft.com/office/drawing/2014/main" id="{76F9793C-B123-4AE2-986B-E881247B55F1}"/>
              </a:ext>
            </a:extLst>
          </p:cNvPr>
          <p:cNvGrpSpPr>
            <a:grpSpLocks/>
          </p:cNvGrpSpPr>
          <p:nvPr/>
        </p:nvGrpSpPr>
        <p:grpSpPr bwMode="auto">
          <a:xfrm>
            <a:off x="7705725" y="6149975"/>
            <a:ext cx="396875" cy="133350"/>
            <a:chOff x="1488" y="2430"/>
            <a:chExt cx="250" cy="84"/>
          </a:xfrm>
        </p:grpSpPr>
        <p:sp>
          <p:nvSpPr>
            <p:cNvPr id="11133" name="WordArt 893">
              <a:extLst>
                <a:ext uri="{FF2B5EF4-FFF2-40B4-BE49-F238E27FC236}">
                  <a16:creationId xmlns:a16="http://schemas.microsoft.com/office/drawing/2014/main" id="{ADCE4819-48C0-4377-84BC-23E4DFE85D7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8" y="243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矢吹町</a:t>
              </a:r>
            </a:p>
          </p:txBody>
        </p:sp>
        <p:sp>
          <p:nvSpPr>
            <p:cNvPr id="11134" name="WordArt 894">
              <a:extLst>
                <a:ext uri="{FF2B5EF4-FFF2-40B4-BE49-F238E27FC236}">
                  <a16:creationId xmlns:a16="http://schemas.microsoft.com/office/drawing/2014/main" id="{1FC8C2C9-D907-46C9-806C-0340D7068FC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9" y="243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矢吹町</a:t>
              </a:r>
            </a:p>
          </p:txBody>
        </p:sp>
      </p:grpSp>
      <p:grpSp>
        <p:nvGrpSpPr>
          <p:cNvPr id="11135" name="Group 895">
            <a:extLst>
              <a:ext uri="{FF2B5EF4-FFF2-40B4-BE49-F238E27FC236}">
                <a16:creationId xmlns:a16="http://schemas.microsoft.com/office/drawing/2014/main" id="{577D52F7-B0B5-4DE2-BC24-BDB76CEF9C81}"/>
              </a:ext>
            </a:extLst>
          </p:cNvPr>
          <p:cNvGrpSpPr>
            <a:grpSpLocks/>
          </p:cNvGrpSpPr>
          <p:nvPr/>
        </p:nvGrpSpPr>
        <p:grpSpPr bwMode="auto">
          <a:xfrm>
            <a:off x="3205163" y="2505075"/>
            <a:ext cx="530225" cy="133350"/>
            <a:chOff x="1933" y="2626"/>
            <a:chExt cx="334" cy="84"/>
          </a:xfrm>
        </p:grpSpPr>
        <p:sp>
          <p:nvSpPr>
            <p:cNvPr id="11136" name="WordArt 896">
              <a:extLst>
                <a:ext uri="{FF2B5EF4-FFF2-40B4-BE49-F238E27FC236}">
                  <a16:creationId xmlns:a16="http://schemas.microsoft.com/office/drawing/2014/main" id="{2DDC43CF-D3E8-484F-88C8-3B483A20F7D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933" y="2626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西会津町</a:t>
              </a:r>
            </a:p>
          </p:txBody>
        </p:sp>
        <p:sp>
          <p:nvSpPr>
            <p:cNvPr id="11137" name="WordArt 897">
              <a:extLst>
                <a:ext uri="{FF2B5EF4-FFF2-40B4-BE49-F238E27FC236}">
                  <a16:creationId xmlns:a16="http://schemas.microsoft.com/office/drawing/2014/main" id="{B4E560DD-36C0-486F-B03B-69ACD2F838F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934" y="2627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西会津町</a:t>
              </a:r>
            </a:p>
          </p:txBody>
        </p:sp>
      </p:grpSp>
      <p:grpSp>
        <p:nvGrpSpPr>
          <p:cNvPr id="11138" name="Group 898">
            <a:extLst>
              <a:ext uri="{FF2B5EF4-FFF2-40B4-BE49-F238E27FC236}">
                <a16:creationId xmlns:a16="http://schemas.microsoft.com/office/drawing/2014/main" id="{B9FF3E4A-49F5-4EAB-B61B-16D1B13EF59E}"/>
              </a:ext>
            </a:extLst>
          </p:cNvPr>
          <p:cNvGrpSpPr>
            <a:grpSpLocks/>
          </p:cNvGrpSpPr>
          <p:nvPr/>
        </p:nvGrpSpPr>
        <p:grpSpPr bwMode="auto">
          <a:xfrm>
            <a:off x="7300913" y="6510338"/>
            <a:ext cx="396875" cy="133350"/>
            <a:chOff x="686" y="2626"/>
            <a:chExt cx="250" cy="84"/>
          </a:xfrm>
        </p:grpSpPr>
        <p:sp>
          <p:nvSpPr>
            <p:cNvPr id="11139" name="WordArt 899">
              <a:extLst>
                <a:ext uri="{FF2B5EF4-FFF2-40B4-BE49-F238E27FC236}">
                  <a16:creationId xmlns:a16="http://schemas.microsoft.com/office/drawing/2014/main" id="{0E5A277D-2724-4FE9-BB2E-FBD37389388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86" y="262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泉崎村</a:t>
              </a:r>
            </a:p>
          </p:txBody>
        </p:sp>
        <p:sp>
          <p:nvSpPr>
            <p:cNvPr id="11140" name="WordArt 900">
              <a:extLst>
                <a:ext uri="{FF2B5EF4-FFF2-40B4-BE49-F238E27FC236}">
                  <a16:creationId xmlns:a16="http://schemas.microsoft.com/office/drawing/2014/main" id="{546513C9-A81E-4E58-A274-9A11754EA33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87" y="262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泉崎村</a:t>
              </a:r>
            </a:p>
          </p:txBody>
        </p:sp>
      </p:grpSp>
      <p:grpSp>
        <p:nvGrpSpPr>
          <p:cNvPr id="11141" name="Group 901">
            <a:extLst>
              <a:ext uri="{FF2B5EF4-FFF2-40B4-BE49-F238E27FC236}">
                <a16:creationId xmlns:a16="http://schemas.microsoft.com/office/drawing/2014/main" id="{BAF88807-5077-4EB5-993F-8FE2A4DDB8B5}"/>
              </a:ext>
            </a:extLst>
          </p:cNvPr>
          <p:cNvGrpSpPr>
            <a:grpSpLocks/>
          </p:cNvGrpSpPr>
          <p:nvPr/>
        </p:nvGrpSpPr>
        <p:grpSpPr bwMode="auto">
          <a:xfrm>
            <a:off x="8335963" y="6061075"/>
            <a:ext cx="396875" cy="133350"/>
            <a:chOff x="1117" y="2626"/>
            <a:chExt cx="250" cy="84"/>
          </a:xfrm>
        </p:grpSpPr>
        <p:sp>
          <p:nvSpPr>
            <p:cNvPr id="11142" name="WordArt 902">
              <a:extLst>
                <a:ext uri="{FF2B5EF4-FFF2-40B4-BE49-F238E27FC236}">
                  <a16:creationId xmlns:a16="http://schemas.microsoft.com/office/drawing/2014/main" id="{E570F970-7BD4-4156-852C-BB43A7CB88E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17" y="262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玉川村</a:t>
              </a:r>
            </a:p>
          </p:txBody>
        </p:sp>
        <p:sp>
          <p:nvSpPr>
            <p:cNvPr id="11143" name="WordArt 903">
              <a:extLst>
                <a:ext uri="{FF2B5EF4-FFF2-40B4-BE49-F238E27FC236}">
                  <a16:creationId xmlns:a16="http://schemas.microsoft.com/office/drawing/2014/main" id="{F9FEACCE-561F-434A-A815-39321098F11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18" y="262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玉川村</a:t>
              </a:r>
            </a:p>
          </p:txBody>
        </p:sp>
      </p:grpSp>
      <p:grpSp>
        <p:nvGrpSpPr>
          <p:cNvPr id="11144" name="Group 904">
            <a:extLst>
              <a:ext uri="{FF2B5EF4-FFF2-40B4-BE49-F238E27FC236}">
                <a16:creationId xmlns:a16="http://schemas.microsoft.com/office/drawing/2014/main" id="{D2646D4F-5BE0-49A0-9401-EA7FE81433FA}"/>
              </a:ext>
            </a:extLst>
          </p:cNvPr>
          <p:cNvGrpSpPr>
            <a:grpSpLocks/>
          </p:cNvGrpSpPr>
          <p:nvPr/>
        </p:nvGrpSpPr>
        <p:grpSpPr bwMode="auto">
          <a:xfrm>
            <a:off x="8696325" y="7815263"/>
            <a:ext cx="396875" cy="133350"/>
            <a:chOff x="1480" y="2626"/>
            <a:chExt cx="250" cy="84"/>
          </a:xfrm>
        </p:grpSpPr>
        <p:sp>
          <p:nvSpPr>
            <p:cNvPr id="11145" name="WordArt 905">
              <a:extLst>
                <a:ext uri="{FF2B5EF4-FFF2-40B4-BE49-F238E27FC236}">
                  <a16:creationId xmlns:a16="http://schemas.microsoft.com/office/drawing/2014/main" id="{14F468E3-6F79-40E3-9331-C20237B48CF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0" y="262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鮫川村</a:t>
              </a:r>
            </a:p>
          </p:txBody>
        </p:sp>
        <p:sp>
          <p:nvSpPr>
            <p:cNvPr id="11146" name="WordArt 906">
              <a:extLst>
                <a:ext uri="{FF2B5EF4-FFF2-40B4-BE49-F238E27FC236}">
                  <a16:creationId xmlns:a16="http://schemas.microsoft.com/office/drawing/2014/main" id="{83E120A8-EDEE-4AED-92CE-9736C71A62B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1" y="262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鮫川村</a:t>
              </a:r>
            </a:p>
          </p:txBody>
        </p:sp>
      </p:grpSp>
      <p:grpSp>
        <p:nvGrpSpPr>
          <p:cNvPr id="11147" name="Group 907">
            <a:extLst>
              <a:ext uri="{FF2B5EF4-FFF2-40B4-BE49-F238E27FC236}">
                <a16:creationId xmlns:a16="http://schemas.microsoft.com/office/drawing/2014/main" id="{BE696B45-5B58-4246-93BF-19C97A6BB050}"/>
              </a:ext>
            </a:extLst>
          </p:cNvPr>
          <p:cNvGrpSpPr>
            <a:grpSpLocks/>
          </p:cNvGrpSpPr>
          <p:nvPr/>
        </p:nvGrpSpPr>
        <p:grpSpPr bwMode="auto">
          <a:xfrm>
            <a:off x="6491288" y="2911475"/>
            <a:ext cx="530225" cy="133350"/>
            <a:chOff x="1933" y="2883"/>
            <a:chExt cx="334" cy="84"/>
          </a:xfrm>
        </p:grpSpPr>
        <p:sp>
          <p:nvSpPr>
            <p:cNvPr id="11148" name="WordArt 908">
              <a:extLst>
                <a:ext uri="{FF2B5EF4-FFF2-40B4-BE49-F238E27FC236}">
                  <a16:creationId xmlns:a16="http://schemas.microsoft.com/office/drawing/2014/main" id="{603F99DD-700E-42A0-845A-71EAFBBA28C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933" y="2883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猪苗代町</a:t>
              </a:r>
            </a:p>
          </p:txBody>
        </p:sp>
        <p:sp>
          <p:nvSpPr>
            <p:cNvPr id="11149" name="WordArt 909">
              <a:extLst>
                <a:ext uri="{FF2B5EF4-FFF2-40B4-BE49-F238E27FC236}">
                  <a16:creationId xmlns:a16="http://schemas.microsoft.com/office/drawing/2014/main" id="{AC4A96B4-944F-4DF4-A743-C26E60BE692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934" y="2884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猪苗代町</a:t>
              </a:r>
            </a:p>
          </p:txBody>
        </p:sp>
      </p:grpSp>
      <p:grpSp>
        <p:nvGrpSpPr>
          <p:cNvPr id="11150" name="Group 910">
            <a:extLst>
              <a:ext uri="{FF2B5EF4-FFF2-40B4-BE49-F238E27FC236}">
                <a16:creationId xmlns:a16="http://schemas.microsoft.com/office/drawing/2014/main" id="{39134E17-2992-4C16-804C-4B353F5473AE}"/>
              </a:ext>
            </a:extLst>
          </p:cNvPr>
          <p:cNvGrpSpPr>
            <a:grpSpLocks/>
          </p:cNvGrpSpPr>
          <p:nvPr/>
        </p:nvGrpSpPr>
        <p:grpSpPr bwMode="auto">
          <a:xfrm>
            <a:off x="3754438" y="4441825"/>
            <a:ext cx="396875" cy="133350"/>
            <a:chOff x="686" y="2883"/>
            <a:chExt cx="250" cy="84"/>
          </a:xfrm>
        </p:grpSpPr>
        <p:sp>
          <p:nvSpPr>
            <p:cNvPr id="11151" name="WordArt 911">
              <a:extLst>
                <a:ext uri="{FF2B5EF4-FFF2-40B4-BE49-F238E27FC236}">
                  <a16:creationId xmlns:a16="http://schemas.microsoft.com/office/drawing/2014/main" id="{06F2B0ED-6A8C-430B-B647-40A3E1117F8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86" y="288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柳津町</a:t>
              </a:r>
            </a:p>
          </p:txBody>
        </p:sp>
        <p:sp>
          <p:nvSpPr>
            <p:cNvPr id="11152" name="WordArt 912">
              <a:extLst>
                <a:ext uri="{FF2B5EF4-FFF2-40B4-BE49-F238E27FC236}">
                  <a16:creationId xmlns:a16="http://schemas.microsoft.com/office/drawing/2014/main" id="{0B48DD22-6A36-4E6D-B5DE-7970485A0E7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87" y="288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柳津町</a:t>
              </a:r>
            </a:p>
          </p:txBody>
        </p:sp>
      </p:grpSp>
      <p:grpSp>
        <p:nvGrpSpPr>
          <p:cNvPr id="11153" name="Group 913">
            <a:extLst>
              <a:ext uri="{FF2B5EF4-FFF2-40B4-BE49-F238E27FC236}">
                <a16:creationId xmlns:a16="http://schemas.microsoft.com/office/drawing/2014/main" id="{C38A05C3-D9E7-47FA-9DAE-CDA918F3C2AC}"/>
              </a:ext>
            </a:extLst>
          </p:cNvPr>
          <p:cNvGrpSpPr>
            <a:grpSpLocks/>
          </p:cNvGrpSpPr>
          <p:nvPr/>
        </p:nvGrpSpPr>
        <p:grpSpPr bwMode="auto">
          <a:xfrm>
            <a:off x="8201025" y="7186613"/>
            <a:ext cx="396875" cy="133350"/>
            <a:chOff x="1117" y="2883"/>
            <a:chExt cx="250" cy="84"/>
          </a:xfrm>
        </p:grpSpPr>
        <p:sp>
          <p:nvSpPr>
            <p:cNvPr id="11154" name="WordArt 914">
              <a:extLst>
                <a:ext uri="{FF2B5EF4-FFF2-40B4-BE49-F238E27FC236}">
                  <a16:creationId xmlns:a16="http://schemas.microsoft.com/office/drawing/2014/main" id="{B1DAACEA-F595-4C06-A86E-400025D601E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17" y="288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浅川町</a:t>
              </a:r>
            </a:p>
          </p:txBody>
        </p:sp>
        <p:sp>
          <p:nvSpPr>
            <p:cNvPr id="11155" name="WordArt 915">
              <a:extLst>
                <a:ext uri="{FF2B5EF4-FFF2-40B4-BE49-F238E27FC236}">
                  <a16:creationId xmlns:a16="http://schemas.microsoft.com/office/drawing/2014/main" id="{832694D2-2B35-414B-B341-89056014FA0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18" y="288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浅川町</a:t>
              </a:r>
            </a:p>
          </p:txBody>
        </p:sp>
      </p:grpSp>
      <p:grpSp>
        <p:nvGrpSpPr>
          <p:cNvPr id="11156" name="Group 916">
            <a:extLst>
              <a:ext uri="{FF2B5EF4-FFF2-40B4-BE49-F238E27FC236}">
                <a16:creationId xmlns:a16="http://schemas.microsoft.com/office/drawing/2014/main" id="{D972BCA5-A54B-469F-B037-997828C4733A}"/>
              </a:ext>
            </a:extLst>
          </p:cNvPr>
          <p:cNvGrpSpPr>
            <a:grpSpLocks/>
          </p:cNvGrpSpPr>
          <p:nvPr/>
        </p:nvGrpSpPr>
        <p:grpSpPr bwMode="auto">
          <a:xfrm>
            <a:off x="9145588" y="7005638"/>
            <a:ext cx="396875" cy="133350"/>
            <a:chOff x="1480" y="2883"/>
            <a:chExt cx="250" cy="84"/>
          </a:xfrm>
        </p:grpSpPr>
        <p:sp>
          <p:nvSpPr>
            <p:cNvPr id="11157" name="WordArt 917">
              <a:extLst>
                <a:ext uri="{FF2B5EF4-FFF2-40B4-BE49-F238E27FC236}">
                  <a16:creationId xmlns:a16="http://schemas.microsoft.com/office/drawing/2014/main" id="{DFB9977B-A71E-485B-A912-859E01BB8AC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0" y="288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古殿町</a:t>
              </a:r>
            </a:p>
          </p:txBody>
        </p:sp>
        <p:sp>
          <p:nvSpPr>
            <p:cNvPr id="11158" name="WordArt 918">
              <a:extLst>
                <a:ext uri="{FF2B5EF4-FFF2-40B4-BE49-F238E27FC236}">
                  <a16:creationId xmlns:a16="http://schemas.microsoft.com/office/drawing/2014/main" id="{8A2F0F68-5A22-45F7-A159-B128DB3B7FD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1" y="288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古殿町</a:t>
              </a:r>
            </a:p>
          </p:txBody>
        </p:sp>
      </p:grpSp>
      <p:grpSp>
        <p:nvGrpSpPr>
          <p:cNvPr id="11159" name="Group 919">
            <a:extLst>
              <a:ext uri="{FF2B5EF4-FFF2-40B4-BE49-F238E27FC236}">
                <a16:creationId xmlns:a16="http://schemas.microsoft.com/office/drawing/2014/main" id="{54D53F94-D90D-4033-A30F-9ADDE6481789}"/>
              </a:ext>
            </a:extLst>
          </p:cNvPr>
          <p:cNvGrpSpPr>
            <a:grpSpLocks/>
          </p:cNvGrpSpPr>
          <p:nvPr/>
        </p:nvGrpSpPr>
        <p:grpSpPr bwMode="auto">
          <a:xfrm>
            <a:off x="4510088" y="4575175"/>
            <a:ext cx="530225" cy="133350"/>
            <a:chOff x="1941" y="3110"/>
            <a:chExt cx="334" cy="84"/>
          </a:xfrm>
        </p:grpSpPr>
        <p:sp>
          <p:nvSpPr>
            <p:cNvPr id="11160" name="WordArt 920">
              <a:extLst>
                <a:ext uri="{FF2B5EF4-FFF2-40B4-BE49-F238E27FC236}">
                  <a16:creationId xmlns:a16="http://schemas.microsoft.com/office/drawing/2014/main" id="{6C27FA95-DDD6-40A1-A178-9D0785081CE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941" y="3110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会津美里町</a:t>
              </a:r>
            </a:p>
          </p:txBody>
        </p:sp>
        <p:sp>
          <p:nvSpPr>
            <p:cNvPr id="11161" name="WordArt 921">
              <a:extLst>
                <a:ext uri="{FF2B5EF4-FFF2-40B4-BE49-F238E27FC236}">
                  <a16:creationId xmlns:a16="http://schemas.microsoft.com/office/drawing/2014/main" id="{F106CD3E-B696-48F3-828D-05E15619801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942" y="3111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会津美里町</a:t>
              </a:r>
            </a:p>
          </p:txBody>
        </p:sp>
      </p:grpSp>
      <p:grpSp>
        <p:nvGrpSpPr>
          <p:cNvPr id="11162" name="Group 922">
            <a:extLst>
              <a:ext uri="{FF2B5EF4-FFF2-40B4-BE49-F238E27FC236}">
                <a16:creationId xmlns:a16="http://schemas.microsoft.com/office/drawing/2014/main" id="{E4092323-80D3-4062-B32D-06120ECD36BB}"/>
              </a:ext>
            </a:extLst>
          </p:cNvPr>
          <p:cNvGrpSpPr>
            <a:grpSpLocks/>
          </p:cNvGrpSpPr>
          <p:nvPr/>
        </p:nvGrpSpPr>
        <p:grpSpPr bwMode="auto">
          <a:xfrm>
            <a:off x="8605838" y="4305300"/>
            <a:ext cx="396875" cy="133350"/>
            <a:chOff x="694" y="3110"/>
            <a:chExt cx="250" cy="84"/>
          </a:xfrm>
        </p:grpSpPr>
        <p:sp>
          <p:nvSpPr>
            <p:cNvPr id="11163" name="WordArt 923">
              <a:extLst>
                <a:ext uri="{FF2B5EF4-FFF2-40B4-BE49-F238E27FC236}">
                  <a16:creationId xmlns:a16="http://schemas.microsoft.com/office/drawing/2014/main" id="{6F7F860F-96FA-41A4-B134-F282C661672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94" y="311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三春町</a:t>
              </a:r>
            </a:p>
          </p:txBody>
        </p:sp>
        <p:sp>
          <p:nvSpPr>
            <p:cNvPr id="11164" name="WordArt 924">
              <a:extLst>
                <a:ext uri="{FF2B5EF4-FFF2-40B4-BE49-F238E27FC236}">
                  <a16:creationId xmlns:a16="http://schemas.microsoft.com/office/drawing/2014/main" id="{369F1177-4EF9-4446-8A21-EACFA6BDDAF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95" y="311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三春町</a:t>
              </a:r>
            </a:p>
          </p:txBody>
        </p:sp>
      </p:grpSp>
      <p:grpSp>
        <p:nvGrpSpPr>
          <p:cNvPr id="11165" name="Group 925">
            <a:extLst>
              <a:ext uri="{FF2B5EF4-FFF2-40B4-BE49-F238E27FC236}">
                <a16:creationId xmlns:a16="http://schemas.microsoft.com/office/drawing/2014/main" id="{13022ABE-D6B3-4B38-97D8-D7BC82ABF857}"/>
              </a:ext>
            </a:extLst>
          </p:cNvPr>
          <p:cNvGrpSpPr>
            <a:grpSpLocks/>
          </p:cNvGrpSpPr>
          <p:nvPr/>
        </p:nvGrpSpPr>
        <p:grpSpPr bwMode="auto">
          <a:xfrm>
            <a:off x="10325100" y="3765550"/>
            <a:ext cx="396875" cy="133350"/>
            <a:chOff x="1125" y="3110"/>
            <a:chExt cx="250" cy="84"/>
          </a:xfrm>
        </p:grpSpPr>
        <p:sp>
          <p:nvSpPr>
            <p:cNvPr id="11166" name="WordArt 926">
              <a:extLst>
                <a:ext uri="{FF2B5EF4-FFF2-40B4-BE49-F238E27FC236}">
                  <a16:creationId xmlns:a16="http://schemas.microsoft.com/office/drawing/2014/main" id="{7393DDE7-A152-40D5-8E84-BEDD2EDCB7C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25" y="311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葛尾村</a:t>
              </a:r>
            </a:p>
          </p:txBody>
        </p:sp>
        <p:sp>
          <p:nvSpPr>
            <p:cNvPr id="11167" name="WordArt 927">
              <a:extLst>
                <a:ext uri="{FF2B5EF4-FFF2-40B4-BE49-F238E27FC236}">
                  <a16:creationId xmlns:a16="http://schemas.microsoft.com/office/drawing/2014/main" id="{B03E99D5-1E5B-4229-BF07-64B7F87EF90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26" y="311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葛尾村</a:t>
              </a:r>
            </a:p>
          </p:txBody>
        </p:sp>
      </p:grpSp>
      <p:grpSp>
        <p:nvGrpSpPr>
          <p:cNvPr id="11168" name="Group 928">
            <a:extLst>
              <a:ext uri="{FF2B5EF4-FFF2-40B4-BE49-F238E27FC236}">
                <a16:creationId xmlns:a16="http://schemas.microsoft.com/office/drawing/2014/main" id="{B620FC11-4EF5-48E2-9E58-1CD7D919FC83}"/>
              </a:ext>
            </a:extLst>
          </p:cNvPr>
          <p:cNvGrpSpPr>
            <a:grpSpLocks/>
          </p:cNvGrpSpPr>
          <p:nvPr/>
        </p:nvGrpSpPr>
        <p:grpSpPr bwMode="auto">
          <a:xfrm>
            <a:off x="9415463" y="5521325"/>
            <a:ext cx="396875" cy="133350"/>
            <a:chOff x="1488" y="3110"/>
            <a:chExt cx="250" cy="84"/>
          </a:xfrm>
        </p:grpSpPr>
        <p:sp>
          <p:nvSpPr>
            <p:cNvPr id="11169" name="WordArt 929">
              <a:extLst>
                <a:ext uri="{FF2B5EF4-FFF2-40B4-BE49-F238E27FC236}">
                  <a16:creationId xmlns:a16="http://schemas.microsoft.com/office/drawing/2014/main" id="{77DD7E99-0BF5-404B-8890-C9D27A03080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8" y="311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小野町</a:t>
              </a:r>
            </a:p>
          </p:txBody>
        </p:sp>
        <p:sp>
          <p:nvSpPr>
            <p:cNvPr id="11170" name="WordArt 930">
              <a:extLst>
                <a:ext uri="{FF2B5EF4-FFF2-40B4-BE49-F238E27FC236}">
                  <a16:creationId xmlns:a16="http://schemas.microsoft.com/office/drawing/2014/main" id="{93406926-3E34-4AF0-BA48-C517215AAB1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9" y="311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小野町</a:t>
              </a:r>
            </a:p>
          </p:txBody>
        </p:sp>
      </p:grpSp>
      <p:grpSp>
        <p:nvGrpSpPr>
          <p:cNvPr id="11171" name="Group 931">
            <a:extLst>
              <a:ext uri="{FF2B5EF4-FFF2-40B4-BE49-F238E27FC236}">
                <a16:creationId xmlns:a16="http://schemas.microsoft.com/office/drawing/2014/main" id="{647469EE-8CC1-43C1-9FEE-E915DB0EF8AC}"/>
              </a:ext>
            </a:extLst>
          </p:cNvPr>
          <p:cNvGrpSpPr>
            <a:grpSpLocks/>
          </p:cNvGrpSpPr>
          <p:nvPr/>
        </p:nvGrpSpPr>
        <p:grpSpPr bwMode="auto">
          <a:xfrm>
            <a:off x="4205288" y="3225800"/>
            <a:ext cx="530225" cy="133350"/>
            <a:chOff x="2054" y="3337"/>
            <a:chExt cx="334" cy="84"/>
          </a:xfrm>
        </p:grpSpPr>
        <p:sp>
          <p:nvSpPr>
            <p:cNvPr id="11172" name="WordArt 932">
              <a:extLst>
                <a:ext uri="{FF2B5EF4-FFF2-40B4-BE49-F238E27FC236}">
                  <a16:creationId xmlns:a16="http://schemas.microsoft.com/office/drawing/2014/main" id="{D7C8EC76-0623-47E5-BFFF-AF55A041707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054" y="3337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会津坂下町</a:t>
              </a:r>
            </a:p>
          </p:txBody>
        </p:sp>
        <p:sp>
          <p:nvSpPr>
            <p:cNvPr id="11173" name="WordArt 933">
              <a:extLst>
                <a:ext uri="{FF2B5EF4-FFF2-40B4-BE49-F238E27FC236}">
                  <a16:creationId xmlns:a16="http://schemas.microsoft.com/office/drawing/2014/main" id="{34B300B5-1122-4313-828B-AEEE2EF9655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055" y="3338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会津坂下町</a:t>
              </a:r>
            </a:p>
          </p:txBody>
        </p:sp>
      </p:grpSp>
      <p:grpSp>
        <p:nvGrpSpPr>
          <p:cNvPr id="11174" name="Group 934">
            <a:extLst>
              <a:ext uri="{FF2B5EF4-FFF2-40B4-BE49-F238E27FC236}">
                <a16:creationId xmlns:a16="http://schemas.microsoft.com/office/drawing/2014/main" id="{AFBB7512-099B-4A62-9676-8B3DBE17E9F8}"/>
              </a:ext>
            </a:extLst>
          </p:cNvPr>
          <p:cNvGrpSpPr>
            <a:grpSpLocks/>
          </p:cNvGrpSpPr>
          <p:nvPr/>
        </p:nvGrpSpPr>
        <p:grpSpPr bwMode="auto">
          <a:xfrm>
            <a:off x="11215688" y="3900488"/>
            <a:ext cx="396875" cy="133350"/>
            <a:chOff x="686" y="3307"/>
            <a:chExt cx="250" cy="84"/>
          </a:xfrm>
        </p:grpSpPr>
        <p:sp>
          <p:nvSpPr>
            <p:cNvPr id="11175" name="WordArt 935">
              <a:extLst>
                <a:ext uri="{FF2B5EF4-FFF2-40B4-BE49-F238E27FC236}">
                  <a16:creationId xmlns:a16="http://schemas.microsoft.com/office/drawing/2014/main" id="{CB7DDCB7-7656-4F01-BCF2-E3CD6DA1DB2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86" y="330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浪江町</a:t>
              </a:r>
            </a:p>
          </p:txBody>
        </p:sp>
        <p:sp>
          <p:nvSpPr>
            <p:cNvPr id="11176" name="WordArt 936">
              <a:extLst>
                <a:ext uri="{FF2B5EF4-FFF2-40B4-BE49-F238E27FC236}">
                  <a16:creationId xmlns:a16="http://schemas.microsoft.com/office/drawing/2014/main" id="{2CF3A8CA-45A2-428F-B6F9-C54535A2344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87" y="330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浪江町</a:t>
              </a:r>
            </a:p>
          </p:txBody>
        </p:sp>
      </p:grpSp>
      <p:grpSp>
        <p:nvGrpSpPr>
          <p:cNvPr id="11177" name="Group 937">
            <a:extLst>
              <a:ext uri="{FF2B5EF4-FFF2-40B4-BE49-F238E27FC236}">
                <a16:creationId xmlns:a16="http://schemas.microsoft.com/office/drawing/2014/main" id="{7E47F7A2-DF5D-4FB8-A1FF-CD0CB4199629}"/>
              </a:ext>
            </a:extLst>
          </p:cNvPr>
          <p:cNvGrpSpPr>
            <a:grpSpLocks/>
          </p:cNvGrpSpPr>
          <p:nvPr/>
        </p:nvGrpSpPr>
        <p:grpSpPr bwMode="auto">
          <a:xfrm>
            <a:off x="11126788" y="930275"/>
            <a:ext cx="396875" cy="133350"/>
            <a:chOff x="1117" y="3307"/>
            <a:chExt cx="250" cy="84"/>
          </a:xfrm>
        </p:grpSpPr>
        <p:sp>
          <p:nvSpPr>
            <p:cNvPr id="11178" name="WordArt 938">
              <a:extLst>
                <a:ext uri="{FF2B5EF4-FFF2-40B4-BE49-F238E27FC236}">
                  <a16:creationId xmlns:a16="http://schemas.microsoft.com/office/drawing/2014/main" id="{0BD9C42F-6FE5-40EB-93DF-272EE39A4C9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17" y="330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新地町</a:t>
              </a:r>
            </a:p>
          </p:txBody>
        </p:sp>
        <p:sp>
          <p:nvSpPr>
            <p:cNvPr id="11179" name="WordArt 939">
              <a:extLst>
                <a:ext uri="{FF2B5EF4-FFF2-40B4-BE49-F238E27FC236}">
                  <a16:creationId xmlns:a16="http://schemas.microsoft.com/office/drawing/2014/main" id="{DC0547D3-1ECB-45BC-869C-93A059A52AB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18" y="330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新地町</a:t>
              </a:r>
            </a:p>
          </p:txBody>
        </p:sp>
      </p:grpSp>
      <p:grpSp>
        <p:nvGrpSpPr>
          <p:cNvPr id="11180" name="Group 940">
            <a:extLst>
              <a:ext uri="{FF2B5EF4-FFF2-40B4-BE49-F238E27FC236}">
                <a16:creationId xmlns:a16="http://schemas.microsoft.com/office/drawing/2014/main" id="{69E8542D-939B-455A-A606-DF1C4353F2BC}"/>
              </a:ext>
            </a:extLst>
          </p:cNvPr>
          <p:cNvGrpSpPr>
            <a:grpSpLocks/>
          </p:cNvGrpSpPr>
          <p:nvPr/>
        </p:nvGrpSpPr>
        <p:grpSpPr bwMode="auto">
          <a:xfrm>
            <a:off x="11441113" y="6015038"/>
            <a:ext cx="396875" cy="133350"/>
            <a:chOff x="1480" y="3307"/>
            <a:chExt cx="250" cy="84"/>
          </a:xfrm>
        </p:grpSpPr>
        <p:sp>
          <p:nvSpPr>
            <p:cNvPr id="11181" name="WordArt 941">
              <a:extLst>
                <a:ext uri="{FF2B5EF4-FFF2-40B4-BE49-F238E27FC236}">
                  <a16:creationId xmlns:a16="http://schemas.microsoft.com/office/drawing/2014/main" id="{5713363C-1F15-4220-BBF2-F3212532FA1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0" y="330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広野町</a:t>
              </a:r>
            </a:p>
          </p:txBody>
        </p:sp>
        <p:sp>
          <p:nvSpPr>
            <p:cNvPr id="11182" name="WordArt 942">
              <a:extLst>
                <a:ext uri="{FF2B5EF4-FFF2-40B4-BE49-F238E27FC236}">
                  <a16:creationId xmlns:a16="http://schemas.microsoft.com/office/drawing/2014/main" id="{ED067322-330D-4873-8D96-52B10424167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1" y="330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広野町</a:t>
              </a:r>
            </a:p>
          </p:txBody>
        </p:sp>
      </p:grpSp>
      <p:grpSp>
        <p:nvGrpSpPr>
          <p:cNvPr id="11183" name="Group 943">
            <a:extLst>
              <a:ext uri="{FF2B5EF4-FFF2-40B4-BE49-F238E27FC236}">
                <a16:creationId xmlns:a16="http://schemas.microsoft.com/office/drawing/2014/main" id="{E1F16CEE-4D77-4ADB-9057-BD5488A86C37}"/>
              </a:ext>
            </a:extLst>
          </p:cNvPr>
          <p:cNvGrpSpPr>
            <a:grpSpLocks/>
          </p:cNvGrpSpPr>
          <p:nvPr/>
        </p:nvGrpSpPr>
        <p:grpSpPr bwMode="auto">
          <a:xfrm>
            <a:off x="10190163" y="2462213"/>
            <a:ext cx="396875" cy="133350"/>
            <a:chOff x="686" y="3564"/>
            <a:chExt cx="250" cy="84"/>
          </a:xfrm>
        </p:grpSpPr>
        <p:sp>
          <p:nvSpPr>
            <p:cNvPr id="11184" name="WordArt 944">
              <a:extLst>
                <a:ext uri="{FF2B5EF4-FFF2-40B4-BE49-F238E27FC236}">
                  <a16:creationId xmlns:a16="http://schemas.microsoft.com/office/drawing/2014/main" id="{3FD47FB1-9C0B-4C81-949C-C25C6AEF166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86" y="3564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飯舘村</a:t>
              </a:r>
            </a:p>
          </p:txBody>
        </p:sp>
        <p:sp>
          <p:nvSpPr>
            <p:cNvPr id="11185" name="WordArt 945">
              <a:extLst>
                <a:ext uri="{FF2B5EF4-FFF2-40B4-BE49-F238E27FC236}">
                  <a16:creationId xmlns:a16="http://schemas.microsoft.com/office/drawing/2014/main" id="{22BD0DFD-B0AD-4D32-BB27-7F3C356F121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87" y="3565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飯舘村</a:t>
              </a:r>
            </a:p>
          </p:txBody>
        </p:sp>
      </p:grpSp>
      <p:grpSp>
        <p:nvGrpSpPr>
          <p:cNvPr id="11186" name="Group 946">
            <a:extLst>
              <a:ext uri="{FF2B5EF4-FFF2-40B4-BE49-F238E27FC236}">
                <a16:creationId xmlns:a16="http://schemas.microsoft.com/office/drawing/2014/main" id="{D11FF571-9028-43BC-8B2C-0F8B5FF83FF9}"/>
              </a:ext>
            </a:extLst>
          </p:cNvPr>
          <p:cNvGrpSpPr>
            <a:grpSpLocks/>
          </p:cNvGrpSpPr>
          <p:nvPr/>
        </p:nvGrpSpPr>
        <p:grpSpPr bwMode="auto">
          <a:xfrm>
            <a:off x="11666538" y="4979988"/>
            <a:ext cx="396875" cy="133350"/>
            <a:chOff x="1117" y="3564"/>
            <a:chExt cx="250" cy="84"/>
          </a:xfrm>
        </p:grpSpPr>
        <p:sp>
          <p:nvSpPr>
            <p:cNvPr id="11187" name="WordArt 947">
              <a:extLst>
                <a:ext uri="{FF2B5EF4-FFF2-40B4-BE49-F238E27FC236}">
                  <a16:creationId xmlns:a16="http://schemas.microsoft.com/office/drawing/2014/main" id="{29CC36C2-DE71-4CB3-ADFB-D2270221C27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17" y="3564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富岡町</a:t>
              </a:r>
            </a:p>
          </p:txBody>
        </p:sp>
        <p:sp>
          <p:nvSpPr>
            <p:cNvPr id="11188" name="WordArt 948">
              <a:extLst>
                <a:ext uri="{FF2B5EF4-FFF2-40B4-BE49-F238E27FC236}">
                  <a16:creationId xmlns:a16="http://schemas.microsoft.com/office/drawing/2014/main" id="{5FC9DFA7-25B3-4CE1-8391-810DFF2B981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18" y="3565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富岡町</a:t>
              </a:r>
            </a:p>
          </p:txBody>
        </p:sp>
      </p:grpSp>
      <p:grpSp>
        <p:nvGrpSpPr>
          <p:cNvPr id="11189" name="Group 949">
            <a:extLst>
              <a:ext uri="{FF2B5EF4-FFF2-40B4-BE49-F238E27FC236}">
                <a16:creationId xmlns:a16="http://schemas.microsoft.com/office/drawing/2014/main" id="{EDA83871-542C-4F52-BA8F-2468AA5EC5F1}"/>
              </a:ext>
            </a:extLst>
          </p:cNvPr>
          <p:cNvGrpSpPr>
            <a:grpSpLocks/>
          </p:cNvGrpSpPr>
          <p:nvPr/>
        </p:nvGrpSpPr>
        <p:grpSpPr bwMode="auto">
          <a:xfrm>
            <a:off x="11531600" y="5521325"/>
            <a:ext cx="396875" cy="133350"/>
            <a:chOff x="1480" y="3564"/>
            <a:chExt cx="250" cy="84"/>
          </a:xfrm>
        </p:grpSpPr>
        <p:sp>
          <p:nvSpPr>
            <p:cNvPr id="11190" name="WordArt 950">
              <a:extLst>
                <a:ext uri="{FF2B5EF4-FFF2-40B4-BE49-F238E27FC236}">
                  <a16:creationId xmlns:a16="http://schemas.microsoft.com/office/drawing/2014/main" id="{53916854-0F81-433C-9F3A-5395464B303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0" y="3564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楢葉町</a:t>
              </a:r>
            </a:p>
          </p:txBody>
        </p:sp>
        <p:sp>
          <p:nvSpPr>
            <p:cNvPr id="11191" name="WordArt 951">
              <a:extLst>
                <a:ext uri="{FF2B5EF4-FFF2-40B4-BE49-F238E27FC236}">
                  <a16:creationId xmlns:a16="http://schemas.microsoft.com/office/drawing/2014/main" id="{B0A9D814-9898-4859-BDCC-41B0E908292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1" y="3565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楢葉町</a:t>
              </a:r>
            </a:p>
          </p:txBody>
        </p:sp>
      </p:grpSp>
      <p:grpSp>
        <p:nvGrpSpPr>
          <p:cNvPr id="11192" name="Group 952">
            <a:extLst>
              <a:ext uri="{FF2B5EF4-FFF2-40B4-BE49-F238E27FC236}">
                <a16:creationId xmlns:a16="http://schemas.microsoft.com/office/drawing/2014/main" id="{3A18BF8B-CEFD-42EC-B095-1928F40196F0}"/>
              </a:ext>
            </a:extLst>
          </p:cNvPr>
          <p:cNvGrpSpPr>
            <a:grpSpLocks/>
          </p:cNvGrpSpPr>
          <p:nvPr/>
        </p:nvGrpSpPr>
        <p:grpSpPr bwMode="auto">
          <a:xfrm>
            <a:off x="10587038" y="5160963"/>
            <a:ext cx="396875" cy="133350"/>
            <a:chOff x="573" y="3760"/>
            <a:chExt cx="250" cy="84"/>
          </a:xfrm>
        </p:grpSpPr>
        <p:sp>
          <p:nvSpPr>
            <p:cNvPr id="11193" name="WordArt 953">
              <a:extLst>
                <a:ext uri="{FF2B5EF4-FFF2-40B4-BE49-F238E27FC236}">
                  <a16:creationId xmlns:a16="http://schemas.microsoft.com/office/drawing/2014/main" id="{F678BC82-F346-4741-B037-6668D6DBE0F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73" y="376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川内村</a:t>
              </a:r>
            </a:p>
          </p:txBody>
        </p:sp>
        <p:sp>
          <p:nvSpPr>
            <p:cNvPr id="11194" name="WordArt 954">
              <a:extLst>
                <a:ext uri="{FF2B5EF4-FFF2-40B4-BE49-F238E27FC236}">
                  <a16:creationId xmlns:a16="http://schemas.microsoft.com/office/drawing/2014/main" id="{DE519169-300A-4651-948D-0C6DDC03CCF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74" y="376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川内村</a:t>
              </a:r>
            </a:p>
          </p:txBody>
        </p:sp>
      </p:grpSp>
      <p:grpSp>
        <p:nvGrpSpPr>
          <p:cNvPr id="11195" name="Group 955">
            <a:extLst>
              <a:ext uri="{FF2B5EF4-FFF2-40B4-BE49-F238E27FC236}">
                <a16:creationId xmlns:a16="http://schemas.microsoft.com/office/drawing/2014/main" id="{4431ED74-8498-4490-B8AE-0B447D8F6FCC}"/>
              </a:ext>
            </a:extLst>
          </p:cNvPr>
          <p:cNvGrpSpPr>
            <a:grpSpLocks/>
          </p:cNvGrpSpPr>
          <p:nvPr/>
        </p:nvGrpSpPr>
        <p:grpSpPr bwMode="auto">
          <a:xfrm>
            <a:off x="11487150" y="4621213"/>
            <a:ext cx="396875" cy="133350"/>
            <a:chOff x="1004" y="3760"/>
            <a:chExt cx="250" cy="84"/>
          </a:xfrm>
        </p:grpSpPr>
        <p:sp>
          <p:nvSpPr>
            <p:cNvPr id="11196" name="WordArt 956">
              <a:extLst>
                <a:ext uri="{FF2B5EF4-FFF2-40B4-BE49-F238E27FC236}">
                  <a16:creationId xmlns:a16="http://schemas.microsoft.com/office/drawing/2014/main" id="{AEFC3512-1219-4351-8CE3-648B2879A5B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04" y="376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大熊町</a:t>
              </a:r>
            </a:p>
          </p:txBody>
        </p:sp>
        <p:sp>
          <p:nvSpPr>
            <p:cNvPr id="11197" name="WordArt 957">
              <a:extLst>
                <a:ext uri="{FF2B5EF4-FFF2-40B4-BE49-F238E27FC236}">
                  <a16:creationId xmlns:a16="http://schemas.microsoft.com/office/drawing/2014/main" id="{C8B39B11-97A1-4425-AD72-CFA44738445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05" y="376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大熊町</a:t>
              </a:r>
            </a:p>
          </p:txBody>
        </p:sp>
      </p:grpSp>
      <p:grpSp>
        <p:nvGrpSpPr>
          <p:cNvPr id="11198" name="Group 958">
            <a:extLst>
              <a:ext uri="{FF2B5EF4-FFF2-40B4-BE49-F238E27FC236}">
                <a16:creationId xmlns:a16="http://schemas.microsoft.com/office/drawing/2014/main" id="{BAF20898-D591-4995-BA8E-AAADE4618EDE}"/>
              </a:ext>
            </a:extLst>
          </p:cNvPr>
          <p:cNvGrpSpPr>
            <a:grpSpLocks/>
          </p:cNvGrpSpPr>
          <p:nvPr/>
        </p:nvGrpSpPr>
        <p:grpSpPr bwMode="auto">
          <a:xfrm>
            <a:off x="11710988" y="4260850"/>
            <a:ext cx="396875" cy="133350"/>
            <a:chOff x="1367" y="3760"/>
            <a:chExt cx="250" cy="84"/>
          </a:xfrm>
        </p:grpSpPr>
        <p:sp>
          <p:nvSpPr>
            <p:cNvPr id="11199" name="WordArt 959">
              <a:extLst>
                <a:ext uri="{FF2B5EF4-FFF2-40B4-BE49-F238E27FC236}">
                  <a16:creationId xmlns:a16="http://schemas.microsoft.com/office/drawing/2014/main" id="{47811CDC-BA4E-4224-BD41-FE5E784248D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67" y="376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双葉町</a:t>
              </a:r>
            </a:p>
          </p:txBody>
        </p:sp>
        <p:sp>
          <p:nvSpPr>
            <p:cNvPr id="11200" name="WordArt 960">
              <a:extLst>
                <a:ext uri="{FF2B5EF4-FFF2-40B4-BE49-F238E27FC236}">
                  <a16:creationId xmlns:a16="http://schemas.microsoft.com/office/drawing/2014/main" id="{D49C676A-16B1-482E-A399-DF82B2E5BDC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68" y="376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双葉町</a:t>
              </a:r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260" name="Group 996">
            <a:extLst>
              <a:ext uri="{FF2B5EF4-FFF2-40B4-BE49-F238E27FC236}">
                <a16:creationId xmlns:a16="http://schemas.microsoft.com/office/drawing/2014/main" id="{F9E3FFC3-63AA-4718-8EE3-C61703BB0106}"/>
              </a:ext>
            </a:extLst>
          </p:cNvPr>
          <p:cNvGrpSpPr>
            <a:grpSpLocks/>
          </p:cNvGrpSpPr>
          <p:nvPr/>
        </p:nvGrpSpPr>
        <p:grpSpPr bwMode="auto">
          <a:xfrm>
            <a:off x="549275" y="120650"/>
            <a:ext cx="11703050" cy="9359900"/>
            <a:chOff x="346" y="76"/>
            <a:chExt cx="7372" cy="5896"/>
          </a:xfrm>
        </p:grpSpPr>
        <p:sp>
          <p:nvSpPr>
            <p:cNvPr id="12184" name="Freeform 920">
              <a:extLst>
                <a:ext uri="{FF2B5EF4-FFF2-40B4-BE49-F238E27FC236}">
                  <a16:creationId xmlns:a16="http://schemas.microsoft.com/office/drawing/2014/main" id="{A3F684ED-B9B4-47AE-8326-A2EE0AB864F4}"/>
                </a:ext>
              </a:extLst>
            </p:cNvPr>
            <p:cNvSpPr>
              <a:spLocks/>
            </p:cNvSpPr>
            <p:nvPr/>
          </p:nvSpPr>
          <p:spPr bwMode="auto">
            <a:xfrm>
              <a:off x="3805" y="1833"/>
              <a:ext cx="1985" cy="1758"/>
            </a:xfrm>
            <a:custGeom>
              <a:avLst/>
              <a:gdLst>
                <a:gd name="T0" fmla="*/ 227 w 1985"/>
                <a:gd name="T1" fmla="*/ 1475 h 1758"/>
                <a:gd name="T2" fmla="*/ 57 w 1985"/>
                <a:gd name="T3" fmla="*/ 1531 h 1758"/>
                <a:gd name="T4" fmla="*/ 0 w 1985"/>
                <a:gd name="T5" fmla="*/ 1475 h 1758"/>
                <a:gd name="T6" fmla="*/ 57 w 1985"/>
                <a:gd name="T7" fmla="*/ 1078 h 1758"/>
                <a:gd name="T8" fmla="*/ 114 w 1985"/>
                <a:gd name="T9" fmla="*/ 964 h 1758"/>
                <a:gd name="T10" fmla="*/ 170 w 1985"/>
                <a:gd name="T11" fmla="*/ 907 h 1758"/>
                <a:gd name="T12" fmla="*/ 227 w 1985"/>
                <a:gd name="T13" fmla="*/ 851 h 1758"/>
                <a:gd name="T14" fmla="*/ 454 w 1985"/>
                <a:gd name="T15" fmla="*/ 794 h 1758"/>
                <a:gd name="T16" fmla="*/ 511 w 1985"/>
                <a:gd name="T17" fmla="*/ 851 h 1758"/>
                <a:gd name="T18" fmla="*/ 567 w 1985"/>
                <a:gd name="T19" fmla="*/ 907 h 1758"/>
                <a:gd name="T20" fmla="*/ 511 w 1985"/>
                <a:gd name="T21" fmla="*/ 567 h 1758"/>
                <a:gd name="T22" fmla="*/ 454 w 1985"/>
                <a:gd name="T23" fmla="*/ 511 h 1758"/>
                <a:gd name="T24" fmla="*/ 511 w 1985"/>
                <a:gd name="T25" fmla="*/ 454 h 1758"/>
                <a:gd name="T26" fmla="*/ 567 w 1985"/>
                <a:gd name="T27" fmla="*/ 397 h 1758"/>
                <a:gd name="T28" fmla="*/ 737 w 1985"/>
                <a:gd name="T29" fmla="*/ 340 h 1758"/>
                <a:gd name="T30" fmla="*/ 794 w 1985"/>
                <a:gd name="T31" fmla="*/ 170 h 1758"/>
                <a:gd name="T32" fmla="*/ 851 w 1985"/>
                <a:gd name="T33" fmla="*/ 114 h 1758"/>
                <a:gd name="T34" fmla="*/ 907 w 1985"/>
                <a:gd name="T35" fmla="*/ 57 h 1758"/>
                <a:gd name="T36" fmla="*/ 964 w 1985"/>
                <a:gd name="T37" fmla="*/ 0 h 1758"/>
                <a:gd name="T38" fmla="*/ 907 w 1985"/>
                <a:gd name="T39" fmla="*/ 170 h 1758"/>
                <a:gd name="T40" fmla="*/ 964 w 1985"/>
                <a:gd name="T41" fmla="*/ 340 h 1758"/>
                <a:gd name="T42" fmla="*/ 1021 w 1985"/>
                <a:gd name="T43" fmla="*/ 454 h 1758"/>
                <a:gd name="T44" fmla="*/ 1078 w 1985"/>
                <a:gd name="T45" fmla="*/ 567 h 1758"/>
                <a:gd name="T46" fmla="*/ 1191 w 1985"/>
                <a:gd name="T47" fmla="*/ 737 h 1758"/>
                <a:gd name="T48" fmla="*/ 1248 w 1985"/>
                <a:gd name="T49" fmla="*/ 794 h 1758"/>
                <a:gd name="T50" fmla="*/ 1361 w 1985"/>
                <a:gd name="T51" fmla="*/ 737 h 1758"/>
                <a:gd name="T52" fmla="*/ 1701 w 1985"/>
                <a:gd name="T53" fmla="*/ 681 h 1758"/>
                <a:gd name="T54" fmla="*/ 1645 w 1985"/>
                <a:gd name="T55" fmla="*/ 794 h 1758"/>
                <a:gd name="T56" fmla="*/ 1588 w 1985"/>
                <a:gd name="T57" fmla="*/ 907 h 1758"/>
                <a:gd name="T58" fmla="*/ 1474 w 1985"/>
                <a:gd name="T59" fmla="*/ 964 h 1758"/>
                <a:gd name="T60" fmla="*/ 1588 w 1985"/>
                <a:gd name="T61" fmla="*/ 1078 h 1758"/>
                <a:gd name="T62" fmla="*/ 1531 w 1985"/>
                <a:gd name="T63" fmla="*/ 1134 h 1758"/>
                <a:gd name="T64" fmla="*/ 1701 w 1985"/>
                <a:gd name="T65" fmla="*/ 1191 h 1758"/>
                <a:gd name="T66" fmla="*/ 1758 w 1985"/>
                <a:gd name="T67" fmla="*/ 1248 h 1758"/>
                <a:gd name="T68" fmla="*/ 1928 w 1985"/>
                <a:gd name="T69" fmla="*/ 1191 h 1758"/>
                <a:gd name="T70" fmla="*/ 1985 w 1985"/>
                <a:gd name="T71" fmla="*/ 1248 h 1758"/>
                <a:gd name="T72" fmla="*/ 1928 w 1985"/>
                <a:gd name="T73" fmla="*/ 1361 h 1758"/>
                <a:gd name="T74" fmla="*/ 1985 w 1985"/>
                <a:gd name="T75" fmla="*/ 1475 h 1758"/>
                <a:gd name="T76" fmla="*/ 1815 w 1985"/>
                <a:gd name="T77" fmla="*/ 1758 h 1758"/>
                <a:gd name="T78" fmla="*/ 1701 w 1985"/>
                <a:gd name="T79" fmla="*/ 1701 h 1758"/>
                <a:gd name="T80" fmla="*/ 1645 w 1985"/>
                <a:gd name="T81" fmla="*/ 1645 h 1758"/>
                <a:gd name="T82" fmla="*/ 1474 w 1985"/>
                <a:gd name="T83" fmla="*/ 1588 h 1758"/>
                <a:gd name="T84" fmla="*/ 1361 w 1985"/>
                <a:gd name="T85" fmla="*/ 1531 h 1758"/>
                <a:gd name="T86" fmla="*/ 1304 w 1985"/>
                <a:gd name="T87" fmla="*/ 1475 h 1758"/>
                <a:gd name="T88" fmla="*/ 681 w 1985"/>
                <a:gd name="T89" fmla="*/ 1418 h 1758"/>
                <a:gd name="T90" fmla="*/ 511 w 1985"/>
                <a:gd name="T91" fmla="*/ 1304 h 1758"/>
                <a:gd name="T92" fmla="*/ 454 w 1985"/>
                <a:gd name="T93" fmla="*/ 1418 h 17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985" h="1758">
                  <a:moveTo>
                    <a:pt x="454" y="1475"/>
                  </a:moveTo>
                  <a:lnTo>
                    <a:pt x="227" y="1475"/>
                  </a:lnTo>
                  <a:lnTo>
                    <a:pt x="227" y="1531"/>
                  </a:lnTo>
                  <a:lnTo>
                    <a:pt x="57" y="1531"/>
                  </a:lnTo>
                  <a:lnTo>
                    <a:pt x="57" y="1475"/>
                  </a:lnTo>
                  <a:lnTo>
                    <a:pt x="0" y="1475"/>
                  </a:lnTo>
                  <a:lnTo>
                    <a:pt x="0" y="1078"/>
                  </a:lnTo>
                  <a:lnTo>
                    <a:pt x="57" y="1078"/>
                  </a:lnTo>
                  <a:lnTo>
                    <a:pt x="57" y="964"/>
                  </a:lnTo>
                  <a:lnTo>
                    <a:pt x="114" y="964"/>
                  </a:lnTo>
                  <a:lnTo>
                    <a:pt x="114" y="907"/>
                  </a:lnTo>
                  <a:lnTo>
                    <a:pt x="170" y="907"/>
                  </a:lnTo>
                  <a:lnTo>
                    <a:pt x="170" y="851"/>
                  </a:lnTo>
                  <a:lnTo>
                    <a:pt x="227" y="851"/>
                  </a:lnTo>
                  <a:lnTo>
                    <a:pt x="227" y="794"/>
                  </a:lnTo>
                  <a:lnTo>
                    <a:pt x="454" y="794"/>
                  </a:lnTo>
                  <a:lnTo>
                    <a:pt x="454" y="851"/>
                  </a:lnTo>
                  <a:lnTo>
                    <a:pt x="511" y="851"/>
                  </a:lnTo>
                  <a:lnTo>
                    <a:pt x="511" y="907"/>
                  </a:lnTo>
                  <a:lnTo>
                    <a:pt x="567" y="907"/>
                  </a:lnTo>
                  <a:lnTo>
                    <a:pt x="567" y="567"/>
                  </a:lnTo>
                  <a:lnTo>
                    <a:pt x="511" y="567"/>
                  </a:lnTo>
                  <a:lnTo>
                    <a:pt x="511" y="511"/>
                  </a:lnTo>
                  <a:lnTo>
                    <a:pt x="454" y="511"/>
                  </a:lnTo>
                  <a:lnTo>
                    <a:pt x="454" y="454"/>
                  </a:lnTo>
                  <a:lnTo>
                    <a:pt x="511" y="454"/>
                  </a:lnTo>
                  <a:lnTo>
                    <a:pt x="511" y="397"/>
                  </a:lnTo>
                  <a:lnTo>
                    <a:pt x="567" y="397"/>
                  </a:lnTo>
                  <a:lnTo>
                    <a:pt x="567" y="340"/>
                  </a:lnTo>
                  <a:lnTo>
                    <a:pt x="737" y="340"/>
                  </a:lnTo>
                  <a:lnTo>
                    <a:pt x="737" y="170"/>
                  </a:lnTo>
                  <a:lnTo>
                    <a:pt x="794" y="170"/>
                  </a:lnTo>
                  <a:lnTo>
                    <a:pt x="794" y="114"/>
                  </a:lnTo>
                  <a:lnTo>
                    <a:pt x="851" y="114"/>
                  </a:lnTo>
                  <a:lnTo>
                    <a:pt x="851" y="57"/>
                  </a:lnTo>
                  <a:lnTo>
                    <a:pt x="907" y="57"/>
                  </a:lnTo>
                  <a:lnTo>
                    <a:pt x="907" y="0"/>
                  </a:lnTo>
                  <a:lnTo>
                    <a:pt x="964" y="0"/>
                  </a:lnTo>
                  <a:lnTo>
                    <a:pt x="964" y="170"/>
                  </a:lnTo>
                  <a:lnTo>
                    <a:pt x="907" y="170"/>
                  </a:lnTo>
                  <a:lnTo>
                    <a:pt x="907" y="340"/>
                  </a:lnTo>
                  <a:lnTo>
                    <a:pt x="964" y="340"/>
                  </a:lnTo>
                  <a:lnTo>
                    <a:pt x="964" y="454"/>
                  </a:lnTo>
                  <a:lnTo>
                    <a:pt x="1021" y="454"/>
                  </a:lnTo>
                  <a:lnTo>
                    <a:pt x="1021" y="567"/>
                  </a:lnTo>
                  <a:lnTo>
                    <a:pt x="1078" y="567"/>
                  </a:lnTo>
                  <a:lnTo>
                    <a:pt x="1078" y="737"/>
                  </a:lnTo>
                  <a:lnTo>
                    <a:pt x="1191" y="737"/>
                  </a:lnTo>
                  <a:lnTo>
                    <a:pt x="1191" y="794"/>
                  </a:lnTo>
                  <a:lnTo>
                    <a:pt x="1248" y="794"/>
                  </a:lnTo>
                  <a:lnTo>
                    <a:pt x="1248" y="737"/>
                  </a:lnTo>
                  <a:lnTo>
                    <a:pt x="1361" y="737"/>
                  </a:lnTo>
                  <a:lnTo>
                    <a:pt x="1361" y="681"/>
                  </a:lnTo>
                  <a:lnTo>
                    <a:pt x="1701" y="681"/>
                  </a:lnTo>
                  <a:lnTo>
                    <a:pt x="1701" y="794"/>
                  </a:lnTo>
                  <a:lnTo>
                    <a:pt x="1645" y="794"/>
                  </a:lnTo>
                  <a:lnTo>
                    <a:pt x="1645" y="907"/>
                  </a:lnTo>
                  <a:lnTo>
                    <a:pt x="1588" y="907"/>
                  </a:lnTo>
                  <a:lnTo>
                    <a:pt x="1588" y="964"/>
                  </a:lnTo>
                  <a:lnTo>
                    <a:pt x="1474" y="964"/>
                  </a:lnTo>
                  <a:lnTo>
                    <a:pt x="1474" y="1078"/>
                  </a:lnTo>
                  <a:lnTo>
                    <a:pt x="1588" y="1078"/>
                  </a:lnTo>
                  <a:lnTo>
                    <a:pt x="1588" y="1134"/>
                  </a:lnTo>
                  <a:lnTo>
                    <a:pt x="1531" y="1134"/>
                  </a:lnTo>
                  <a:lnTo>
                    <a:pt x="1531" y="1191"/>
                  </a:lnTo>
                  <a:lnTo>
                    <a:pt x="1701" y="1191"/>
                  </a:lnTo>
                  <a:lnTo>
                    <a:pt x="1701" y="1248"/>
                  </a:lnTo>
                  <a:lnTo>
                    <a:pt x="1758" y="1248"/>
                  </a:lnTo>
                  <a:lnTo>
                    <a:pt x="1758" y="1191"/>
                  </a:lnTo>
                  <a:lnTo>
                    <a:pt x="1928" y="1191"/>
                  </a:lnTo>
                  <a:lnTo>
                    <a:pt x="1928" y="1248"/>
                  </a:lnTo>
                  <a:lnTo>
                    <a:pt x="1985" y="1248"/>
                  </a:lnTo>
                  <a:lnTo>
                    <a:pt x="1985" y="1361"/>
                  </a:lnTo>
                  <a:lnTo>
                    <a:pt x="1928" y="1361"/>
                  </a:lnTo>
                  <a:lnTo>
                    <a:pt x="1928" y="1475"/>
                  </a:lnTo>
                  <a:lnTo>
                    <a:pt x="1985" y="1475"/>
                  </a:lnTo>
                  <a:lnTo>
                    <a:pt x="1985" y="1758"/>
                  </a:lnTo>
                  <a:lnTo>
                    <a:pt x="1815" y="1758"/>
                  </a:lnTo>
                  <a:lnTo>
                    <a:pt x="1815" y="1701"/>
                  </a:lnTo>
                  <a:lnTo>
                    <a:pt x="1701" y="1701"/>
                  </a:lnTo>
                  <a:lnTo>
                    <a:pt x="1701" y="1645"/>
                  </a:lnTo>
                  <a:lnTo>
                    <a:pt x="1645" y="1645"/>
                  </a:lnTo>
                  <a:lnTo>
                    <a:pt x="1645" y="1588"/>
                  </a:lnTo>
                  <a:lnTo>
                    <a:pt x="1474" y="1588"/>
                  </a:lnTo>
                  <a:lnTo>
                    <a:pt x="1474" y="1531"/>
                  </a:lnTo>
                  <a:lnTo>
                    <a:pt x="1361" y="1531"/>
                  </a:lnTo>
                  <a:lnTo>
                    <a:pt x="1361" y="1475"/>
                  </a:lnTo>
                  <a:lnTo>
                    <a:pt x="1304" y="1475"/>
                  </a:lnTo>
                  <a:lnTo>
                    <a:pt x="1304" y="1418"/>
                  </a:lnTo>
                  <a:lnTo>
                    <a:pt x="681" y="1418"/>
                  </a:lnTo>
                  <a:lnTo>
                    <a:pt x="681" y="1304"/>
                  </a:lnTo>
                  <a:lnTo>
                    <a:pt x="511" y="1304"/>
                  </a:lnTo>
                  <a:lnTo>
                    <a:pt x="511" y="1418"/>
                  </a:lnTo>
                  <a:lnTo>
                    <a:pt x="454" y="1418"/>
                  </a:lnTo>
                  <a:lnTo>
                    <a:pt x="454" y="1475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185" name="Freeform 921">
              <a:extLst>
                <a:ext uri="{FF2B5EF4-FFF2-40B4-BE49-F238E27FC236}">
                  <a16:creationId xmlns:a16="http://schemas.microsoft.com/office/drawing/2014/main" id="{9FE1CADB-E89D-4D0A-9DFF-C98CB7136DC5}"/>
                </a:ext>
              </a:extLst>
            </p:cNvPr>
            <p:cNvSpPr>
              <a:spLocks/>
            </p:cNvSpPr>
            <p:nvPr/>
          </p:nvSpPr>
          <p:spPr bwMode="auto">
            <a:xfrm>
              <a:off x="4032" y="3137"/>
              <a:ext cx="1644" cy="681"/>
            </a:xfrm>
            <a:custGeom>
              <a:avLst/>
              <a:gdLst>
                <a:gd name="T0" fmla="*/ 1644 w 1644"/>
                <a:gd name="T1" fmla="*/ 454 h 681"/>
                <a:gd name="T2" fmla="*/ 1588 w 1644"/>
                <a:gd name="T3" fmla="*/ 454 h 681"/>
                <a:gd name="T4" fmla="*/ 1588 w 1644"/>
                <a:gd name="T5" fmla="*/ 397 h 681"/>
                <a:gd name="T6" fmla="*/ 1474 w 1644"/>
                <a:gd name="T7" fmla="*/ 397 h 681"/>
                <a:gd name="T8" fmla="*/ 1474 w 1644"/>
                <a:gd name="T9" fmla="*/ 341 h 681"/>
                <a:gd name="T10" fmla="*/ 1418 w 1644"/>
                <a:gd name="T11" fmla="*/ 341 h 681"/>
                <a:gd name="T12" fmla="*/ 1418 w 1644"/>
                <a:gd name="T13" fmla="*/ 284 h 681"/>
                <a:gd name="T14" fmla="*/ 1247 w 1644"/>
                <a:gd name="T15" fmla="*/ 284 h 681"/>
                <a:gd name="T16" fmla="*/ 1247 w 1644"/>
                <a:gd name="T17" fmla="*/ 227 h 681"/>
                <a:gd name="T18" fmla="*/ 1191 w 1644"/>
                <a:gd name="T19" fmla="*/ 227 h 681"/>
                <a:gd name="T20" fmla="*/ 1134 w 1644"/>
                <a:gd name="T21" fmla="*/ 227 h 681"/>
                <a:gd name="T22" fmla="*/ 1134 w 1644"/>
                <a:gd name="T23" fmla="*/ 171 h 681"/>
                <a:gd name="T24" fmla="*/ 1077 w 1644"/>
                <a:gd name="T25" fmla="*/ 171 h 681"/>
                <a:gd name="T26" fmla="*/ 1077 w 1644"/>
                <a:gd name="T27" fmla="*/ 114 h 681"/>
                <a:gd name="T28" fmla="*/ 454 w 1644"/>
                <a:gd name="T29" fmla="*/ 114 h 681"/>
                <a:gd name="T30" fmla="*/ 454 w 1644"/>
                <a:gd name="T31" fmla="*/ 0 h 681"/>
                <a:gd name="T32" fmla="*/ 284 w 1644"/>
                <a:gd name="T33" fmla="*/ 0 h 681"/>
                <a:gd name="T34" fmla="*/ 284 w 1644"/>
                <a:gd name="T35" fmla="*/ 114 h 681"/>
                <a:gd name="T36" fmla="*/ 227 w 1644"/>
                <a:gd name="T37" fmla="*/ 114 h 681"/>
                <a:gd name="T38" fmla="*/ 227 w 1644"/>
                <a:gd name="T39" fmla="*/ 171 h 681"/>
                <a:gd name="T40" fmla="*/ 0 w 1644"/>
                <a:gd name="T41" fmla="*/ 171 h 681"/>
                <a:gd name="T42" fmla="*/ 0 w 1644"/>
                <a:gd name="T43" fmla="*/ 284 h 681"/>
                <a:gd name="T44" fmla="*/ 113 w 1644"/>
                <a:gd name="T45" fmla="*/ 284 h 681"/>
                <a:gd name="T46" fmla="*/ 113 w 1644"/>
                <a:gd name="T47" fmla="*/ 341 h 681"/>
                <a:gd name="T48" fmla="*/ 170 w 1644"/>
                <a:gd name="T49" fmla="*/ 341 h 681"/>
                <a:gd name="T50" fmla="*/ 170 w 1644"/>
                <a:gd name="T51" fmla="*/ 397 h 681"/>
                <a:gd name="T52" fmla="*/ 284 w 1644"/>
                <a:gd name="T53" fmla="*/ 397 h 681"/>
                <a:gd name="T54" fmla="*/ 284 w 1644"/>
                <a:gd name="T55" fmla="*/ 454 h 681"/>
                <a:gd name="T56" fmla="*/ 454 w 1644"/>
                <a:gd name="T57" fmla="*/ 454 h 681"/>
                <a:gd name="T58" fmla="*/ 454 w 1644"/>
                <a:gd name="T59" fmla="*/ 511 h 681"/>
                <a:gd name="T60" fmla="*/ 624 w 1644"/>
                <a:gd name="T61" fmla="*/ 511 h 681"/>
                <a:gd name="T62" fmla="*/ 624 w 1644"/>
                <a:gd name="T63" fmla="*/ 567 h 681"/>
                <a:gd name="T64" fmla="*/ 851 w 1644"/>
                <a:gd name="T65" fmla="*/ 567 h 681"/>
                <a:gd name="T66" fmla="*/ 851 w 1644"/>
                <a:gd name="T67" fmla="*/ 511 h 681"/>
                <a:gd name="T68" fmla="*/ 907 w 1644"/>
                <a:gd name="T69" fmla="*/ 511 h 681"/>
                <a:gd name="T70" fmla="*/ 907 w 1644"/>
                <a:gd name="T71" fmla="*/ 454 h 681"/>
                <a:gd name="T72" fmla="*/ 1077 w 1644"/>
                <a:gd name="T73" fmla="*/ 454 h 681"/>
                <a:gd name="T74" fmla="*/ 1077 w 1644"/>
                <a:gd name="T75" fmla="*/ 567 h 681"/>
                <a:gd name="T76" fmla="*/ 1191 w 1644"/>
                <a:gd name="T77" fmla="*/ 567 h 681"/>
                <a:gd name="T78" fmla="*/ 1191 w 1644"/>
                <a:gd name="T79" fmla="*/ 624 h 681"/>
                <a:gd name="T80" fmla="*/ 1247 w 1644"/>
                <a:gd name="T81" fmla="*/ 624 h 681"/>
                <a:gd name="T82" fmla="*/ 1247 w 1644"/>
                <a:gd name="T83" fmla="*/ 681 h 681"/>
                <a:gd name="T84" fmla="*/ 1474 w 1644"/>
                <a:gd name="T85" fmla="*/ 681 h 681"/>
                <a:gd name="T86" fmla="*/ 1474 w 1644"/>
                <a:gd name="T87" fmla="*/ 567 h 681"/>
                <a:gd name="T88" fmla="*/ 1588 w 1644"/>
                <a:gd name="T89" fmla="*/ 567 h 681"/>
                <a:gd name="T90" fmla="*/ 1588 w 1644"/>
                <a:gd name="T91" fmla="*/ 511 h 681"/>
                <a:gd name="T92" fmla="*/ 1644 w 1644"/>
                <a:gd name="T93" fmla="*/ 511 h 681"/>
                <a:gd name="T94" fmla="*/ 1644 w 1644"/>
                <a:gd name="T95" fmla="*/ 454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644" h="681">
                  <a:moveTo>
                    <a:pt x="1644" y="454"/>
                  </a:moveTo>
                  <a:lnTo>
                    <a:pt x="1588" y="454"/>
                  </a:lnTo>
                  <a:lnTo>
                    <a:pt x="1588" y="397"/>
                  </a:lnTo>
                  <a:lnTo>
                    <a:pt x="1474" y="397"/>
                  </a:lnTo>
                  <a:lnTo>
                    <a:pt x="1474" y="341"/>
                  </a:lnTo>
                  <a:lnTo>
                    <a:pt x="1418" y="341"/>
                  </a:lnTo>
                  <a:lnTo>
                    <a:pt x="1418" y="284"/>
                  </a:lnTo>
                  <a:lnTo>
                    <a:pt x="1247" y="284"/>
                  </a:lnTo>
                  <a:lnTo>
                    <a:pt x="1247" y="227"/>
                  </a:lnTo>
                  <a:lnTo>
                    <a:pt x="1191" y="227"/>
                  </a:lnTo>
                  <a:lnTo>
                    <a:pt x="1134" y="227"/>
                  </a:lnTo>
                  <a:lnTo>
                    <a:pt x="1134" y="171"/>
                  </a:lnTo>
                  <a:lnTo>
                    <a:pt x="1077" y="171"/>
                  </a:lnTo>
                  <a:lnTo>
                    <a:pt x="1077" y="114"/>
                  </a:lnTo>
                  <a:lnTo>
                    <a:pt x="454" y="114"/>
                  </a:lnTo>
                  <a:lnTo>
                    <a:pt x="454" y="0"/>
                  </a:lnTo>
                  <a:lnTo>
                    <a:pt x="284" y="0"/>
                  </a:lnTo>
                  <a:lnTo>
                    <a:pt x="284" y="114"/>
                  </a:lnTo>
                  <a:lnTo>
                    <a:pt x="227" y="114"/>
                  </a:lnTo>
                  <a:lnTo>
                    <a:pt x="227" y="171"/>
                  </a:lnTo>
                  <a:lnTo>
                    <a:pt x="0" y="171"/>
                  </a:lnTo>
                  <a:lnTo>
                    <a:pt x="0" y="284"/>
                  </a:lnTo>
                  <a:lnTo>
                    <a:pt x="113" y="284"/>
                  </a:lnTo>
                  <a:lnTo>
                    <a:pt x="113" y="341"/>
                  </a:lnTo>
                  <a:lnTo>
                    <a:pt x="170" y="341"/>
                  </a:lnTo>
                  <a:lnTo>
                    <a:pt x="170" y="397"/>
                  </a:lnTo>
                  <a:lnTo>
                    <a:pt x="284" y="397"/>
                  </a:lnTo>
                  <a:lnTo>
                    <a:pt x="284" y="454"/>
                  </a:lnTo>
                  <a:lnTo>
                    <a:pt x="454" y="454"/>
                  </a:lnTo>
                  <a:lnTo>
                    <a:pt x="454" y="511"/>
                  </a:lnTo>
                  <a:lnTo>
                    <a:pt x="624" y="511"/>
                  </a:lnTo>
                  <a:lnTo>
                    <a:pt x="624" y="567"/>
                  </a:lnTo>
                  <a:lnTo>
                    <a:pt x="851" y="567"/>
                  </a:lnTo>
                  <a:lnTo>
                    <a:pt x="851" y="511"/>
                  </a:lnTo>
                  <a:lnTo>
                    <a:pt x="907" y="511"/>
                  </a:lnTo>
                  <a:lnTo>
                    <a:pt x="907" y="454"/>
                  </a:lnTo>
                  <a:lnTo>
                    <a:pt x="1077" y="454"/>
                  </a:lnTo>
                  <a:lnTo>
                    <a:pt x="1077" y="567"/>
                  </a:lnTo>
                  <a:lnTo>
                    <a:pt x="1191" y="567"/>
                  </a:lnTo>
                  <a:lnTo>
                    <a:pt x="1191" y="624"/>
                  </a:lnTo>
                  <a:lnTo>
                    <a:pt x="1247" y="624"/>
                  </a:lnTo>
                  <a:lnTo>
                    <a:pt x="1247" y="681"/>
                  </a:lnTo>
                  <a:lnTo>
                    <a:pt x="1474" y="681"/>
                  </a:lnTo>
                  <a:lnTo>
                    <a:pt x="1474" y="567"/>
                  </a:lnTo>
                  <a:lnTo>
                    <a:pt x="1588" y="567"/>
                  </a:lnTo>
                  <a:lnTo>
                    <a:pt x="1588" y="511"/>
                  </a:lnTo>
                  <a:lnTo>
                    <a:pt x="1644" y="511"/>
                  </a:lnTo>
                  <a:lnTo>
                    <a:pt x="1644" y="454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186" name="Freeform 922">
              <a:extLst>
                <a:ext uri="{FF2B5EF4-FFF2-40B4-BE49-F238E27FC236}">
                  <a16:creationId xmlns:a16="http://schemas.microsoft.com/office/drawing/2014/main" id="{C6011A92-D6B3-432F-BFEA-4B7CA7D41568}"/>
                </a:ext>
              </a:extLst>
            </p:cNvPr>
            <p:cNvSpPr>
              <a:spLocks/>
            </p:cNvSpPr>
            <p:nvPr/>
          </p:nvSpPr>
          <p:spPr bwMode="auto">
            <a:xfrm>
              <a:off x="4542" y="76"/>
              <a:ext cx="1304" cy="1757"/>
            </a:xfrm>
            <a:custGeom>
              <a:avLst/>
              <a:gdLst>
                <a:gd name="T0" fmla="*/ 170 w 1304"/>
                <a:gd name="T1" fmla="*/ 1587 h 1757"/>
                <a:gd name="T2" fmla="*/ 114 w 1304"/>
                <a:gd name="T3" fmla="*/ 1530 h 1757"/>
                <a:gd name="T4" fmla="*/ 0 w 1304"/>
                <a:gd name="T5" fmla="*/ 1134 h 1757"/>
                <a:gd name="T6" fmla="*/ 57 w 1304"/>
                <a:gd name="T7" fmla="*/ 1077 h 1757"/>
                <a:gd name="T8" fmla="*/ 114 w 1304"/>
                <a:gd name="T9" fmla="*/ 1020 h 1757"/>
                <a:gd name="T10" fmla="*/ 170 w 1304"/>
                <a:gd name="T11" fmla="*/ 963 h 1757"/>
                <a:gd name="T12" fmla="*/ 227 w 1304"/>
                <a:gd name="T13" fmla="*/ 907 h 1757"/>
                <a:gd name="T14" fmla="*/ 170 w 1304"/>
                <a:gd name="T15" fmla="*/ 850 h 1757"/>
                <a:gd name="T16" fmla="*/ 114 w 1304"/>
                <a:gd name="T17" fmla="*/ 793 h 1757"/>
                <a:gd name="T18" fmla="*/ 170 w 1304"/>
                <a:gd name="T19" fmla="*/ 283 h 1757"/>
                <a:gd name="T20" fmla="*/ 227 w 1304"/>
                <a:gd name="T21" fmla="*/ 0 h 1757"/>
                <a:gd name="T22" fmla="*/ 341 w 1304"/>
                <a:gd name="T23" fmla="*/ 56 h 1757"/>
                <a:gd name="T24" fmla="*/ 567 w 1304"/>
                <a:gd name="T25" fmla="*/ 113 h 1757"/>
                <a:gd name="T26" fmla="*/ 737 w 1304"/>
                <a:gd name="T27" fmla="*/ 56 h 1757"/>
                <a:gd name="T28" fmla="*/ 851 w 1304"/>
                <a:gd name="T29" fmla="*/ 113 h 1757"/>
                <a:gd name="T30" fmla="*/ 908 w 1304"/>
                <a:gd name="T31" fmla="*/ 170 h 1757"/>
                <a:gd name="T32" fmla="*/ 964 w 1304"/>
                <a:gd name="T33" fmla="*/ 340 h 1757"/>
                <a:gd name="T34" fmla="*/ 908 w 1304"/>
                <a:gd name="T35" fmla="*/ 396 h 1757"/>
                <a:gd name="T36" fmla="*/ 851 w 1304"/>
                <a:gd name="T37" fmla="*/ 510 h 1757"/>
                <a:gd name="T38" fmla="*/ 908 w 1304"/>
                <a:gd name="T39" fmla="*/ 567 h 1757"/>
                <a:gd name="T40" fmla="*/ 964 w 1304"/>
                <a:gd name="T41" fmla="*/ 623 h 1757"/>
                <a:gd name="T42" fmla="*/ 1021 w 1304"/>
                <a:gd name="T43" fmla="*/ 793 h 1757"/>
                <a:gd name="T44" fmla="*/ 1134 w 1304"/>
                <a:gd name="T45" fmla="*/ 850 h 1757"/>
                <a:gd name="T46" fmla="*/ 1304 w 1304"/>
                <a:gd name="T47" fmla="*/ 1077 h 1757"/>
                <a:gd name="T48" fmla="*/ 1248 w 1304"/>
                <a:gd name="T49" fmla="*/ 1134 h 1757"/>
                <a:gd name="T50" fmla="*/ 1191 w 1304"/>
                <a:gd name="T51" fmla="*/ 1190 h 1757"/>
                <a:gd name="T52" fmla="*/ 1248 w 1304"/>
                <a:gd name="T53" fmla="*/ 1474 h 1757"/>
                <a:gd name="T54" fmla="*/ 1304 w 1304"/>
                <a:gd name="T55" fmla="*/ 1530 h 1757"/>
                <a:gd name="T56" fmla="*/ 1248 w 1304"/>
                <a:gd name="T57" fmla="*/ 1644 h 1757"/>
                <a:gd name="T58" fmla="*/ 1078 w 1304"/>
                <a:gd name="T59" fmla="*/ 1701 h 1757"/>
                <a:gd name="T60" fmla="*/ 1021 w 1304"/>
                <a:gd name="T61" fmla="*/ 1757 h 1757"/>
                <a:gd name="T62" fmla="*/ 964 w 1304"/>
                <a:gd name="T63" fmla="*/ 1701 h 1757"/>
                <a:gd name="T64" fmla="*/ 794 w 1304"/>
                <a:gd name="T65" fmla="*/ 1644 h 1757"/>
                <a:gd name="T66" fmla="*/ 624 w 1304"/>
                <a:gd name="T67" fmla="*/ 1701 h 1757"/>
                <a:gd name="T68" fmla="*/ 284 w 1304"/>
                <a:gd name="T69" fmla="*/ 1644 h 1757"/>
                <a:gd name="T70" fmla="*/ 170 w 1304"/>
                <a:gd name="T71" fmla="*/ 1701 h 17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304" h="1757">
                  <a:moveTo>
                    <a:pt x="170" y="1701"/>
                  </a:moveTo>
                  <a:lnTo>
                    <a:pt x="170" y="1587"/>
                  </a:lnTo>
                  <a:lnTo>
                    <a:pt x="114" y="1587"/>
                  </a:lnTo>
                  <a:lnTo>
                    <a:pt x="114" y="1530"/>
                  </a:lnTo>
                  <a:lnTo>
                    <a:pt x="0" y="1530"/>
                  </a:lnTo>
                  <a:lnTo>
                    <a:pt x="0" y="1134"/>
                  </a:lnTo>
                  <a:lnTo>
                    <a:pt x="57" y="1134"/>
                  </a:lnTo>
                  <a:lnTo>
                    <a:pt x="57" y="1077"/>
                  </a:lnTo>
                  <a:lnTo>
                    <a:pt x="57" y="1020"/>
                  </a:lnTo>
                  <a:lnTo>
                    <a:pt x="114" y="1020"/>
                  </a:lnTo>
                  <a:lnTo>
                    <a:pt x="114" y="963"/>
                  </a:lnTo>
                  <a:lnTo>
                    <a:pt x="170" y="963"/>
                  </a:lnTo>
                  <a:lnTo>
                    <a:pt x="170" y="907"/>
                  </a:lnTo>
                  <a:lnTo>
                    <a:pt x="227" y="907"/>
                  </a:lnTo>
                  <a:lnTo>
                    <a:pt x="227" y="850"/>
                  </a:lnTo>
                  <a:lnTo>
                    <a:pt x="170" y="850"/>
                  </a:lnTo>
                  <a:lnTo>
                    <a:pt x="170" y="793"/>
                  </a:lnTo>
                  <a:lnTo>
                    <a:pt x="114" y="793"/>
                  </a:lnTo>
                  <a:lnTo>
                    <a:pt x="114" y="283"/>
                  </a:lnTo>
                  <a:lnTo>
                    <a:pt x="170" y="283"/>
                  </a:lnTo>
                  <a:lnTo>
                    <a:pt x="170" y="0"/>
                  </a:lnTo>
                  <a:lnTo>
                    <a:pt x="227" y="0"/>
                  </a:lnTo>
                  <a:lnTo>
                    <a:pt x="227" y="56"/>
                  </a:lnTo>
                  <a:lnTo>
                    <a:pt x="341" y="56"/>
                  </a:lnTo>
                  <a:lnTo>
                    <a:pt x="341" y="113"/>
                  </a:lnTo>
                  <a:lnTo>
                    <a:pt x="567" y="113"/>
                  </a:lnTo>
                  <a:lnTo>
                    <a:pt x="567" y="56"/>
                  </a:lnTo>
                  <a:lnTo>
                    <a:pt x="737" y="56"/>
                  </a:lnTo>
                  <a:lnTo>
                    <a:pt x="737" y="113"/>
                  </a:lnTo>
                  <a:lnTo>
                    <a:pt x="851" y="113"/>
                  </a:lnTo>
                  <a:lnTo>
                    <a:pt x="851" y="170"/>
                  </a:lnTo>
                  <a:lnTo>
                    <a:pt x="908" y="170"/>
                  </a:lnTo>
                  <a:lnTo>
                    <a:pt x="908" y="340"/>
                  </a:lnTo>
                  <a:lnTo>
                    <a:pt x="964" y="340"/>
                  </a:lnTo>
                  <a:lnTo>
                    <a:pt x="964" y="396"/>
                  </a:lnTo>
                  <a:lnTo>
                    <a:pt x="908" y="396"/>
                  </a:lnTo>
                  <a:lnTo>
                    <a:pt x="908" y="510"/>
                  </a:lnTo>
                  <a:lnTo>
                    <a:pt x="851" y="510"/>
                  </a:lnTo>
                  <a:lnTo>
                    <a:pt x="851" y="567"/>
                  </a:lnTo>
                  <a:lnTo>
                    <a:pt x="908" y="567"/>
                  </a:lnTo>
                  <a:lnTo>
                    <a:pt x="908" y="623"/>
                  </a:lnTo>
                  <a:lnTo>
                    <a:pt x="964" y="623"/>
                  </a:lnTo>
                  <a:lnTo>
                    <a:pt x="964" y="793"/>
                  </a:lnTo>
                  <a:lnTo>
                    <a:pt x="1021" y="793"/>
                  </a:lnTo>
                  <a:lnTo>
                    <a:pt x="1021" y="850"/>
                  </a:lnTo>
                  <a:lnTo>
                    <a:pt x="1134" y="850"/>
                  </a:lnTo>
                  <a:lnTo>
                    <a:pt x="1134" y="1077"/>
                  </a:lnTo>
                  <a:lnTo>
                    <a:pt x="1304" y="1077"/>
                  </a:lnTo>
                  <a:lnTo>
                    <a:pt x="1304" y="1134"/>
                  </a:lnTo>
                  <a:lnTo>
                    <a:pt x="1248" y="1134"/>
                  </a:lnTo>
                  <a:lnTo>
                    <a:pt x="1248" y="1190"/>
                  </a:lnTo>
                  <a:lnTo>
                    <a:pt x="1191" y="1190"/>
                  </a:lnTo>
                  <a:lnTo>
                    <a:pt x="1191" y="1474"/>
                  </a:lnTo>
                  <a:lnTo>
                    <a:pt x="1248" y="1474"/>
                  </a:lnTo>
                  <a:lnTo>
                    <a:pt x="1248" y="1530"/>
                  </a:lnTo>
                  <a:lnTo>
                    <a:pt x="1304" y="1530"/>
                  </a:lnTo>
                  <a:lnTo>
                    <a:pt x="1304" y="1644"/>
                  </a:lnTo>
                  <a:lnTo>
                    <a:pt x="1248" y="1644"/>
                  </a:lnTo>
                  <a:lnTo>
                    <a:pt x="1248" y="1701"/>
                  </a:lnTo>
                  <a:lnTo>
                    <a:pt x="1078" y="1701"/>
                  </a:lnTo>
                  <a:lnTo>
                    <a:pt x="1078" y="1757"/>
                  </a:lnTo>
                  <a:lnTo>
                    <a:pt x="1021" y="1757"/>
                  </a:lnTo>
                  <a:lnTo>
                    <a:pt x="1021" y="1701"/>
                  </a:lnTo>
                  <a:lnTo>
                    <a:pt x="964" y="1701"/>
                  </a:lnTo>
                  <a:lnTo>
                    <a:pt x="964" y="1644"/>
                  </a:lnTo>
                  <a:lnTo>
                    <a:pt x="794" y="1644"/>
                  </a:lnTo>
                  <a:lnTo>
                    <a:pt x="794" y="1701"/>
                  </a:lnTo>
                  <a:lnTo>
                    <a:pt x="624" y="1701"/>
                  </a:lnTo>
                  <a:lnTo>
                    <a:pt x="624" y="1644"/>
                  </a:lnTo>
                  <a:lnTo>
                    <a:pt x="284" y="1644"/>
                  </a:lnTo>
                  <a:lnTo>
                    <a:pt x="284" y="1701"/>
                  </a:lnTo>
                  <a:lnTo>
                    <a:pt x="170" y="1701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187" name="Freeform 923">
              <a:extLst>
                <a:ext uri="{FF2B5EF4-FFF2-40B4-BE49-F238E27FC236}">
                  <a16:creationId xmlns:a16="http://schemas.microsoft.com/office/drawing/2014/main" id="{3EF83147-1A68-45A1-8262-93306A227F8F}"/>
                </a:ext>
              </a:extLst>
            </p:cNvPr>
            <p:cNvSpPr>
              <a:spLocks/>
            </p:cNvSpPr>
            <p:nvPr/>
          </p:nvSpPr>
          <p:spPr bwMode="auto">
            <a:xfrm>
              <a:off x="2331" y="813"/>
              <a:ext cx="1304" cy="1247"/>
            </a:xfrm>
            <a:custGeom>
              <a:avLst/>
              <a:gdLst>
                <a:gd name="T0" fmla="*/ 454 w 1304"/>
                <a:gd name="T1" fmla="*/ 0 h 1247"/>
                <a:gd name="T2" fmla="*/ 510 w 1304"/>
                <a:gd name="T3" fmla="*/ 56 h 1247"/>
                <a:gd name="T4" fmla="*/ 624 w 1304"/>
                <a:gd name="T5" fmla="*/ 113 h 1247"/>
                <a:gd name="T6" fmla="*/ 680 w 1304"/>
                <a:gd name="T7" fmla="*/ 56 h 1247"/>
                <a:gd name="T8" fmla="*/ 794 w 1304"/>
                <a:gd name="T9" fmla="*/ 0 h 1247"/>
                <a:gd name="T10" fmla="*/ 964 w 1304"/>
                <a:gd name="T11" fmla="*/ 113 h 1247"/>
                <a:gd name="T12" fmla="*/ 1021 w 1304"/>
                <a:gd name="T13" fmla="*/ 56 h 1247"/>
                <a:gd name="T14" fmla="*/ 1077 w 1304"/>
                <a:gd name="T15" fmla="*/ 0 h 1247"/>
                <a:gd name="T16" fmla="*/ 1134 w 1304"/>
                <a:gd name="T17" fmla="*/ 56 h 1247"/>
                <a:gd name="T18" fmla="*/ 1191 w 1304"/>
                <a:gd name="T19" fmla="*/ 170 h 1247"/>
                <a:gd name="T20" fmla="*/ 1247 w 1304"/>
                <a:gd name="T21" fmla="*/ 283 h 1247"/>
                <a:gd name="T22" fmla="*/ 1191 w 1304"/>
                <a:gd name="T23" fmla="*/ 567 h 1247"/>
                <a:gd name="T24" fmla="*/ 1134 w 1304"/>
                <a:gd name="T25" fmla="*/ 680 h 1247"/>
                <a:gd name="T26" fmla="*/ 1077 w 1304"/>
                <a:gd name="T27" fmla="*/ 737 h 1247"/>
                <a:gd name="T28" fmla="*/ 1021 w 1304"/>
                <a:gd name="T29" fmla="*/ 793 h 1247"/>
                <a:gd name="T30" fmla="*/ 964 w 1304"/>
                <a:gd name="T31" fmla="*/ 850 h 1247"/>
                <a:gd name="T32" fmla="*/ 1191 w 1304"/>
                <a:gd name="T33" fmla="*/ 907 h 1247"/>
                <a:gd name="T34" fmla="*/ 1304 w 1304"/>
                <a:gd name="T35" fmla="*/ 964 h 1247"/>
                <a:gd name="T36" fmla="*/ 1191 w 1304"/>
                <a:gd name="T37" fmla="*/ 1134 h 1247"/>
                <a:gd name="T38" fmla="*/ 1077 w 1304"/>
                <a:gd name="T39" fmla="*/ 1190 h 1247"/>
                <a:gd name="T40" fmla="*/ 907 w 1304"/>
                <a:gd name="T41" fmla="*/ 1247 h 1247"/>
                <a:gd name="T42" fmla="*/ 680 w 1304"/>
                <a:gd name="T43" fmla="*/ 1190 h 1247"/>
                <a:gd name="T44" fmla="*/ 567 w 1304"/>
                <a:gd name="T45" fmla="*/ 1134 h 1247"/>
                <a:gd name="T46" fmla="*/ 510 w 1304"/>
                <a:gd name="T47" fmla="*/ 1077 h 1247"/>
                <a:gd name="T48" fmla="*/ 567 w 1304"/>
                <a:gd name="T49" fmla="*/ 1020 h 1247"/>
                <a:gd name="T50" fmla="*/ 454 w 1304"/>
                <a:gd name="T51" fmla="*/ 964 h 1247"/>
                <a:gd name="T52" fmla="*/ 113 w 1304"/>
                <a:gd name="T53" fmla="*/ 1190 h 1247"/>
                <a:gd name="T54" fmla="*/ 0 w 1304"/>
                <a:gd name="T55" fmla="*/ 1134 h 1247"/>
                <a:gd name="T56" fmla="*/ 113 w 1304"/>
                <a:gd name="T57" fmla="*/ 964 h 1247"/>
                <a:gd name="T58" fmla="*/ 170 w 1304"/>
                <a:gd name="T59" fmla="*/ 680 h 1247"/>
                <a:gd name="T60" fmla="*/ 227 w 1304"/>
                <a:gd name="T61" fmla="*/ 453 h 1247"/>
                <a:gd name="T62" fmla="*/ 283 w 1304"/>
                <a:gd name="T63" fmla="*/ 226 h 1247"/>
                <a:gd name="T64" fmla="*/ 340 w 1304"/>
                <a:gd name="T65" fmla="*/ 56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304" h="1247">
                  <a:moveTo>
                    <a:pt x="340" y="0"/>
                  </a:moveTo>
                  <a:lnTo>
                    <a:pt x="454" y="0"/>
                  </a:lnTo>
                  <a:lnTo>
                    <a:pt x="454" y="56"/>
                  </a:lnTo>
                  <a:lnTo>
                    <a:pt x="510" y="56"/>
                  </a:lnTo>
                  <a:lnTo>
                    <a:pt x="510" y="113"/>
                  </a:lnTo>
                  <a:lnTo>
                    <a:pt x="624" y="113"/>
                  </a:lnTo>
                  <a:lnTo>
                    <a:pt x="624" y="56"/>
                  </a:lnTo>
                  <a:lnTo>
                    <a:pt x="680" y="56"/>
                  </a:lnTo>
                  <a:lnTo>
                    <a:pt x="680" y="0"/>
                  </a:lnTo>
                  <a:lnTo>
                    <a:pt x="794" y="0"/>
                  </a:lnTo>
                  <a:lnTo>
                    <a:pt x="794" y="113"/>
                  </a:lnTo>
                  <a:lnTo>
                    <a:pt x="964" y="113"/>
                  </a:lnTo>
                  <a:lnTo>
                    <a:pt x="964" y="56"/>
                  </a:lnTo>
                  <a:lnTo>
                    <a:pt x="1021" y="56"/>
                  </a:lnTo>
                  <a:lnTo>
                    <a:pt x="1021" y="0"/>
                  </a:lnTo>
                  <a:lnTo>
                    <a:pt x="1077" y="0"/>
                  </a:lnTo>
                  <a:lnTo>
                    <a:pt x="1077" y="56"/>
                  </a:lnTo>
                  <a:lnTo>
                    <a:pt x="1134" y="56"/>
                  </a:lnTo>
                  <a:lnTo>
                    <a:pt x="1134" y="170"/>
                  </a:lnTo>
                  <a:lnTo>
                    <a:pt x="1191" y="170"/>
                  </a:lnTo>
                  <a:lnTo>
                    <a:pt x="1191" y="283"/>
                  </a:lnTo>
                  <a:lnTo>
                    <a:pt x="1247" y="283"/>
                  </a:lnTo>
                  <a:lnTo>
                    <a:pt x="1247" y="567"/>
                  </a:lnTo>
                  <a:lnTo>
                    <a:pt x="1191" y="567"/>
                  </a:lnTo>
                  <a:lnTo>
                    <a:pt x="1191" y="680"/>
                  </a:lnTo>
                  <a:lnTo>
                    <a:pt x="1134" y="680"/>
                  </a:lnTo>
                  <a:lnTo>
                    <a:pt x="1134" y="737"/>
                  </a:lnTo>
                  <a:lnTo>
                    <a:pt x="1077" y="737"/>
                  </a:lnTo>
                  <a:lnTo>
                    <a:pt x="1077" y="793"/>
                  </a:lnTo>
                  <a:lnTo>
                    <a:pt x="1021" y="793"/>
                  </a:lnTo>
                  <a:lnTo>
                    <a:pt x="1017" y="849"/>
                  </a:lnTo>
                  <a:lnTo>
                    <a:pt x="964" y="850"/>
                  </a:lnTo>
                  <a:lnTo>
                    <a:pt x="964" y="907"/>
                  </a:lnTo>
                  <a:lnTo>
                    <a:pt x="1191" y="907"/>
                  </a:lnTo>
                  <a:lnTo>
                    <a:pt x="1191" y="964"/>
                  </a:lnTo>
                  <a:lnTo>
                    <a:pt x="1304" y="964"/>
                  </a:lnTo>
                  <a:lnTo>
                    <a:pt x="1304" y="1134"/>
                  </a:lnTo>
                  <a:lnTo>
                    <a:pt x="1191" y="1134"/>
                  </a:lnTo>
                  <a:lnTo>
                    <a:pt x="1191" y="1190"/>
                  </a:lnTo>
                  <a:lnTo>
                    <a:pt x="1077" y="1190"/>
                  </a:lnTo>
                  <a:lnTo>
                    <a:pt x="1077" y="1247"/>
                  </a:lnTo>
                  <a:lnTo>
                    <a:pt x="907" y="1247"/>
                  </a:lnTo>
                  <a:lnTo>
                    <a:pt x="907" y="1190"/>
                  </a:lnTo>
                  <a:lnTo>
                    <a:pt x="680" y="1190"/>
                  </a:lnTo>
                  <a:lnTo>
                    <a:pt x="680" y="1134"/>
                  </a:lnTo>
                  <a:lnTo>
                    <a:pt x="567" y="1134"/>
                  </a:lnTo>
                  <a:lnTo>
                    <a:pt x="567" y="1077"/>
                  </a:lnTo>
                  <a:lnTo>
                    <a:pt x="510" y="1077"/>
                  </a:lnTo>
                  <a:lnTo>
                    <a:pt x="510" y="1020"/>
                  </a:lnTo>
                  <a:lnTo>
                    <a:pt x="567" y="1020"/>
                  </a:lnTo>
                  <a:lnTo>
                    <a:pt x="567" y="964"/>
                  </a:lnTo>
                  <a:lnTo>
                    <a:pt x="454" y="964"/>
                  </a:lnTo>
                  <a:lnTo>
                    <a:pt x="454" y="1190"/>
                  </a:lnTo>
                  <a:lnTo>
                    <a:pt x="113" y="1190"/>
                  </a:lnTo>
                  <a:lnTo>
                    <a:pt x="113" y="1134"/>
                  </a:lnTo>
                  <a:lnTo>
                    <a:pt x="0" y="1134"/>
                  </a:lnTo>
                  <a:lnTo>
                    <a:pt x="0" y="964"/>
                  </a:lnTo>
                  <a:lnTo>
                    <a:pt x="113" y="964"/>
                  </a:lnTo>
                  <a:lnTo>
                    <a:pt x="113" y="680"/>
                  </a:lnTo>
                  <a:lnTo>
                    <a:pt x="170" y="680"/>
                  </a:lnTo>
                  <a:lnTo>
                    <a:pt x="170" y="453"/>
                  </a:lnTo>
                  <a:lnTo>
                    <a:pt x="227" y="453"/>
                  </a:lnTo>
                  <a:lnTo>
                    <a:pt x="227" y="226"/>
                  </a:lnTo>
                  <a:lnTo>
                    <a:pt x="283" y="226"/>
                  </a:lnTo>
                  <a:lnTo>
                    <a:pt x="283" y="56"/>
                  </a:lnTo>
                  <a:lnTo>
                    <a:pt x="340" y="56"/>
                  </a:lnTo>
                  <a:lnTo>
                    <a:pt x="340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188" name="Freeform 924">
              <a:extLst>
                <a:ext uri="{FF2B5EF4-FFF2-40B4-BE49-F238E27FC236}">
                  <a16:creationId xmlns:a16="http://schemas.microsoft.com/office/drawing/2014/main" id="{A4CC5C9B-DCA9-4E87-9B5D-CB7C19107A04}"/>
                </a:ext>
              </a:extLst>
            </p:cNvPr>
            <p:cNvSpPr>
              <a:spLocks/>
            </p:cNvSpPr>
            <p:nvPr/>
          </p:nvSpPr>
          <p:spPr bwMode="auto">
            <a:xfrm>
              <a:off x="3011" y="2060"/>
              <a:ext cx="1021" cy="1304"/>
            </a:xfrm>
            <a:custGeom>
              <a:avLst/>
              <a:gdLst>
                <a:gd name="T0" fmla="*/ 341 w 1021"/>
                <a:gd name="T1" fmla="*/ 0 h 1304"/>
                <a:gd name="T2" fmla="*/ 227 w 1021"/>
                <a:gd name="T3" fmla="*/ 0 h 1304"/>
                <a:gd name="T4" fmla="*/ 227 w 1021"/>
                <a:gd name="T5" fmla="*/ 170 h 1304"/>
                <a:gd name="T6" fmla="*/ 114 w 1021"/>
                <a:gd name="T7" fmla="*/ 170 h 1304"/>
                <a:gd name="T8" fmla="*/ 114 w 1021"/>
                <a:gd name="T9" fmla="*/ 227 h 1304"/>
                <a:gd name="T10" fmla="*/ 0 w 1021"/>
                <a:gd name="T11" fmla="*/ 227 h 1304"/>
                <a:gd name="T12" fmla="*/ 0 w 1021"/>
                <a:gd name="T13" fmla="*/ 454 h 1304"/>
                <a:gd name="T14" fmla="*/ 57 w 1021"/>
                <a:gd name="T15" fmla="*/ 454 h 1304"/>
                <a:gd name="T16" fmla="*/ 57 w 1021"/>
                <a:gd name="T17" fmla="*/ 624 h 1304"/>
                <a:gd name="T18" fmla="*/ 114 w 1021"/>
                <a:gd name="T19" fmla="*/ 624 h 1304"/>
                <a:gd name="T20" fmla="*/ 114 w 1021"/>
                <a:gd name="T21" fmla="*/ 567 h 1304"/>
                <a:gd name="T22" fmla="*/ 227 w 1021"/>
                <a:gd name="T23" fmla="*/ 567 h 1304"/>
                <a:gd name="T24" fmla="*/ 227 w 1021"/>
                <a:gd name="T25" fmla="*/ 794 h 1304"/>
                <a:gd name="T26" fmla="*/ 284 w 1021"/>
                <a:gd name="T27" fmla="*/ 794 h 1304"/>
                <a:gd name="T28" fmla="*/ 284 w 1021"/>
                <a:gd name="T29" fmla="*/ 964 h 1304"/>
                <a:gd name="T30" fmla="*/ 227 w 1021"/>
                <a:gd name="T31" fmla="*/ 964 h 1304"/>
                <a:gd name="T32" fmla="*/ 227 w 1021"/>
                <a:gd name="T33" fmla="*/ 1021 h 1304"/>
                <a:gd name="T34" fmla="*/ 170 w 1021"/>
                <a:gd name="T35" fmla="*/ 1021 h 1304"/>
                <a:gd name="T36" fmla="*/ 170 w 1021"/>
                <a:gd name="T37" fmla="*/ 1077 h 1304"/>
                <a:gd name="T38" fmla="*/ 114 w 1021"/>
                <a:gd name="T39" fmla="*/ 1077 h 1304"/>
                <a:gd name="T40" fmla="*/ 114 w 1021"/>
                <a:gd name="T41" fmla="*/ 1134 h 1304"/>
                <a:gd name="T42" fmla="*/ 284 w 1021"/>
                <a:gd name="T43" fmla="*/ 1134 h 1304"/>
                <a:gd name="T44" fmla="*/ 284 w 1021"/>
                <a:gd name="T45" fmla="*/ 1248 h 1304"/>
                <a:gd name="T46" fmla="*/ 284 w 1021"/>
                <a:gd name="T47" fmla="*/ 1304 h 1304"/>
                <a:gd name="T48" fmla="*/ 397 w 1021"/>
                <a:gd name="T49" fmla="*/ 1304 h 1304"/>
                <a:gd name="T50" fmla="*/ 397 w 1021"/>
                <a:gd name="T51" fmla="*/ 1248 h 1304"/>
                <a:gd name="T52" fmla="*/ 681 w 1021"/>
                <a:gd name="T53" fmla="*/ 1248 h 1304"/>
                <a:gd name="T54" fmla="*/ 681 w 1021"/>
                <a:gd name="T55" fmla="*/ 1191 h 1304"/>
                <a:gd name="T56" fmla="*/ 793 w 1021"/>
                <a:gd name="T57" fmla="*/ 1184 h 1304"/>
                <a:gd name="T58" fmla="*/ 794 w 1021"/>
                <a:gd name="T59" fmla="*/ 851 h 1304"/>
                <a:gd name="T60" fmla="*/ 851 w 1021"/>
                <a:gd name="T61" fmla="*/ 851 h 1304"/>
                <a:gd name="T62" fmla="*/ 851 w 1021"/>
                <a:gd name="T63" fmla="*/ 737 h 1304"/>
                <a:gd name="T64" fmla="*/ 908 w 1021"/>
                <a:gd name="T65" fmla="*/ 737 h 1304"/>
                <a:gd name="T66" fmla="*/ 908 w 1021"/>
                <a:gd name="T67" fmla="*/ 680 h 1304"/>
                <a:gd name="T68" fmla="*/ 964 w 1021"/>
                <a:gd name="T69" fmla="*/ 680 h 1304"/>
                <a:gd name="T70" fmla="*/ 964 w 1021"/>
                <a:gd name="T71" fmla="*/ 624 h 1304"/>
                <a:gd name="T72" fmla="*/ 1021 w 1021"/>
                <a:gd name="T73" fmla="*/ 624 h 1304"/>
                <a:gd name="T74" fmla="*/ 1021 w 1021"/>
                <a:gd name="T75" fmla="*/ 510 h 1304"/>
                <a:gd name="T76" fmla="*/ 964 w 1021"/>
                <a:gd name="T77" fmla="*/ 510 h 1304"/>
                <a:gd name="T78" fmla="*/ 964 w 1021"/>
                <a:gd name="T79" fmla="*/ 454 h 1304"/>
                <a:gd name="T80" fmla="*/ 851 w 1021"/>
                <a:gd name="T81" fmla="*/ 454 h 1304"/>
                <a:gd name="T82" fmla="*/ 851 w 1021"/>
                <a:gd name="T83" fmla="*/ 397 h 1304"/>
                <a:gd name="T84" fmla="*/ 737 w 1021"/>
                <a:gd name="T85" fmla="*/ 397 h 1304"/>
                <a:gd name="T86" fmla="*/ 737 w 1021"/>
                <a:gd name="T87" fmla="*/ 284 h 1304"/>
                <a:gd name="T88" fmla="*/ 681 w 1021"/>
                <a:gd name="T89" fmla="*/ 284 h 1304"/>
                <a:gd name="T90" fmla="*/ 681 w 1021"/>
                <a:gd name="T91" fmla="*/ 170 h 1304"/>
                <a:gd name="T92" fmla="*/ 567 w 1021"/>
                <a:gd name="T93" fmla="*/ 170 h 1304"/>
                <a:gd name="T94" fmla="*/ 567 w 1021"/>
                <a:gd name="T95" fmla="*/ 113 h 1304"/>
                <a:gd name="T96" fmla="*/ 454 w 1021"/>
                <a:gd name="T97" fmla="*/ 113 h 1304"/>
                <a:gd name="T98" fmla="*/ 454 w 1021"/>
                <a:gd name="T99" fmla="*/ 57 h 1304"/>
                <a:gd name="T100" fmla="*/ 341 w 1021"/>
                <a:gd name="T101" fmla="*/ 57 h 1304"/>
                <a:gd name="T102" fmla="*/ 341 w 1021"/>
                <a:gd name="T103" fmla="*/ 0 h 1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021" h="1304">
                  <a:moveTo>
                    <a:pt x="341" y="0"/>
                  </a:moveTo>
                  <a:lnTo>
                    <a:pt x="227" y="0"/>
                  </a:lnTo>
                  <a:lnTo>
                    <a:pt x="227" y="170"/>
                  </a:lnTo>
                  <a:lnTo>
                    <a:pt x="114" y="170"/>
                  </a:lnTo>
                  <a:lnTo>
                    <a:pt x="114" y="227"/>
                  </a:lnTo>
                  <a:lnTo>
                    <a:pt x="0" y="227"/>
                  </a:lnTo>
                  <a:lnTo>
                    <a:pt x="0" y="454"/>
                  </a:lnTo>
                  <a:lnTo>
                    <a:pt x="57" y="454"/>
                  </a:lnTo>
                  <a:lnTo>
                    <a:pt x="57" y="624"/>
                  </a:lnTo>
                  <a:lnTo>
                    <a:pt x="114" y="624"/>
                  </a:lnTo>
                  <a:lnTo>
                    <a:pt x="114" y="567"/>
                  </a:lnTo>
                  <a:lnTo>
                    <a:pt x="227" y="567"/>
                  </a:lnTo>
                  <a:lnTo>
                    <a:pt x="227" y="794"/>
                  </a:lnTo>
                  <a:lnTo>
                    <a:pt x="284" y="794"/>
                  </a:lnTo>
                  <a:lnTo>
                    <a:pt x="284" y="964"/>
                  </a:lnTo>
                  <a:lnTo>
                    <a:pt x="227" y="964"/>
                  </a:lnTo>
                  <a:lnTo>
                    <a:pt x="227" y="1021"/>
                  </a:lnTo>
                  <a:lnTo>
                    <a:pt x="170" y="1021"/>
                  </a:lnTo>
                  <a:lnTo>
                    <a:pt x="170" y="1077"/>
                  </a:lnTo>
                  <a:lnTo>
                    <a:pt x="114" y="1077"/>
                  </a:lnTo>
                  <a:lnTo>
                    <a:pt x="114" y="1134"/>
                  </a:lnTo>
                  <a:lnTo>
                    <a:pt x="284" y="1134"/>
                  </a:lnTo>
                  <a:lnTo>
                    <a:pt x="284" y="1248"/>
                  </a:lnTo>
                  <a:lnTo>
                    <a:pt x="284" y="1304"/>
                  </a:lnTo>
                  <a:lnTo>
                    <a:pt x="397" y="1304"/>
                  </a:lnTo>
                  <a:lnTo>
                    <a:pt x="397" y="1248"/>
                  </a:lnTo>
                  <a:lnTo>
                    <a:pt x="681" y="1248"/>
                  </a:lnTo>
                  <a:lnTo>
                    <a:pt x="681" y="1191"/>
                  </a:lnTo>
                  <a:lnTo>
                    <a:pt x="793" y="1184"/>
                  </a:lnTo>
                  <a:lnTo>
                    <a:pt x="794" y="851"/>
                  </a:lnTo>
                  <a:lnTo>
                    <a:pt x="851" y="851"/>
                  </a:lnTo>
                  <a:lnTo>
                    <a:pt x="851" y="737"/>
                  </a:lnTo>
                  <a:lnTo>
                    <a:pt x="908" y="737"/>
                  </a:lnTo>
                  <a:lnTo>
                    <a:pt x="908" y="680"/>
                  </a:lnTo>
                  <a:lnTo>
                    <a:pt x="964" y="680"/>
                  </a:lnTo>
                  <a:lnTo>
                    <a:pt x="964" y="624"/>
                  </a:lnTo>
                  <a:lnTo>
                    <a:pt x="1021" y="624"/>
                  </a:lnTo>
                  <a:lnTo>
                    <a:pt x="1021" y="510"/>
                  </a:lnTo>
                  <a:lnTo>
                    <a:pt x="964" y="510"/>
                  </a:lnTo>
                  <a:lnTo>
                    <a:pt x="964" y="454"/>
                  </a:lnTo>
                  <a:lnTo>
                    <a:pt x="851" y="454"/>
                  </a:lnTo>
                  <a:lnTo>
                    <a:pt x="851" y="397"/>
                  </a:lnTo>
                  <a:lnTo>
                    <a:pt x="737" y="397"/>
                  </a:lnTo>
                  <a:lnTo>
                    <a:pt x="737" y="284"/>
                  </a:lnTo>
                  <a:lnTo>
                    <a:pt x="681" y="284"/>
                  </a:lnTo>
                  <a:lnTo>
                    <a:pt x="681" y="170"/>
                  </a:lnTo>
                  <a:lnTo>
                    <a:pt x="567" y="170"/>
                  </a:lnTo>
                  <a:lnTo>
                    <a:pt x="567" y="113"/>
                  </a:lnTo>
                  <a:lnTo>
                    <a:pt x="454" y="113"/>
                  </a:lnTo>
                  <a:lnTo>
                    <a:pt x="454" y="57"/>
                  </a:lnTo>
                  <a:lnTo>
                    <a:pt x="341" y="57"/>
                  </a:lnTo>
                  <a:lnTo>
                    <a:pt x="341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189" name="Freeform 925">
              <a:extLst>
                <a:ext uri="{FF2B5EF4-FFF2-40B4-BE49-F238E27FC236}">
                  <a16:creationId xmlns:a16="http://schemas.microsoft.com/office/drawing/2014/main" id="{E705E775-E3B2-4D53-A652-1C1390A87E39}"/>
                </a:ext>
              </a:extLst>
            </p:cNvPr>
            <p:cNvSpPr>
              <a:spLocks/>
            </p:cNvSpPr>
            <p:nvPr/>
          </p:nvSpPr>
          <p:spPr bwMode="auto">
            <a:xfrm>
              <a:off x="3692" y="1210"/>
              <a:ext cx="1077" cy="1530"/>
            </a:xfrm>
            <a:custGeom>
              <a:avLst/>
              <a:gdLst>
                <a:gd name="T0" fmla="*/ 850 w 1077"/>
                <a:gd name="T1" fmla="*/ 0 h 1530"/>
                <a:gd name="T2" fmla="*/ 624 w 1077"/>
                <a:gd name="T3" fmla="*/ 0 h 1530"/>
                <a:gd name="T4" fmla="*/ 624 w 1077"/>
                <a:gd name="T5" fmla="*/ 113 h 1530"/>
                <a:gd name="T6" fmla="*/ 567 w 1077"/>
                <a:gd name="T7" fmla="*/ 113 h 1530"/>
                <a:gd name="T8" fmla="*/ 567 w 1077"/>
                <a:gd name="T9" fmla="*/ 226 h 1530"/>
                <a:gd name="T10" fmla="*/ 510 w 1077"/>
                <a:gd name="T11" fmla="*/ 226 h 1530"/>
                <a:gd name="T12" fmla="*/ 510 w 1077"/>
                <a:gd name="T13" fmla="*/ 396 h 1530"/>
                <a:gd name="T14" fmla="*/ 453 w 1077"/>
                <a:gd name="T15" fmla="*/ 396 h 1530"/>
                <a:gd name="T16" fmla="*/ 453 w 1077"/>
                <a:gd name="T17" fmla="*/ 453 h 1530"/>
                <a:gd name="T18" fmla="*/ 340 w 1077"/>
                <a:gd name="T19" fmla="*/ 453 h 1530"/>
                <a:gd name="T20" fmla="*/ 340 w 1077"/>
                <a:gd name="T21" fmla="*/ 510 h 1530"/>
                <a:gd name="T22" fmla="*/ 283 w 1077"/>
                <a:gd name="T23" fmla="*/ 510 h 1530"/>
                <a:gd name="T24" fmla="*/ 283 w 1077"/>
                <a:gd name="T25" fmla="*/ 623 h 1530"/>
                <a:gd name="T26" fmla="*/ 227 w 1077"/>
                <a:gd name="T27" fmla="*/ 623 h 1530"/>
                <a:gd name="T28" fmla="*/ 227 w 1077"/>
                <a:gd name="T29" fmla="*/ 793 h 1530"/>
                <a:gd name="T30" fmla="*/ 113 w 1077"/>
                <a:gd name="T31" fmla="*/ 793 h 1530"/>
                <a:gd name="T32" fmla="*/ 113 w 1077"/>
                <a:gd name="T33" fmla="*/ 907 h 1530"/>
                <a:gd name="T34" fmla="*/ 56 w 1077"/>
                <a:gd name="T35" fmla="*/ 907 h 1530"/>
                <a:gd name="T36" fmla="*/ 56 w 1077"/>
                <a:gd name="T37" fmla="*/ 1020 h 1530"/>
                <a:gd name="T38" fmla="*/ 113 w 1077"/>
                <a:gd name="T39" fmla="*/ 1020 h 1530"/>
                <a:gd name="T40" fmla="*/ 113 w 1077"/>
                <a:gd name="T41" fmla="*/ 1077 h 1530"/>
                <a:gd name="T42" fmla="*/ 0 w 1077"/>
                <a:gd name="T43" fmla="*/ 1077 h 1530"/>
                <a:gd name="T44" fmla="*/ 0 w 1077"/>
                <a:gd name="T45" fmla="*/ 1134 h 1530"/>
                <a:gd name="T46" fmla="*/ 56 w 1077"/>
                <a:gd name="T47" fmla="*/ 1134 h 1530"/>
                <a:gd name="T48" fmla="*/ 56 w 1077"/>
                <a:gd name="T49" fmla="*/ 1247 h 1530"/>
                <a:gd name="T50" fmla="*/ 113 w 1077"/>
                <a:gd name="T51" fmla="*/ 1247 h 1530"/>
                <a:gd name="T52" fmla="*/ 170 w 1077"/>
                <a:gd name="T53" fmla="*/ 1247 h 1530"/>
                <a:gd name="T54" fmla="*/ 170 w 1077"/>
                <a:gd name="T55" fmla="*/ 1304 h 1530"/>
                <a:gd name="T56" fmla="*/ 283 w 1077"/>
                <a:gd name="T57" fmla="*/ 1304 h 1530"/>
                <a:gd name="T58" fmla="*/ 283 w 1077"/>
                <a:gd name="T59" fmla="*/ 1360 h 1530"/>
                <a:gd name="T60" fmla="*/ 340 w 1077"/>
                <a:gd name="T61" fmla="*/ 1360 h 1530"/>
                <a:gd name="T62" fmla="*/ 340 w 1077"/>
                <a:gd name="T63" fmla="*/ 1417 h 1530"/>
                <a:gd name="T64" fmla="*/ 567 w 1077"/>
                <a:gd name="T65" fmla="*/ 1417 h 1530"/>
                <a:gd name="T66" fmla="*/ 567 w 1077"/>
                <a:gd name="T67" fmla="*/ 1474 h 1530"/>
                <a:gd name="T68" fmla="*/ 624 w 1077"/>
                <a:gd name="T69" fmla="*/ 1474 h 1530"/>
                <a:gd name="T70" fmla="*/ 624 w 1077"/>
                <a:gd name="T71" fmla="*/ 1530 h 1530"/>
                <a:gd name="T72" fmla="*/ 680 w 1077"/>
                <a:gd name="T73" fmla="*/ 1530 h 1530"/>
                <a:gd name="T74" fmla="*/ 680 w 1077"/>
                <a:gd name="T75" fmla="*/ 1190 h 1530"/>
                <a:gd name="T76" fmla="*/ 624 w 1077"/>
                <a:gd name="T77" fmla="*/ 1190 h 1530"/>
                <a:gd name="T78" fmla="*/ 624 w 1077"/>
                <a:gd name="T79" fmla="*/ 1134 h 1530"/>
                <a:gd name="T80" fmla="*/ 567 w 1077"/>
                <a:gd name="T81" fmla="*/ 1134 h 1530"/>
                <a:gd name="T82" fmla="*/ 567 w 1077"/>
                <a:gd name="T83" fmla="*/ 1077 h 1530"/>
                <a:gd name="T84" fmla="*/ 624 w 1077"/>
                <a:gd name="T85" fmla="*/ 1077 h 1530"/>
                <a:gd name="T86" fmla="*/ 624 w 1077"/>
                <a:gd name="T87" fmla="*/ 1020 h 1530"/>
                <a:gd name="T88" fmla="*/ 680 w 1077"/>
                <a:gd name="T89" fmla="*/ 1020 h 1530"/>
                <a:gd name="T90" fmla="*/ 680 w 1077"/>
                <a:gd name="T91" fmla="*/ 963 h 1530"/>
                <a:gd name="T92" fmla="*/ 850 w 1077"/>
                <a:gd name="T93" fmla="*/ 963 h 1530"/>
                <a:gd name="T94" fmla="*/ 850 w 1077"/>
                <a:gd name="T95" fmla="*/ 793 h 1530"/>
                <a:gd name="T96" fmla="*/ 907 w 1077"/>
                <a:gd name="T97" fmla="*/ 793 h 1530"/>
                <a:gd name="T98" fmla="*/ 907 w 1077"/>
                <a:gd name="T99" fmla="*/ 737 h 1530"/>
                <a:gd name="T100" fmla="*/ 964 w 1077"/>
                <a:gd name="T101" fmla="*/ 737 h 1530"/>
                <a:gd name="T102" fmla="*/ 964 w 1077"/>
                <a:gd name="T103" fmla="*/ 680 h 1530"/>
                <a:gd name="T104" fmla="*/ 1020 w 1077"/>
                <a:gd name="T105" fmla="*/ 680 h 1530"/>
                <a:gd name="T106" fmla="*/ 1020 w 1077"/>
                <a:gd name="T107" fmla="*/ 623 h 1530"/>
                <a:gd name="T108" fmla="*/ 1077 w 1077"/>
                <a:gd name="T109" fmla="*/ 623 h 1530"/>
                <a:gd name="T110" fmla="*/ 1077 w 1077"/>
                <a:gd name="T111" fmla="*/ 567 h 1530"/>
                <a:gd name="T112" fmla="*/ 1020 w 1077"/>
                <a:gd name="T113" fmla="*/ 567 h 1530"/>
                <a:gd name="T114" fmla="*/ 1020 w 1077"/>
                <a:gd name="T115" fmla="*/ 453 h 1530"/>
                <a:gd name="T116" fmla="*/ 964 w 1077"/>
                <a:gd name="T117" fmla="*/ 453 h 1530"/>
                <a:gd name="T118" fmla="*/ 964 w 1077"/>
                <a:gd name="T119" fmla="*/ 396 h 1530"/>
                <a:gd name="T120" fmla="*/ 850 w 1077"/>
                <a:gd name="T121" fmla="*/ 396 h 1530"/>
                <a:gd name="T122" fmla="*/ 850 w 1077"/>
                <a:gd name="T123" fmla="*/ 0 h 15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077" h="1530">
                  <a:moveTo>
                    <a:pt x="850" y="0"/>
                  </a:moveTo>
                  <a:lnTo>
                    <a:pt x="624" y="0"/>
                  </a:lnTo>
                  <a:lnTo>
                    <a:pt x="624" y="113"/>
                  </a:lnTo>
                  <a:lnTo>
                    <a:pt x="567" y="113"/>
                  </a:lnTo>
                  <a:lnTo>
                    <a:pt x="567" y="226"/>
                  </a:lnTo>
                  <a:lnTo>
                    <a:pt x="510" y="226"/>
                  </a:lnTo>
                  <a:lnTo>
                    <a:pt x="510" y="396"/>
                  </a:lnTo>
                  <a:lnTo>
                    <a:pt x="453" y="396"/>
                  </a:lnTo>
                  <a:lnTo>
                    <a:pt x="453" y="453"/>
                  </a:lnTo>
                  <a:lnTo>
                    <a:pt x="340" y="453"/>
                  </a:lnTo>
                  <a:lnTo>
                    <a:pt x="340" y="510"/>
                  </a:lnTo>
                  <a:lnTo>
                    <a:pt x="283" y="510"/>
                  </a:lnTo>
                  <a:lnTo>
                    <a:pt x="283" y="623"/>
                  </a:lnTo>
                  <a:lnTo>
                    <a:pt x="227" y="623"/>
                  </a:lnTo>
                  <a:lnTo>
                    <a:pt x="227" y="793"/>
                  </a:lnTo>
                  <a:lnTo>
                    <a:pt x="113" y="793"/>
                  </a:lnTo>
                  <a:lnTo>
                    <a:pt x="113" y="907"/>
                  </a:lnTo>
                  <a:lnTo>
                    <a:pt x="56" y="907"/>
                  </a:lnTo>
                  <a:lnTo>
                    <a:pt x="56" y="1020"/>
                  </a:lnTo>
                  <a:lnTo>
                    <a:pt x="113" y="1020"/>
                  </a:lnTo>
                  <a:lnTo>
                    <a:pt x="113" y="1077"/>
                  </a:lnTo>
                  <a:lnTo>
                    <a:pt x="0" y="1077"/>
                  </a:lnTo>
                  <a:lnTo>
                    <a:pt x="0" y="1134"/>
                  </a:lnTo>
                  <a:lnTo>
                    <a:pt x="56" y="1134"/>
                  </a:lnTo>
                  <a:lnTo>
                    <a:pt x="56" y="1247"/>
                  </a:lnTo>
                  <a:lnTo>
                    <a:pt x="113" y="1247"/>
                  </a:lnTo>
                  <a:lnTo>
                    <a:pt x="170" y="1247"/>
                  </a:lnTo>
                  <a:lnTo>
                    <a:pt x="170" y="1304"/>
                  </a:lnTo>
                  <a:lnTo>
                    <a:pt x="283" y="1304"/>
                  </a:lnTo>
                  <a:lnTo>
                    <a:pt x="283" y="1360"/>
                  </a:lnTo>
                  <a:lnTo>
                    <a:pt x="340" y="1360"/>
                  </a:lnTo>
                  <a:lnTo>
                    <a:pt x="340" y="1417"/>
                  </a:lnTo>
                  <a:lnTo>
                    <a:pt x="567" y="1417"/>
                  </a:lnTo>
                  <a:lnTo>
                    <a:pt x="567" y="1474"/>
                  </a:lnTo>
                  <a:lnTo>
                    <a:pt x="624" y="1474"/>
                  </a:lnTo>
                  <a:lnTo>
                    <a:pt x="624" y="1530"/>
                  </a:lnTo>
                  <a:lnTo>
                    <a:pt x="680" y="1530"/>
                  </a:lnTo>
                  <a:lnTo>
                    <a:pt x="680" y="1190"/>
                  </a:lnTo>
                  <a:lnTo>
                    <a:pt x="624" y="1190"/>
                  </a:lnTo>
                  <a:lnTo>
                    <a:pt x="624" y="1134"/>
                  </a:lnTo>
                  <a:lnTo>
                    <a:pt x="567" y="1134"/>
                  </a:lnTo>
                  <a:lnTo>
                    <a:pt x="567" y="1077"/>
                  </a:lnTo>
                  <a:lnTo>
                    <a:pt x="624" y="1077"/>
                  </a:lnTo>
                  <a:lnTo>
                    <a:pt x="624" y="1020"/>
                  </a:lnTo>
                  <a:lnTo>
                    <a:pt x="680" y="1020"/>
                  </a:lnTo>
                  <a:lnTo>
                    <a:pt x="680" y="963"/>
                  </a:lnTo>
                  <a:lnTo>
                    <a:pt x="850" y="963"/>
                  </a:lnTo>
                  <a:lnTo>
                    <a:pt x="850" y="793"/>
                  </a:lnTo>
                  <a:lnTo>
                    <a:pt x="907" y="793"/>
                  </a:lnTo>
                  <a:lnTo>
                    <a:pt x="907" y="737"/>
                  </a:lnTo>
                  <a:lnTo>
                    <a:pt x="964" y="737"/>
                  </a:lnTo>
                  <a:lnTo>
                    <a:pt x="964" y="680"/>
                  </a:lnTo>
                  <a:lnTo>
                    <a:pt x="1020" y="680"/>
                  </a:lnTo>
                  <a:lnTo>
                    <a:pt x="1020" y="623"/>
                  </a:lnTo>
                  <a:lnTo>
                    <a:pt x="1077" y="623"/>
                  </a:lnTo>
                  <a:lnTo>
                    <a:pt x="1077" y="567"/>
                  </a:lnTo>
                  <a:lnTo>
                    <a:pt x="1020" y="567"/>
                  </a:lnTo>
                  <a:lnTo>
                    <a:pt x="1020" y="453"/>
                  </a:lnTo>
                  <a:lnTo>
                    <a:pt x="964" y="453"/>
                  </a:lnTo>
                  <a:lnTo>
                    <a:pt x="964" y="396"/>
                  </a:lnTo>
                  <a:lnTo>
                    <a:pt x="850" y="396"/>
                  </a:lnTo>
                  <a:lnTo>
                    <a:pt x="850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190" name="Freeform 926">
              <a:extLst>
                <a:ext uri="{FF2B5EF4-FFF2-40B4-BE49-F238E27FC236}">
                  <a16:creationId xmlns:a16="http://schemas.microsoft.com/office/drawing/2014/main" id="{AF72E285-C42B-4AD5-9E44-CBFE930D5329}"/>
                </a:ext>
              </a:extLst>
            </p:cNvPr>
            <p:cNvSpPr>
              <a:spLocks/>
            </p:cNvSpPr>
            <p:nvPr/>
          </p:nvSpPr>
          <p:spPr bwMode="auto">
            <a:xfrm>
              <a:off x="5846" y="3364"/>
              <a:ext cx="1701" cy="2268"/>
            </a:xfrm>
            <a:custGeom>
              <a:avLst/>
              <a:gdLst>
                <a:gd name="T0" fmla="*/ 0 w 1701"/>
                <a:gd name="T1" fmla="*/ 1758 h 2268"/>
                <a:gd name="T2" fmla="*/ 57 w 1701"/>
                <a:gd name="T3" fmla="*/ 1871 h 2268"/>
                <a:gd name="T4" fmla="*/ 114 w 1701"/>
                <a:gd name="T5" fmla="*/ 1985 h 2268"/>
                <a:gd name="T6" fmla="*/ 171 w 1701"/>
                <a:gd name="T7" fmla="*/ 2041 h 2268"/>
                <a:gd name="T8" fmla="*/ 341 w 1701"/>
                <a:gd name="T9" fmla="*/ 2098 h 2268"/>
                <a:gd name="T10" fmla="*/ 511 w 1701"/>
                <a:gd name="T11" fmla="*/ 2155 h 2268"/>
                <a:gd name="T12" fmla="*/ 567 w 1701"/>
                <a:gd name="T13" fmla="*/ 2212 h 2268"/>
                <a:gd name="T14" fmla="*/ 738 w 1701"/>
                <a:gd name="T15" fmla="*/ 2268 h 2268"/>
                <a:gd name="T16" fmla="*/ 908 w 1701"/>
                <a:gd name="T17" fmla="*/ 2041 h 2268"/>
                <a:gd name="T18" fmla="*/ 1021 w 1701"/>
                <a:gd name="T19" fmla="*/ 1985 h 2268"/>
                <a:gd name="T20" fmla="*/ 1191 w 1701"/>
                <a:gd name="T21" fmla="*/ 1928 h 2268"/>
                <a:gd name="T22" fmla="*/ 1248 w 1701"/>
                <a:gd name="T23" fmla="*/ 1871 h 2268"/>
                <a:gd name="T24" fmla="*/ 1361 w 1701"/>
                <a:gd name="T25" fmla="*/ 1928 h 2268"/>
                <a:gd name="T26" fmla="*/ 1418 w 1701"/>
                <a:gd name="T27" fmla="*/ 1815 h 2268"/>
                <a:gd name="T28" fmla="*/ 1475 w 1701"/>
                <a:gd name="T29" fmla="*/ 1758 h 2268"/>
                <a:gd name="T30" fmla="*/ 1531 w 1701"/>
                <a:gd name="T31" fmla="*/ 1701 h 2268"/>
                <a:gd name="T32" fmla="*/ 1588 w 1701"/>
                <a:gd name="T33" fmla="*/ 1191 h 2268"/>
                <a:gd name="T34" fmla="*/ 1645 w 1701"/>
                <a:gd name="T35" fmla="*/ 1078 h 2268"/>
                <a:gd name="T36" fmla="*/ 1701 w 1701"/>
                <a:gd name="T37" fmla="*/ 681 h 2268"/>
                <a:gd name="T38" fmla="*/ 1531 w 1701"/>
                <a:gd name="T39" fmla="*/ 624 h 2268"/>
                <a:gd name="T40" fmla="*/ 1475 w 1701"/>
                <a:gd name="T41" fmla="*/ 567 h 2268"/>
                <a:gd name="T42" fmla="*/ 1361 w 1701"/>
                <a:gd name="T43" fmla="*/ 511 h 2268"/>
                <a:gd name="T44" fmla="*/ 1190 w 1701"/>
                <a:gd name="T45" fmla="*/ 284 h 2268"/>
                <a:gd name="T46" fmla="*/ 908 w 1701"/>
                <a:gd name="T47" fmla="*/ 170 h 2268"/>
                <a:gd name="T48" fmla="*/ 851 w 1701"/>
                <a:gd name="T49" fmla="*/ 114 h 2268"/>
                <a:gd name="T50" fmla="*/ 681 w 1701"/>
                <a:gd name="T51" fmla="*/ 57 h 2268"/>
                <a:gd name="T52" fmla="*/ 624 w 1701"/>
                <a:gd name="T53" fmla="*/ 0 h 2268"/>
                <a:gd name="T54" fmla="*/ 511 w 1701"/>
                <a:gd name="T55" fmla="*/ 170 h 2268"/>
                <a:gd name="T56" fmla="*/ 454 w 1701"/>
                <a:gd name="T57" fmla="*/ 454 h 2268"/>
                <a:gd name="T58" fmla="*/ 284 w 1701"/>
                <a:gd name="T59" fmla="*/ 511 h 2268"/>
                <a:gd name="T60" fmla="*/ 171 w 1701"/>
                <a:gd name="T61" fmla="*/ 794 h 2268"/>
                <a:gd name="T62" fmla="*/ 284 w 1701"/>
                <a:gd name="T63" fmla="*/ 851 h 2268"/>
                <a:gd name="T64" fmla="*/ 341 w 1701"/>
                <a:gd name="T65" fmla="*/ 907 h 2268"/>
                <a:gd name="T66" fmla="*/ 284 w 1701"/>
                <a:gd name="T67" fmla="*/ 1248 h 2268"/>
                <a:gd name="T68" fmla="*/ 227 w 1701"/>
                <a:gd name="T69" fmla="*/ 1304 h 2268"/>
                <a:gd name="T70" fmla="*/ 171 w 1701"/>
                <a:gd name="T71" fmla="*/ 1474 h 2268"/>
                <a:gd name="T72" fmla="*/ 114 w 1701"/>
                <a:gd name="T73" fmla="*/ 1531 h 2268"/>
                <a:gd name="T74" fmla="*/ 0 w 1701"/>
                <a:gd name="T75" fmla="*/ 1588 h 22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701" h="2268">
                  <a:moveTo>
                    <a:pt x="0" y="1588"/>
                  </a:moveTo>
                  <a:lnTo>
                    <a:pt x="0" y="1758"/>
                  </a:lnTo>
                  <a:lnTo>
                    <a:pt x="57" y="1758"/>
                  </a:lnTo>
                  <a:lnTo>
                    <a:pt x="57" y="1871"/>
                  </a:lnTo>
                  <a:lnTo>
                    <a:pt x="114" y="1871"/>
                  </a:lnTo>
                  <a:lnTo>
                    <a:pt x="114" y="1985"/>
                  </a:lnTo>
                  <a:lnTo>
                    <a:pt x="171" y="1985"/>
                  </a:lnTo>
                  <a:lnTo>
                    <a:pt x="171" y="2041"/>
                  </a:lnTo>
                  <a:lnTo>
                    <a:pt x="341" y="2041"/>
                  </a:lnTo>
                  <a:lnTo>
                    <a:pt x="341" y="2098"/>
                  </a:lnTo>
                  <a:lnTo>
                    <a:pt x="511" y="2098"/>
                  </a:lnTo>
                  <a:lnTo>
                    <a:pt x="511" y="2155"/>
                  </a:lnTo>
                  <a:lnTo>
                    <a:pt x="567" y="2155"/>
                  </a:lnTo>
                  <a:lnTo>
                    <a:pt x="567" y="2212"/>
                  </a:lnTo>
                  <a:lnTo>
                    <a:pt x="738" y="2212"/>
                  </a:lnTo>
                  <a:lnTo>
                    <a:pt x="738" y="2268"/>
                  </a:lnTo>
                  <a:lnTo>
                    <a:pt x="908" y="2268"/>
                  </a:lnTo>
                  <a:lnTo>
                    <a:pt x="908" y="2041"/>
                  </a:lnTo>
                  <a:lnTo>
                    <a:pt x="1021" y="2041"/>
                  </a:lnTo>
                  <a:lnTo>
                    <a:pt x="1021" y="1985"/>
                  </a:lnTo>
                  <a:lnTo>
                    <a:pt x="1191" y="1985"/>
                  </a:lnTo>
                  <a:lnTo>
                    <a:pt x="1191" y="1928"/>
                  </a:lnTo>
                  <a:lnTo>
                    <a:pt x="1248" y="1928"/>
                  </a:lnTo>
                  <a:lnTo>
                    <a:pt x="1248" y="1871"/>
                  </a:lnTo>
                  <a:lnTo>
                    <a:pt x="1361" y="1871"/>
                  </a:lnTo>
                  <a:lnTo>
                    <a:pt x="1361" y="1928"/>
                  </a:lnTo>
                  <a:lnTo>
                    <a:pt x="1418" y="1928"/>
                  </a:lnTo>
                  <a:lnTo>
                    <a:pt x="1418" y="1815"/>
                  </a:lnTo>
                  <a:lnTo>
                    <a:pt x="1475" y="1815"/>
                  </a:lnTo>
                  <a:lnTo>
                    <a:pt x="1475" y="1758"/>
                  </a:lnTo>
                  <a:lnTo>
                    <a:pt x="1531" y="1758"/>
                  </a:lnTo>
                  <a:lnTo>
                    <a:pt x="1531" y="1701"/>
                  </a:lnTo>
                  <a:lnTo>
                    <a:pt x="1588" y="1701"/>
                  </a:lnTo>
                  <a:lnTo>
                    <a:pt x="1588" y="1191"/>
                  </a:lnTo>
                  <a:lnTo>
                    <a:pt x="1645" y="1191"/>
                  </a:lnTo>
                  <a:lnTo>
                    <a:pt x="1645" y="1078"/>
                  </a:lnTo>
                  <a:lnTo>
                    <a:pt x="1701" y="1078"/>
                  </a:lnTo>
                  <a:lnTo>
                    <a:pt x="1701" y="681"/>
                  </a:lnTo>
                  <a:lnTo>
                    <a:pt x="1531" y="681"/>
                  </a:lnTo>
                  <a:lnTo>
                    <a:pt x="1531" y="624"/>
                  </a:lnTo>
                  <a:lnTo>
                    <a:pt x="1475" y="624"/>
                  </a:lnTo>
                  <a:lnTo>
                    <a:pt x="1475" y="567"/>
                  </a:lnTo>
                  <a:lnTo>
                    <a:pt x="1361" y="567"/>
                  </a:lnTo>
                  <a:lnTo>
                    <a:pt x="1361" y="511"/>
                  </a:lnTo>
                  <a:lnTo>
                    <a:pt x="1191" y="511"/>
                  </a:lnTo>
                  <a:lnTo>
                    <a:pt x="1190" y="284"/>
                  </a:lnTo>
                  <a:lnTo>
                    <a:pt x="908" y="284"/>
                  </a:lnTo>
                  <a:lnTo>
                    <a:pt x="908" y="170"/>
                  </a:lnTo>
                  <a:lnTo>
                    <a:pt x="851" y="170"/>
                  </a:lnTo>
                  <a:lnTo>
                    <a:pt x="851" y="114"/>
                  </a:lnTo>
                  <a:lnTo>
                    <a:pt x="681" y="114"/>
                  </a:lnTo>
                  <a:lnTo>
                    <a:pt x="681" y="57"/>
                  </a:lnTo>
                  <a:lnTo>
                    <a:pt x="624" y="57"/>
                  </a:lnTo>
                  <a:lnTo>
                    <a:pt x="624" y="0"/>
                  </a:lnTo>
                  <a:lnTo>
                    <a:pt x="511" y="0"/>
                  </a:lnTo>
                  <a:lnTo>
                    <a:pt x="511" y="170"/>
                  </a:lnTo>
                  <a:lnTo>
                    <a:pt x="454" y="170"/>
                  </a:lnTo>
                  <a:lnTo>
                    <a:pt x="454" y="454"/>
                  </a:lnTo>
                  <a:lnTo>
                    <a:pt x="284" y="454"/>
                  </a:lnTo>
                  <a:lnTo>
                    <a:pt x="284" y="511"/>
                  </a:lnTo>
                  <a:lnTo>
                    <a:pt x="171" y="511"/>
                  </a:lnTo>
                  <a:lnTo>
                    <a:pt x="171" y="794"/>
                  </a:lnTo>
                  <a:lnTo>
                    <a:pt x="171" y="851"/>
                  </a:lnTo>
                  <a:lnTo>
                    <a:pt x="284" y="851"/>
                  </a:lnTo>
                  <a:lnTo>
                    <a:pt x="284" y="907"/>
                  </a:lnTo>
                  <a:lnTo>
                    <a:pt x="341" y="907"/>
                  </a:lnTo>
                  <a:lnTo>
                    <a:pt x="341" y="1248"/>
                  </a:lnTo>
                  <a:lnTo>
                    <a:pt x="284" y="1248"/>
                  </a:lnTo>
                  <a:lnTo>
                    <a:pt x="284" y="1304"/>
                  </a:lnTo>
                  <a:lnTo>
                    <a:pt x="227" y="1304"/>
                  </a:lnTo>
                  <a:lnTo>
                    <a:pt x="227" y="1474"/>
                  </a:lnTo>
                  <a:lnTo>
                    <a:pt x="171" y="1474"/>
                  </a:lnTo>
                  <a:lnTo>
                    <a:pt x="171" y="1531"/>
                  </a:lnTo>
                  <a:lnTo>
                    <a:pt x="114" y="1531"/>
                  </a:lnTo>
                  <a:lnTo>
                    <a:pt x="114" y="1588"/>
                  </a:lnTo>
                  <a:lnTo>
                    <a:pt x="0" y="1588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191" name="Freeform 927">
              <a:extLst>
                <a:ext uri="{FF2B5EF4-FFF2-40B4-BE49-F238E27FC236}">
                  <a16:creationId xmlns:a16="http://schemas.microsoft.com/office/drawing/2014/main" id="{4ED90153-2F12-4E37-8EAC-6550ABB3614B}"/>
                </a:ext>
              </a:extLst>
            </p:cNvPr>
            <p:cNvSpPr>
              <a:spLocks/>
            </p:cNvSpPr>
            <p:nvPr/>
          </p:nvSpPr>
          <p:spPr bwMode="auto">
            <a:xfrm>
              <a:off x="5620" y="2287"/>
              <a:ext cx="1360" cy="1304"/>
            </a:xfrm>
            <a:custGeom>
              <a:avLst/>
              <a:gdLst>
                <a:gd name="T0" fmla="*/ 1360 w 1360"/>
                <a:gd name="T1" fmla="*/ 737 h 1304"/>
                <a:gd name="T2" fmla="*/ 1360 w 1360"/>
                <a:gd name="T3" fmla="*/ 453 h 1304"/>
                <a:gd name="T4" fmla="*/ 1304 w 1360"/>
                <a:gd name="T5" fmla="*/ 453 h 1304"/>
                <a:gd name="T6" fmla="*/ 1304 w 1360"/>
                <a:gd name="T7" fmla="*/ 340 h 1304"/>
                <a:gd name="T8" fmla="*/ 1020 w 1360"/>
                <a:gd name="T9" fmla="*/ 340 h 1304"/>
                <a:gd name="T10" fmla="*/ 1020 w 1360"/>
                <a:gd name="T11" fmla="*/ 283 h 1304"/>
                <a:gd name="T12" fmla="*/ 964 w 1360"/>
                <a:gd name="T13" fmla="*/ 283 h 1304"/>
                <a:gd name="T14" fmla="*/ 964 w 1360"/>
                <a:gd name="T15" fmla="*/ 227 h 1304"/>
                <a:gd name="T16" fmla="*/ 850 w 1360"/>
                <a:gd name="T17" fmla="*/ 227 h 1304"/>
                <a:gd name="T18" fmla="*/ 850 w 1360"/>
                <a:gd name="T19" fmla="*/ 170 h 1304"/>
                <a:gd name="T20" fmla="*/ 737 w 1360"/>
                <a:gd name="T21" fmla="*/ 170 h 1304"/>
                <a:gd name="T22" fmla="*/ 737 w 1360"/>
                <a:gd name="T23" fmla="*/ 0 h 1304"/>
                <a:gd name="T24" fmla="*/ 510 w 1360"/>
                <a:gd name="T25" fmla="*/ 0 h 1304"/>
                <a:gd name="T26" fmla="*/ 510 w 1360"/>
                <a:gd name="T27" fmla="*/ 57 h 1304"/>
                <a:gd name="T28" fmla="*/ 340 w 1360"/>
                <a:gd name="T29" fmla="*/ 57 h 1304"/>
                <a:gd name="T30" fmla="*/ 340 w 1360"/>
                <a:gd name="T31" fmla="*/ 113 h 1304"/>
                <a:gd name="T32" fmla="*/ 226 w 1360"/>
                <a:gd name="T33" fmla="*/ 113 h 1304"/>
                <a:gd name="T34" fmla="*/ 226 w 1360"/>
                <a:gd name="T35" fmla="*/ 283 h 1304"/>
                <a:gd name="T36" fmla="*/ 170 w 1360"/>
                <a:gd name="T37" fmla="*/ 283 h 1304"/>
                <a:gd name="T38" fmla="*/ 170 w 1360"/>
                <a:gd name="T39" fmla="*/ 340 h 1304"/>
                <a:gd name="T40" fmla="*/ 56 w 1360"/>
                <a:gd name="T41" fmla="*/ 340 h 1304"/>
                <a:gd name="T42" fmla="*/ 56 w 1360"/>
                <a:gd name="T43" fmla="*/ 510 h 1304"/>
                <a:gd name="T44" fmla="*/ 0 w 1360"/>
                <a:gd name="T45" fmla="*/ 510 h 1304"/>
                <a:gd name="T46" fmla="*/ 0 w 1360"/>
                <a:gd name="T47" fmla="*/ 680 h 1304"/>
                <a:gd name="T48" fmla="*/ 56 w 1360"/>
                <a:gd name="T49" fmla="*/ 680 h 1304"/>
                <a:gd name="T50" fmla="*/ 56 w 1360"/>
                <a:gd name="T51" fmla="*/ 737 h 1304"/>
                <a:gd name="T52" fmla="*/ 113 w 1360"/>
                <a:gd name="T53" fmla="*/ 737 h 1304"/>
                <a:gd name="T54" fmla="*/ 113 w 1360"/>
                <a:gd name="T55" fmla="*/ 794 h 1304"/>
                <a:gd name="T56" fmla="*/ 170 w 1360"/>
                <a:gd name="T57" fmla="*/ 794 h 1304"/>
                <a:gd name="T58" fmla="*/ 170 w 1360"/>
                <a:gd name="T59" fmla="*/ 850 h 1304"/>
                <a:gd name="T60" fmla="*/ 283 w 1360"/>
                <a:gd name="T61" fmla="*/ 850 h 1304"/>
                <a:gd name="T62" fmla="*/ 283 w 1360"/>
                <a:gd name="T63" fmla="*/ 907 h 1304"/>
                <a:gd name="T64" fmla="*/ 453 w 1360"/>
                <a:gd name="T65" fmla="*/ 907 h 1304"/>
                <a:gd name="T66" fmla="*/ 453 w 1360"/>
                <a:gd name="T67" fmla="*/ 964 h 1304"/>
                <a:gd name="T68" fmla="*/ 510 w 1360"/>
                <a:gd name="T69" fmla="*/ 964 h 1304"/>
                <a:gd name="T70" fmla="*/ 510 w 1360"/>
                <a:gd name="T71" fmla="*/ 1304 h 1304"/>
                <a:gd name="T72" fmla="*/ 623 w 1360"/>
                <a:gd name="T73" fmla="*/ 1304 h 1304"/>
                <a:gd name="T74" fmla="*/ 623 w 1360"/>
                <a:gd name="T75" fmla="*/ 1247 h 1304"/>
                <a:gd name="T76" fmla="*/ 737 w 1360"/>
                <a:gd name="T77" fmla="*/ 1247 h 1304"/>
                <a:gd name="T78" fmla="*/ 737 w 1360"/>
                <a:gd name="T79" fmla="*/ 1077 h 1304"/>
                <a:gd name="T80" fmla="*/ 850 w 1360"/>
                <a:gd name="T81" fmla="*/ 1077 h 1304"/>
                <a:gd name="T82" fmla="*/ 850 w 1360"/>
                <a:gd name="T83" fmla="*/ 1021 h 1304"/>
                <a:gd name="T84" fmla="*/ 793 w 1360"/>
                <a:gd name="T85" fmla="*/ 1021 h 1304"/>
                <a:gd name="T86" fmla="*/ 793 w 1360"/>
                <a:gd name="T87" fmla="*/ 680 h 1304"/>
                <a:gd name="T88" fmla="*/ 964 w 1360"/>
                <a:gd name="T89" fmla="*/ 680 h 1304"/>
                <a:gd name="T90" fmla="*/ 964 w 1360"/>
                <a:gd name="T91" fmla="*/ 737 h 1304"/>
                <a:gd name="T92" fmla="*/ 1190 w 1360"/>
                <a:gd name="T93" fmla="*/ 737 h 1304"/>
                <a:gd name="T94" fmla="*/ 1190 w 1360"/>
                <a:gd name="T95" fmla="*/ 794 h 1304"/>
                <a:gd name="T96" fmla="*/ 1360 w 1360"/>
                <a:gd name="T97" fmla="*/ 794 h 1304"/>
                <a:gd name="T98" fmla="*/ 1360 w 1360"/>
                <a:gd name="T99" fmla="*/ 737 h 1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360" h="1304">
                  <a:moveTo>
                    <a:pt x="1360" y="737"/>
                  </a:moveTo>
                  <a:lnTo>
                    <a:pt x="1360" y="453"/>
                  </a:lnTo>
                  <a:lnTo>
                    <a:pt x="1304" y="453"/>
                  </a:lnTo>
                  <a:lnTo>
                    <a:pt x="1304" y="340"/>
                  </a:lnTo>
                  <a:lnTo>
                    <a:pt x="1020" y="340"/>
                  </a:lnTo>
                  <a:lnTo>
                    <a:pt x="1020" y="283"/>
                  </a:lnTo>
                  <a:lnTo>
                    <a:pt x="964" y="283"/>
                  </a:lnTo>
                  <a:lnTo>
                    <a:pt x="964" y="227"/>
                  </a:lnTo>
                  <a:lnTo>
                    <a:pt x="850" y="227"/>
                  </a:lnTo>
                  <a:lnTo>
                    <a:pt x="850" y="170"/>
                  </a:lnTo>
                  <a:lnTo>
                    <a:pt x="737" y="170"/>
                  </a:lnTo>
                  <a:lnTo>
                    <a:pt x="737" y="0"/>
                  </a:lnTo>
                  <a:lnTo>
                    <a:pt x="510" y="0"/>
                  </a:lnTo>
                  <a:lnTo>
                    <a:pt x="510" y="57"/>
                  </a:lnTo>
                  <a:lnTo>
                    <a:pt x="340" y="57"/>
                  </a:lnTo>
                  <a:lnTo>
                    <a:pt x="340" y="113"/>
                  </a:lnTo>
                  <a:lnTo>
                    <a:pt x="226" y="113"/>
                  </a:lnTo>
                  <a:lnTo>
                    <a:pt x="226" y="283"/>
                  </a:lnTo>
                  <a:lnTo>
                    <a:pt x="170" y="283"/>
                  </a:lnTo>
                  <a:lnTo>
                    <a:pt x="170" y="340"/>
                  </a:lnTo>
                  <a:lnTo>
                    <a:pt x="56" y="340"/>
                  </a:lnTo>
                  <a:lnTo>
                    <a:pt x="56" y="510"/>
                  </a:lnTo>
                  <a:lnTo>
                    <a:pt x="0" y="510"/>
                  </a:lnTo>
                  <a:lnTo>
                    <a:pt x="0" y="680"/>
                  </a:lnTo>
                  <a:lnTo>
                    <a:pt x="56" y="680"/>
                  </a:lnTo>
                  <a:lnTo>
                    <a:pt x="56" y="737"/>
                  </a:lnTo>
                  <a:lnTo>
                    <a:pt x="113" y="737"/>
                  </a:lnTo>
                  <a:lnTo>
                    <a:pt x="113" y="794"/>
                  </a:lnTo>
                  <a:lnTo>
                    <a:pt x="170" y="794"/>
                  </a:lnTo>
                  <a:lnTo>
                    <a:pt x="170" y="850"/>
                  </a:lnTo>
                  <a:lnTo>
                    <a:pt x="283" y="850"/>
                  </a:lnTo>
                  <a:lnTo>
                    <a:pt x="283" y="907"/>
                  </a:lnTo>
                  <a:lnTo>
                    <a:pt x="453" y="907"/>
                  </a:lnTo>
                  <a:lnTo>
                    <a:pt x="453" y="964"/>
                  </a:lnTo>
                  <a:lnTo>
                    <a:pt x="510" y="964"/>
                  </a:lnTo>
                  <a:lnTo>
                    <a:pt x="510" y="1304"/>
                  </a:lnTo>
                  <a:lnTo>
                    <a:pt x="623" y="1304"/>
                  </a:lnTo>
                  <a:lnTo>
                    <a:pt x="623" y="1247"/>
                  </a:lnTo>
                  <a:lnTo>
                    <a:pt x="737" y="1247"/>
                  </a:lnTo>
                  <a:lnTo>
                    <a:pt x="737" y="1077"/>
                  </a:lnTo>
                  <a:lnTo>
                    <a:pt x="850" y="1077"/>
                  </a:lnTo>
                  <a:lnTo>
                    <a:pt x="850" y="1021"/>
                  </a:lnTo>
                  <a:lnTo>
                    <a:pt x="793" y="1021"/>
                  </a:lnTo>
                  <a:lnTo>
                    <a:pt x="793" y="680"/>
                  </a:lnTo>
                  <a:lnTo>
                    <a:pt x="964" y="680"/>
                  </a:lnTo>
                  <a:lnTo>
                    <a:pt x="964" y="737"/>
                  </a:lnTo>
                  <a:lnTo>
                    <a:pt x="1190" y="737"/>
                  </a:lnTo>
                  <a:lnTo>
                    <a:pt x="1190" y="794"/>
                  </a:lnTo>
                  <a:lnTo>
                    <a:pt x="1360" y="794"/>
                  </a:lnTo>
                  <a:lnTo>
                    <a:pt x="1360" y="73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193" name="Freeform 929">
              <a:extLst>
                <a:ext uri="{FF2B5EF4-FFF2-40B4-BE49-F238E27FC236}">
                  <a16:creationId xmlns:a16="http://schemas.microsoft.com/office/drawing/2014/main" id="{5D1D1D52-E9E3-4882-BAF3-F9BB3006E49A}"/>
                </a:ext>
              </a:extLst>
            </p:cNvPr>
            <p:cNvSpPr>
              <a:spLocks/>
            </p:cNvSpPr>
            <p:nvPr/>
          </p:nvSpPr>
          <p:spPr bwMode="auto">
            <a:xfrm>
              <a:off x="4769" y="1720"/>
              <a:ext cx="1531" cy="737"/>
            </a:xfrm>
            <a:custGeom>
              <a:avLst/>
              <a:gdLst>
                <a:gd name="T0" fmla="*/ 964 w 1531"/>
                <a:gd name="T1" fmla="*/ 680 h 737"/>
                <a:gd name="T2" fmla="*/ 1191 w 1531"/>
                <a:gd name="T3" fmla="*/ 680 h 737"/>
                <a:gd name="T4" fmla="*/ 1191 w 1531"/>
                <a:gd name="T5" fmla="*/ 624 h 737"/>
                <a:gd name="T6" fmla="*/ 1361 w 1531"/>
                <a:gd name="T7" fmla="*/ 624 h 737"/>
                <a:gd name="T8" fmla="*/ 1361 w 1531"/>
                <a:gd name="T9" fmla="*/ 567 h 737"/>
                <a:gd name="T10" fmla="*/ 1531 w 1531"/>
                <a:gd name="T11" fmla="*/ 567 h 737"/>
                <a:gd name="T12" fmla="*/ 1531 w 1531"/>
                <a:gd name="T13" fmla="*/ 340 h 737"/>
                <a:gd name="T14" fmla="*/ 1361 w 1531"/>
                <a:gd name="T15" fmla="*/ 340 h 737"/>
                <a:gd name="T16" fmla="*/ 1361 w 1531"/>
                <a:gd name="T17" fmla="*/ 227 h 737"/>
                <a:gd name="T18" fmla="*/ 1248 w 1531"/>
                <a:gd name="T19" fmla="*/ 227 h 737"/>
                <a:gd name="T20" fmla="*/ 1248 w 1531"/>
                <a:gd name="T21" fmla="*/ 170 h 737"/>
                <a:gd name="T22" fmla="*/ 1134 w 1531"/>
                <a:gd name="T23" fmla="*/ 170 h 737"/>
                <a:gd name="T24" fmla="*/ 1134 w 1531"/>
                <a:gd name="T25" fmla="*/ 113 h 737"/>
                <a:gd name="T26" fmla="*/ 1077 w 1531"/>
                <a:gd name="T27" fmla="*/ 113 h 737"/>
                <a:gd name="T28" fmla="*/ 1077 w 1531"/>
                <a:gd name="T29" fmla="*/ 0 h 737"/>
                <a:gd name="T30" fmla="*/ 1021 w 1531"/>
                <a:gd name="T31" fmla="*/ 0 h 737"/>
                <a:gd name="T32" fmla="*/ 1021 w 1531"/>
                <a:gd name="T33" fmla="*/ 57 h 737"/>
                <a:gd name="T34" fmla="*/ 851 w 1531"/>
                <a:gd name="T35" fmla="*/ 57 h 737"/>
                <a:gd name="T36" fmla="*/ 851 w 1531"/>
                <a:gd name="T37" fmla="*/ 113 h 737"/>
                <a:gd name="T38" fmla="*/ 794 w 1531"/>
                <a:gd name="T39" fmla="*/ 113 h 737"/>
                <a:gd name="T40" fmla="*/ 794 w 1531"/>
                <a:gd name="T41" fmla="*/ 57 h 737"/>
                <a:gd name="T42" fmla="*/ 737 w 1531"/>
                <a:gd name="T43" fmla="*/ 57 h 737"/>
                <a:gd name="T44" fmla="*/ 737 w 1531"/>
                <a:gd name="T45" fmla="*/ 0 h 737"/>
                <a:gd name="T46" fmla="*/ 567 w 1531"/>
                <a:gd name="T47" fmla="*/ 0 h 737"/>
                <a:gd name="T48" fmla="*/ 567 w 1531"/>
                <a:gd name="T49" fmla="*/ 57 h 737"/>
                <a:gd name="T50" fmla="*/ 397 w 1531"/>
                <a:gd name="T51" fmla="*/ 57 h 737"/>
                <a:gd name="T52" fmla="*/ 397 w 1531"/>
                <a:gd name="T53" fmla="*/ 0 h 737"/>
                <a:gd name="T54" fmla="*/ 57 w 1531"/>
                <a:gd name="T55" fmla="*/ 0 h 737"/>
                <a:gd name="T56" fmla="*/ 57 w 1531"/>
                <a:gd name="T57" fmla="*/ 57 h 737"/>
                <a:gd name="T58" fmla="*/ 0 w 1531"/>
                <a:gd name="T59" fmla="*/ 57 h 737"/>
                <a:gd name="T60" fmla="*/ 0 w 1531"/>
                <a:gd name="T61" fmla="*/ 170 h 737"/>
                <a:gd name="T62" fmla="*/ 227 w 1531"/>
                <a:gd name="T63" fmla="*/ 170 h 737"/>
                <a:gd name="T64" fmla="*/ 227 w 1531"/>
                <a:gd name="T65" fmla="*/ 283 h 737"/>
                <a:gd name="T66" fmla="*/ 170 w 1531"/>
                <a:gd name="T67" fmla="*/ 283 h 737"/>
                <a:gd name="T68" fmla="*/ 170 w 1531"/>
                <a:gd name="T69" fmla="*/ 340 h 737"/>
                <a:gd name="T70" fmla="*/ 227 w 1531"/>
                <a:gd name="T71" fmla="*/ 340 h 737"/>
                <a:gd name="T72" fmla="*/ 227 w 1531"/>
                <a:gd name="T73" fmla="*/ 397 h 737"/>
                <a:gd name="T74" fmla="*/ 227 w 1531"/>
                <a:gd name="T75" fmla="*/ 453 h 737"/>
                <a:gd name="T76" fmla="*/ 454 w 1531"/>
                <a:gd name="T77" fmla="*/ 453 h 737"/>
                <a:gd name="T78" fmla="*/ 454 w 1531"/>
                <a:gd name="T79" fmla="*/ 567 h 737"/>
                <a:gd name="T80" fmla="*/ 510 w 1531"/>
                <a:gd name="T81" fmla="*/ 567 h 737"/>
                <a:gd name="T82" fmla="*/ 510 w 1531"/>
                <a:gd name="T83" fmla="*/ 453 h 737"/>
                <a:gd name="T84" fmla="*/ 567 w 1531"/>
                <a:gd name="T85" fmla="*/ 453 h 737"/>
                <a:gd name="T86" fmla="*/ 567 w 1531"/>
                <a:gd name="T87" fmla="*/ 567 h 737"/>
                <a:gd name="T88" fmla="*/ 737 w 1531"/>
                <a:gd name="T89" fmla="*/ 567 h 737"/>
                <a:gd name="T90" fmla="*/ 737 w 1531"/>
                <a:gd name="T91" fmla="*/ 624 h 737"/>
                <a:gd name="T92" fmla="*/ 851 w 1531"/>
                <a:gd name="T93" fmla="*/ 624 h 737"/>
                <a:gd name="T94" fmla="*/ 851 w 1531"/>
                <a:gd name="T95" fmla="*/ 737 h 737"/>
                <a:gd name="T96" fmla="*/ 964 w 1531"/>
                <a:gd name="T97" fmla="*/ 737 h 737"/>
                <a:gd name="T98" fmla="*/ 964 w 1531"/>
                <a:gd name="T99" fmla="*/ 680 h 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531" h="737">
                  <a:moveTo>
                    <a:pt x="964" y="680"/>
                  </a:moveTo>
                  <a:lnTo>
                    <a:pt x="1191" y="680"/>
                  </a:lnTo>
                  <a:lnTo>
                    <a:pt x="1191" y="624"/>
                  </a:lnTo>
                  <a:lnTo>
                    <a:pt x="1361" y="624"/>
                  </a:lnTo>
                  <a:lnTo>
                    <a:pt x="1361" y="567"/>
                  </a:lnTo>
                  <a:lnTo>
                    <a:pt x="1531" y="567"/>
                  </a:lnTo>
                  <a:lnTo>
                    <a:pt x="1531" y="340"/>
                  </a:lnTo>
                  <a:lnTo>
                    <a:pt x="1361" y="340"/>
                  </a:lnTo>
                  <a:lnTo>
                    <a:pt x="1361" y="227"/>
                  </a:lnTo>
                  <a:lnTo>
                    <a:pt x="1248" y="227"/>
                  </a:lnTo>
                  <a:lnTo>
                    <a:pt x="1248" y="170"/>
                  </a:lnTo>
                  <a:lnTo>
                    <a:pt x="1134" y="170"/>
                  </a:lnTo>
                  <a:lnTo>
                    <a:pt x="1134" y="113"/>
                  </a:lnTo>
                  <a:lnTo>
                    <a:pt x="1077" y="113"/>
                  </a:lnTo>
                  <a:lnTo>
                    <a:pt x="1077" y="0"/>
                  </a:lnTo>
                  <a:lnTo>
                    <a:pt x="1021" y="0"/>
                  </a:lnTo>
                  <a:lnTo>
                    <a:pt x="1021" y="57"/>
                  </a:lnTo>
                  <a:lnTo>
                    <a:pt x="851" y="57"/>
                  </a:lnTo>
                  <a:lnTo>
                    <a:pt x="851" y="113"/>
                  </a:lnTo>
                  <a:lnTo>
                    <a:pt x="794" y="113"/>
                  </a:lnTo>
                  <a:lnTo>
                    <a:pt x="794" y="57"/>
                  </a:lnTo>
                  <a:lnTo>
                    <a:pt x="737" y="57"/>
                  </a:lnTo>
                  <a:lnTo>
                    <a:pt x="737" y="0"/>
                  </a:lnTo>
                  <a:lnTo>
                    <a:pt x="567" y="0"/>
                  </a:lnTo>
                  <a:lnTo>
                    <a:pt x="567" y="57"/>
                  </a:lnTo>
                  <a:lnTo>
                    <a:pt x="397" y="57"/>
                  </a:lnTo>
                  <a:lnTo>
                    <a:pt x="397" y="0"/>
                  </a:lnTo>
                  <a:lnTo>
                    <a:pt x="57" y="0"/>
                  </a:lnTo>
                  <a:lnTo>
                    <a:pt x="57" y="57"/>
                  </a:lnTo>
                  <a:lnTo>
                    <a:pt x="0" y="57"/>
                  </a:lnTo>
                  <a:lnTo>
                    <a:pt x="0" y="170"/>
                  </a:lnTo>
                  <a:lnTo>
                    <a:pt x="227" y="170"/>
                  </a:lnTo>
                  <a:lnTo>
                    <a:pt x="227" y="283"/>
                  </a:lnTo>
                  <a:lnTo>
                    <a:pt x="170" y="283"/>
                  </a:lnTo>
                  <a:lnTo>
                    <a:pt x="170" y="340"/>
                  </a:lnTo>
                  <a:lnTo>
                    <a:pt x="227" y="340"/>
                  </a:lnTo>
                  <a:lnTo>
                    <a:pt x="227" y="397"/>
                  </a:lnTo>
                  <a:lnTo>
                    <a:pt x="227" y="453"/>
                  </a:lnTo>
                  <a:lnTo>
                    <a:pt x="454" y="453"/>
                  </a:lnTo>
                  <a:lnTo>
                    <a:pt x="454" y="567"/>
                  </a:lnTo>
                  <a:lnTo>
                    <a:pt x="510" y="567"/>
                  </a:lnTo>
                  <a:lnTo>
                    <a:pt x="510" y="453"/>
                  </a:lnTo>
                  <a:lnTo>
                    <a:pt x="567" y="453"/>
                  </a:lnTo>
                  <a:lnTo>
                    <a:pt x="567" y="567"/>
                  </a:lnTo>
                  <a:lnTo>
                    <a:pt x="737" y="567"/>
                  </a:lnTo>
                  <a:lnTo>
                    <a:pt x="737" y="624"/>
                  </a:lnTo>
                  <a:lnTo>
                    <a:pt x="851" y="624"/>
                  </a:lnTo>
                  <a:lnTo>
                    <a:pt x="851" y="737"/>
                  </a:lnTo>
                  <a:lnTo>
                    <a:pt x="964" y="737"/>
                  </a:lnTo>
                  <a:lnTo>
                    <a:pt x="964" y="68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194" name="Freeform 930">
              <a:extLst>
                <a:ext uri="{FF2B5EF4-FFF2-40B4-BE49-F238E27FC236}">
                  <a16:creationId xmlns:a16="http://schemas.microsoft.com/office/drawing/2014/main" id="{3E137D6B-DDB5-41D0-A223-8DD303DD018E}"/>
                </a:ext>
              </a:extLst>
            </p:cNvPr>
            <p:cNvSpPr>
              <a:spLocks/>
            </p:cNvSpPr>
            <p:nvPr/>
          </p:nvSpPr>
          <p:spPr bwMode="auto">
            <a:xfrm>
              <a:off x="6413" y="2967"/>
              <a:ext cx="794" cy="681"/>
            </a:xfrm>
            <a:custGeom>
              <a:avLst/>
              <a:gdLst>
                <a:gd name="T0" fmla="*/ 624 w 794"/>
                <a:gd name="T1" fmla="*/ 681 h 681"/>
                <a:gd name="T2" fmla="*/ 341 w 794"/>
                <a:gd name="T3" fmla="*/ 681 h 681"/>
                <a:gd name="T4" fmla="*/ 341 w 794"/>
                <a:gd name="T5" fmla="*/ 567 h 681"/>
                <a:gd name="T6" fmla="*/ 284 w 794"/>
                <a:gd name="T7" fmla="*/ 567 h 681"/>
                <a:gd name="T8" fmla="*/ 284 w 794"/>
                <a:gd name="T9" fmla="*/ 511 h 681"/>
                <a:gd name="T10" fmla="*/ 114 w 794"/>
                <a:gd name="T11" fmla="*/ 511 h 681"/>
                <a:gd name="T12" fmla="*/ 114 w 794"/>
                <a:gd name="T13" fmla="*/ 454 h 681"/>
                <a:gd name="T14" fmla="*/ 57 w 794"/>
                <a:gd name="T15" fmla="*/ 454 h 681"/>
                <a:gd name="T16" fmla="*/ 57 w 794"/>
                <a:gd name="T17" fmla="*/ 341 h 681"/>
                <a:gd name="T18" fmla="*/ 0 w 794"/>
                <a:gd name="T19" fmla="*/ 341 h 681"/>
                <a:gd name="T20" fmla="*/ 0 w 794"/>
                <a:gd name="T21" fmla="*/ 0 h 681"/>
                <a:gd name="T22" fmla="*/ 171 w 794"/>
                <a:gd name="T23" fmla="*/ 0 h 681"/>
                <a:gd name="T24" fmla="*/ 171 w 794"/>
                <a:gd name="T25" fmla="*/ 57 h 681"/>
                <a:gd name="T26" fmla="*/ 397 w 794"/>
                <a:gd name="T27" fmla="*/ 57 h 681"/>
                <a:gd name="T28" fmla="*/ 397 w 794"/>
                <a:gd name="T29" fmla="*/ 114 h 681"/>
                <a:gd name="T30" fmla="*/ 567 w 794"/>
                <a:gd name="T31" fmla="*/ 114 h 681"/>
                <a:gd name="T32" fmla="*/ 567 w 794"/>
                <a:gd name="T33" fmla="*/ 57 h 681"/>
                <a:gd name="T34" fmla="*/ 681 w 794"/>
                <a:gd name="T35" fmla="*/ 57 h 681"/>
                <a:gd name="T36" fmla="*/ 681 w 794"/>
                <a:gd name="T37" fmla="*/ 114 h 681"/>
                <a:gd name="T38" fmla="*/ 738 w 794"/>
                <a:gd name="T39" fmla="*/ 114 h 681"/>
                <a:gd name="T40" fmla="*/ 738 w 794"/>
                <a:gd name="T41" fmla="*/ 227 h 681"/>
                <a:gd name="T42" fmla="*/ 794 w 794"/>
                <a:gd name="T43" fmla="*/ 227 h 681"/>
                <a:gd name="T44" fmla="*/ 794 w 794"/>
                <a:gd name="T45" fmla="*/ 341 h 681"/>
                <a:gd name="T46" fmla="*/ 738 w 794"/>
                <a:gd name="T47" fmla="*/ 341 h 681"/>
                <a:gd name="T48" fmla="*/ 738 w 794"/>
                <a:gd name="T49" fmla="*/ 511 h 681"/>
                <a:gd name="T50" fmla="*/ 681 w 794"/>
                <a:gd name="T51" fmla="*/ 511 h 681"/>
                <a:gd name="T52" fmla="*/ 681 w 794"/>
                <a:gd name="T53" fmla="*/ 624 h 681"/>
                <a:gd name="T54" fmla="*/ 624 w 794"/>
                <a:gd name="T55" fmla="*/ 624 h 681"/>
                <a:gd name="T56" fmla="*/ 624 w 794"/>
                <a:gd name="T57" fmla="*/ 681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794" h="681">
                  <a:moveTo>
                    <a:pt x="624" y="681"/>
                  </a:moveTo>
                  <a:lnTo>
                    <a:pt x="341" y="681"/>
                  </a:lnTo>
                  <a:lnTo>
                    <a:pt x="341" y="567"/>
                  </a:lnTo>
                  <a:lnTo>
                    <a:pt x="284" y="567"/>
                  </a:lnTo>
                  <a:lnTo>
                    <a:pt x="284" y="511"/>
                  </a:lnTo>
                  <a:lnTo>
                    <a:pt x="114" y="511"/>
                  </a:lnTo>
                  <a:lnTo>
                    <a:pt x="114" y="454"/>
                  </a:lnTo>
                  <a:lnTo>
                    <a:pt x="57" y="454"/>
                  </a:lnTo>
                  <a:lnTo>
                    <a:pt x="57" y="341"/>
                  </a:lnTo>
                  <a:lnTo>
                    <a:pt x="0" y="341"/>
                  </a:lnTo>
                  <a:lnTo>
                    <a:pt x="0" y="0"/>
                  </a:lnTo>
                  <a:lnTo>
                    <a:pt x="171" y="0"/>
                  </a:lnTo>
                  <a:lnTo>
                    <a:pt x="171" y="57"/>
                  </a:lnTo>
                  <a:lnTo>
                    <a:pt x="397" y="57"/>
                  </a:lnTo>
                  <a:lnTo>
                    <a:pt x="397" y="114"/>
                  </a:lnTo>
                  <a:lnTo>
                    <a:pt x="567" y="114"/>
                  </a:lnTo>
                  <a:lnTo>
                    <a:pt x="567" y="57"/>
                  </a:lnTo>
                  <a:lnTo>
                    <a:pt x="681" y="57"/>
                  </a:lnTo>
                  <a:lnTo>
                    <a:pt x="681" y="114"/>
                  </a:lnTo>
                  <a:lnTo>
                    <a:pt x="738" y="114"/>
                  </a:lnTo>
                  <a:lnTo>
                    <a:pt x="738" y="227"/>
                  </a:lnTo>
                  <a:lnTo>
                    <a:pt x="794" y="227"/>
                  </a:lnTo>
                  <a:lnTo>
                    <a:pt x="794" y="341"/>
                  </a:lnTo>
                  <a:lnTo>
                    <a:pt x="738" y="341"/>
                  </a:lnTo>
                  <a:lnTo>
                    <a:pt x="738" y="511"/>
                  </a:lnTo>
                  <a:lnTo>
                    <a:pt x="681" y="511"/>
                  </a:lnTo>
                  <a:lnTo>
                    <a:pt x="681" y="624"/>
                  </a:lnTo>
                  <a:lnTo>
                    <a:pt x="624" y="624"/>
                  </a:lnTo>
                  <a:lnTo>
                    <a:pt x="624" y="681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195" name="Freeform 931">
              <a:extLst>
                <a:ext uri="{FF2B5EF4-FFF2-40B4-BE49-F238E27FC236}">
                  <a16:creationId xmlns:a16="http://schemas.microsoft.com/office/drawing/2014/main" id="{207539D9-9173-446B-B24B-B041CDEF923E}"/>
                </a:ext>
              </a:extLst>
            </p:cNvPr>
            <p:cNvSpPr>
              <a:spLocks/>
            </p:cNvSpPr>
            <p:nvPr/>
          </p:nvSpPr>
          <p:spPr bwMode="auto">
            <a:xfrm>
              <a:off x="4769" y="5235"/>
              <a:ext cx="907" cy="737"/>
            </a:xfrm>
            <a:custGeom>
              <a:avLst/>
              <a:gdLst>
                <a:gd name="T0" fmla="*/ 0 w 907"/>
                <a:gd name="T1" fmla="*/ 0 h 737"/>
                <a:gd name="T2" fmla="*/ 114 w 907"/>
                <a:gd name="T3" fmla="*/ 0 h 737"/>
                <a:gd name="T4" fmla="*/ 114 w 907"/>
                <a:gd name="T5" fmla="*/ 57 h 737"/>
                <a:gd name="T6" fmla="*/ 170 w 907"/>
                <a:gd name="T7" fmla="*/ 57 h 737"/>
                <a:gd name="T8" fmla="*/ 170 w 907"/>
                <a:gd name="T9" fmla="*/ 170 h 737"/>
                <a:gd name="T10" fmla="*/ 340 w 907"/>
                <a:gd name="T11" fmla="*/ 170 h 737"/>
                <a:gd name="T12" fmla="*/ 340 w 907"/>
                <a:gd name="T13" fmla="*/ 227 h 737"/>
                <a:gd name="T14" fmla="*/ 454 w 907"/>
                <a:gd name="T15" fmla="*/ 227 h 737"/>
                <a:gd name="T16" fmla="*/ 454 w 907"/>
                <a:gd name="T17" fmla="*/ 57 h 737"/>
                <a:gd name="T18" fmla="*/ 567 w 907"/>
                <a:gd name="T19" fmla="*/ 57 h 737"/>
                <a:gd name="T20" fmla="*/ 567 w 907"/>
                <a:gd name="T21" fmla="*/ 114 h 737"/>
                <a:gd name="T22" fmla="*/ 624 w 907"/>
                <a:gd name="T23" fmla="*/ 114 h 737"/>
                <a:gd name="T24" fmla="*/ 624 w 907"/>
                <a:gd name="T25" fmla="*/ 227 h 737"/>
                <a:gd name="T26" fmla="*/ 681 w 907"/>
                <a:gd name="T27" fmla="*/ 227 h 737"/>
                <a:gd name="T28" fmla="*/ 681 w 907"/>
                <a:gd name="T29" fmla="*/ 284 h 737"/>
                <a:gd name="T30" fmla="*/ 737 w 907"/>
                <a:gd name="T31" fmla="*/ 284 h 737"/>
                <a:gd name="T32" fmla="*/ 737 w 907"/>
                <a:gd name="T33" fmla="*/ 341 h 737"/>
                <a:gd name="T34" fmla="*/ 851 w 907"/>
                <a:gd name="T35" fmla="*/ 341 h 737"/>
                <a:gd name="T36" fmla="*/ 851 w 907"/>
                <a:gd name="T37" fmla="*/ 397 h 737"/>
                <a:gd name="T38" fmla="*/ 907 w 907"/>
                <a:gd name="T39" fmla="*/ 397 h 737"/>
                <a:gd name="T40" fmla="*/ 907 w 907"/>
                <a:gd name="T41" fmla="*/ 567 h 737"/>
                <a:gd name="T42" fmla="*/ 794 w 907"/>
                <a:gd name="T43" fmla="*/ 567 h 737"/>
                <a:gd name="T44" fmla="*/ 794 w 907"/>
                <a:gd name="T45" fmla="*/ 681 h 737"/>
                <a:gd name="T46" fmla="*/ 737 w 907"/>
                <a:gd name="T47" fmla="*/ 681 h 737"/>
                <a:gd name="T48" fmla="*/ 737 w 907"/>
                <a:gd name="T49" fmla="*/ 737 h 737"/>
                <a:gd name="T50" fmla="*/ 624 w 907"/>
                <a:gd name="T51" fmla="*/ 737 h 737"/>
                <a:gd name="T52" fmla="*/ 624 w 907"/>
                <a:gd name="T53" fmla="*/ 624 h 737"/>
                <a:gd name="T54" fmla="*/ 567 w 907"/>
                <a:gd name="T55" fmla="*/ 624 h 737"/>
                <a:gd name="T56" fmla="*/ 567 w 907"/>
                <a:gd name="T57" fmla="*/ 567 h 737"/>
                <a:gd name="T58" fmla="*/ 454 w 907"/>
                <a:gd name="T59" fmla="*/ 567 h 737"/>
                <a:gd name="T60" fmla="*/ 454 w 907"/>
                <a:gd name="T61" fmla="*/ 511 h 737"/>
                <a:gd name="T62" fmla="*/ 340 w 907"/>
                <a:gd name="T63" fmla="*/ 511 h 737"/>
                <a:gd name="T64" fmla="*/ 340 w 907"/>
                <a:gd name="T65" fmla="*/ 454 h 737"/>
                <a:gd name="T66" fmla="*/ 284 w 907"/>
                <a:gd name="T67" fmla="*/ 454 h 737"/>
                <a:gd name="T68" fmla="*/ 284 w 907"/>
                <a:gd name="T69" fmla="*/ 284 h 737"/>
                <a:gd name="T70" fmla="*/ 170 w 907"/>
                <a:gd name="T71" fmla="*/ 284 h 737"/>
                <a:gd name="T72" fmla="*/ 170 w 907"/>
                <a:gd name="T73" fmla="*/ 227 h 737"/>
                <a:gd name="T74" fmla="*/ 114 w 907"/>
                <a:gd name="T75" fmla="*/ 227 h 737"/>
                <a:gd name="T76" fmla="*/ 114 w 907"/>
                <a:gd name="T77" fmla="*/ 170 h 737"/>
                <a:gd name="T78" fmla="*/ 57 w 907"/>
                <a:gd name="T79" fmla="*/ 170 h 737"/>
                <a:gd name="T80" fmla="*/ 57 w 907"/>
                <a:gd name="T81" fmla="*/ 114 h 737"/>
                <a:gd name="T82" fmla="*/ 0 w 907"/>
                <a:gd name="T83" fmla="*/ 114 h 737"/>
                <a:gd name="T84" fmla="*/ 0 w 907"/>
                <a:gd name="T85" fmla="*/ 0 h 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907" h="737">
                  <a:moveTo>
                    <a:pt x="0" y="0"/>
                  </a:moveTo>
                  <a:lnTo>
                    <a:pt x="114" y="0"/>
                  </a:lnTo>
                  <a:lnTo>
                    <a:pt x="114" y="57"/>
                  </a:lnTo>
                  <a:lnTo>
                    <a:pt x="170" y="57"/>
                  </a:lnTo>
                  <a:lnTo>
                    <a:pt x="170" y="170"/>
                  </a:lnTo>
                  <a:lnTo>
                    <a:pt x="340" y="170"/>
                  </a:lnTo>
                  <a:lnTo>
                    <a:pt x="340" y="227"/>
                  </a:lnTo>
                  <a:lnTo>
                    <a:pt x="454" y="227"/>
                  </a:lnTo>
                  <a:lnTo>
                    <a:pt x="454" y="57"/>
                  </a:lnTo>
                  <a:lnTo>
                    <a:pt x="567" y="57"/>
                  </a:lnTo>
                  <a:lnTo>
                    <a:pt x="567" y="114"/>
                  </a:lnTo>
                  <a:lnTo>
                    <a:pt x="624" y="114"/>
                  </a:lnTo>
                  <a:lnTo>
                    <a:pt x="624" y="227"/>
                  </a:lnTo>
                  <a:lnTo>
                    <a:pt x="681" y="227"/>
                  </a:lnTo>
                  <a:lnTo>
                    <a:pt x="681" y="284"/>
                  </a:lnTo>
                  <a:lnTo>
                    <a:pt x="737" y="284"/>
                  </a:lnTo>
                  <a:lnTo>
                    <a:pt x="737" y="341"/>
                  </a:lnTo>
                  <a:lnTo>
                    <a:pt x="851" y="341"/>
                  </a:lnTo>
                  <a:lnTo>
                    <a:pt x="851" y="397"/>
                  </a:lnTo>
                  <a:lnTo>
                    <a:pt x="907" y="397"/>
                  </a:lnTo>
                  <a:lnTo>
                    <a:pt x="907" y="567"/>
                  </a:lnTo>
                  <a:lnTo>
                    <a:pt x="794" y="567"/>
                  </a:lnTo>
                  <a:lnTo>
                    <a:pt x="794" y="681"/>
                  </a:lnTo>
                  <a:lnTo>
                    <a:pt x="737" y="681"/>
                  </a:lnTo>
                  <a:lnTo>
                    <a:pt x="737" y="737"/>
                  </a:lnTo>
                  <a:lnTo>
                    <a:pt x="624" y="737"/>
                  </a:lnTo>
                  <a:lnTo>
                    <a:pt x="624" y="624"/>
                  </a:lnTo>
                  <a:lnTo>
                    <a:pt x="567" y="624"/>
                  </a:lnTo>
                  <a:lnTo>
                    <a:pt x="567" y="567"/>
                  </a:lnTo>
                  <a:lnTo>
                    <a:pt x="454" y="567"/>
                  </a:lnTo>
                  <a:lnTo>
                    <a:pt x="454" y="511"/>
                  </a:lnTo>
                  <a:lnTo>
                    <a:pt x="340" y="511"/>
                  </a:lnTo>
                  <a:lnTo>
                    <a:pt x="340" y="454"/>
                  </a:lnTo>
                  <a:lnTo>
                    <a:pt x="284" y="454"/>
                  </a:lnTo>
                  <a:lnTo>
                    <a:pt x="284" y="284"/>
                  </a:lnTo>
                  <a:lnTo>
                    <a:pt x="170" y="284"/>
                  </a:lnTo>
                  <a:lnTo>
                    <a:pt x="170" y="227"/>
                  </a:lnTo>
                  <a:lnTo>
                    <a:pt x="114" y="227"/>
                  </a:lnTo>
                  <a:lnTo>
                    <a:pt x="114" y="170"/>
                  </a:lnTo>
                  <a:lnTo>
                    <a:pt x="57" y="170"/>
                  </a:lnTo>
                  <a:lnTo>
                    <a:pt x="57" y="114"/>
                  </a:lnTo>
                  <a:lnTo>
                    <a:pt x="0" y="114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198" name="Freeform 934">
              <a:extLst>
                <a:ext uri="{FF2B5EF4-FFF2-40B4-BE49-F238E27FC236}">
                  <a16:creationId xmlns:a16="http://schemas.microsoft.com/office/drawing/2014/main" id="{763D0979-2DA9-4CA5-BF8F-CC525318B088}"/>
                </a:ext>
              </a:extLst>
            </p:cNvPr>
            <p:cNvSpPr>
              <a:spLocks/>
            </p:cNvSpPr>
            <p:nvPr/>
          </p:nvSpPr>
          <p:spPr bwMode="auto">
            <a:xfrm>
              <a:off x="5109" y="4328"/>
              <a:ext cx="341" cy="510"/>
            </a:xfrm>
            <a:custGeom>
              <a:avLst/>
              <a:gdLst>
                <a:gd name="T0" fmla="*/ 341 w 341"/>
                <a:gd name="T1" fmla="*/ 57 h 510"/>
                <a:gd name="T2" fmla="*/ 170 w 341"/>
                <a:gd name="T3" fmla="*/ 57 h 510"/>
                <a:gd name="T4" fmla="*/ 170 w 341"/>
                <a:gd name="T5" fmla="*/ 0 h 510"/>
                <a:gd name="T6" fmla="*/ 114 w 341"/>
                <a:gd name="T7" fmla="*/ 0 h 510"/>
                <a:gd name="T8" fmla="*/ 114 w 341"/>
                <a:gd name="T9" fmla="*/ 57 h 510"/>
                <a:gd name="T10" fmla="*/ 57 w 341"/>
                <a:gd name="T11" fmla="*/ 57 h 510"/>
                <a:gd name="T12" fmla="*/ 57 w 341"/>
                <a:gd name="T13" fmla="*/ 114 h 510"/>
                <a:gd name="T14" fmla="*/ 0 w 341"/>
                <a:gd name="T15" fmla="*/ 114 h 510"/>
                <a:gd name="T16" fmla="*/ 0 w 341"/>
                <a:gd name="T17" fmla="*/ 284 h 510"/>
                <a:gd name="T18" fmla="*/ 57 w 341"/>
                <a:gd name="T19" fmla="*/ 284 h 510"/>
                <a:gd name="T20" fmla="*/ 57 w 341"/>
                <a:gd name="T21" fmla="*/ 170 h 510"/>
                <a:gd name="T22" fmla="*/ 114 w 341"/>
                <a:gd name="T23" fmla="*/ 170 h 510"/>
                <a:gd name="T24" fmla="*/ 114 w 341"/>
                <a:gd name="T25" fmla="*/ 397 h 510"/>
                <a:gd name="T26" fmla="*/ 170 w 341"/>
                <a:gd name="T27" fmla="*/ 397 h 510"/>
                <a:gd name="T28" fmla="*/ 170 w 341"/>
                <a:gd name="T29" fmla="*/ 510 h 510"/>
                <a:gd name="T30" fmla="*/ 284 w 341"/>
                <a:gd name="T31" fmla="*/ 510 h 510"/>
                <a:gd name="T32" fmla="*/ 284 w 341"/>
                <a:gd name="T33" fmla="*/ 340 h 510"/>
                <a:gd name="T34" fmla="*/ 227 w 341"/>
                <a:gd name="T35" fmla="*/ 340 h 510"/>
                <a:gd name="T36" fmla="*/ 227 w 341"/>
                <a:gd name="T37" fmla="*/ 227 h 510"/>
                <a:gd name="T38" fmla="*/ 341 w 341"/>
                <a:gd name="T39" fmla="*/ 227 h 510"/>
                <a:gd name="T40" fmla="*/ 341 w 341"/>
                <a:gd name="T41" fmla="*/ 57 h 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41" h="510">
                  <a:moveTo>
                    <a:pt x="341" y="57"/>
                  </a:moveTo>
                  <a:lnTo>
                    <a:pt x="170" y="57"/>
                  </a:lnTo>
                  <a:lnTo>
                    <a:pt x="170" y="0"/>
                  </a:lnTo>
                  <a:lnTo>
                    <a:pt x="114" y="0"/>
                  </a:lnTo>
                  <a:lnTo>
                    <a:pt x="114" y="57"/>
                  </a:lnTo>
                  <a:lnTo>
                    <a:pt x="57" y="57"/>
                  </a:lnTo>
                  <a:lnTo>
                    <a:pt x="57" y="114"/>
                  </a:lnTo>
                  <a:lnTo>
                    <a:pt x="0" y="114"/>
                  </a:lnTo>
                  <a:lnTo>
                    <a:pt x="0" y="284"/>
                  </a:lnTo>
                  <a:lnTo>
                    <a:pt x="57" y="284"/>
                  </a:lnTo>
                  <a:lnTo>
                    <a:pt x="57" y="170"/>
                  </a:lnTo>
                  <a:lnTo>
                    <a:pt x="114" y="170"/>
                  </a:lnTo>
                  <a:lnTo>
                    <a:pt x="114" y="397"/>
                  </a:lnTo>
                  <a:lnTo>
                    <a:pt x="170" y="397"/>
                  </a:lnTo>
                  <a:lnTo>
                    <a:pt x="170" y="510"/>
                  </a:lnTo>
                  <a:lnTo>
                    <a:pt x="284" y="510"/>
                  </a:lnTo>
                  <a:lnTo>
                    <a:pt x="284" y="340"/>
                  </a:lnTo>
                  <a:lnTo>
                    <a:pt x="227" y="340"/>
                  </a:lnTo>
                  <a:lnTo>
                    <a:pt x="227" y="227"/>
                  </a:lnTo>
                  <a:lnTo>
                    <a:pt x="341" y="227"/>
                  </a:lnTo>
                  <a:lnTo>
                    <a:pt x="341" y="5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199" name="Freeform 935">
              <a:extLst>
                <a:ext uri="{FF2B5EF4-FFF2-40B4-BE49-F238E27FC236}">
                  <a16:creationId xmlns:a16="http://schemas.microsoft.com/office/drawing/2014/main" id="{9B9D7F47-9419-4993-84C5-4E9A07B76E88}"/>
                </a:ext>
              </a:extLst>
            </p:cNvPr>
            <p:cNvSpPr>
              <a:spLocks/>
            </p:cNvSpPr>
            <p:nvPr/>
          </p:nvSpPr>
          <p:spPr bwMode="auto">
            <a:xfrm>
              <a:off x="4542" y="4498"/>
              <a:ext cx="737" cy="737"/>
            </a:xfrm>
            <a:custGeom>
              <a:avLst/>
              <a:gdLst>
                <a:gd name="T0" fmla="*/ 681 w 737"/>
                <a:gd name="T1" fmla="*/ 0 h 737"/>
                <a:gd name="T2" fmla="*/ 681 w 737"/>
                <a:gd name="T3" fmla="*/ 227 h 737"/>
                <a:gd name="T4" fmla="*/ 737 w 737"/>
                <a:gd name="T5" fmla="*/ 227 h 737"/>
                <a:gd name="T6" fmla="*/ 737 w 737"/>
                <a:gd name="T7" fmla="*/ 397 h 737"/>
                <a:gd name="T8" fmla="*/ 681 w 737"/>
                <a:gd name="T9" fmla="*/ 397 h 737"/>
                <a:gd name="T10" fmla="*/ 681 w 737"/>
                <a:gd name="T11" fmla="*/ 567 h 737"/>
                <a:gd name="T12" fmla="*/ 511 w 737"/>
                <a:gd name="T13" fmla="*/ 567 h 737"/>
                <a:gd name="T14" fmla="*/ 511 w 737"/>
                <a:gd name="T15" fmla="*/ 681 h 737"/>
                <a:gd name="T16" fmla="*/ 227 w 737"/>
                <a:gd name="T17" fmla="*/ 681 h 737"/>
                <a:gd name="T18" fmla="*/ 227 w 737"/>
                <a:gd name="T19" fmla="*/ 737 h 737"/>
                <a:gd name="T20" fmla="*/ 0 w 737"/>
                <a:gd name="T21" fmla="*/ 737 h 737"/>
                <a:gd name="T22" fmla="*/ 0 w 737"/>
                <a:gd name="T23" fmla="*/ 624 h 737"/>
                <a:gd name="T24" fmla="*/ 57 w 737"/>
                <a:gd name="T25" fmla="*/ 624 h 737"/>
                <a:gd name="T26" fmla="*/ 57 w 737"/>
                <a:gd name="T27" fmla="*/ 454 h 737"/>
                <a:gd name="T28" fmla="*/ 0 w 737"/>
                <a:gd name="T29" fmla="*/ 454 h 737"/>
                <a:gd name="T30" fmla="*/ 0 w 737"/>
                <a:gd name="T31" fmla="*/ 397 h 737"/>
                <a:gd name="T32" fmla="*/ 114 w 737"/>
                <a:gd name="T33" fmla="*/ 397 h 737"/>
                <a:gd name="T34" fmla="*/ 114 w 737"/>
                <a:gd name="T35" fmla="*/ 340 h 737"/>
                <a:gd name="T36" fmla="*/ 284 w 737"/>
                <a:gd name="T37" fmla="*/ 340 h 737"/>
                <a:gd name="T38" fmla="*/ 284 w 737"/>
                <a:gd name="T39" fmla="*/ 284 h 737"/>
                <a:gd name="T40" fmla="*/ 341 w 737"/>
                <a:gd name="T41" fmla="*/ 284 h 737"/>
                <a:gd name="T42" fmla="*/ 341 w 737"/>
                <a:gd name="T43" fmla="*/ 170 h 737"/>
                <a:gd name="T44" fmla="*/ 454 w 737"/>
                <a:gd name="T45" fmla="*/ 170 h 737"/>
                <a:gd name="T46" fmla="*/ 454 w 737"/>
                <a:gd name="T47" fmla="*/ 57 h 737"/>
                <a:gd name="T48" fmla="*/ 567 w 737"/>
                <a:gd name="T49" fmla="*/ 57 h 737"/>
                <a:gd name="T50" fmla="*/ 567 w 737"/>
                <a:gd name="T51" fmla="*/ 114 h 737"/>
                <a:gd name="T52" fmla="*/ 624 w 737"/>
                <a:gd name="T53" fmla="*/ 114 h 737"/>
                <a:gd name="T54" fmla="*/ 624 w 737"/>
                <a:gd name="T55" fmla="*/ 0 h 737"/>
                <a:gd name="T56" fmla="*/ 681 w 737"/>
                <a:gd name="T57" fmla="*/ 0 h 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737" h="737">
                  <a:moveTo>
                    <a:pt x="681" y="0"/>
                  </a:moveTo>
                  <a:lnTo>
                    <a:pt x="681" y="227"/>
                  </a:lnTo>
                  <a:lnTo>
                    <a:pt x="737" y="227"/>
                  </a:lnTo>
                  <a:lnTo>
                    <a:pt x="737" y="397"/>
                  </a:lnTo>
                  <a:lnTo>
                    <a:pt x="681" y="397"/>
                  </a:lnTo>
                  <a:lnTo>
                    <a:pt x="681" y="567"/>
                  </a:lnTo>
                  <a:lnTo>
                    <a:pt x="511" y="567"/>
                  </a:lnTo>
                  <a:lnTo>
                    <a:pt x="511" y="681"/>
                  </a:lnTo>
                  <a:lnTo>
                    <a:pt x="227" y="681"/>
                  </a:lnTo>
                  <a:lnTo>
                    <a:pt x="227" y="737"/>
                  </a:lnTo>
                  <a:lnTo>
                    <a:pt x="0" y="737"/>
                  </a:lnTo>
                  <a:lnTo>
                    <a:pt x="0" y="624"/>
                  </a:lnTo>
                  <a:lnTo>
                    <a:pt x="57" y="624"/>
                  </a:lnTo>
                  <a:lnTo>
                    <a:pt x="57" y="454"/>
                  </a:lnTo>
                  <a:lnTo>
                    <a:pt x="0" y="454"/>
                  </a:lnTo>
                  <a:lnTo>
                    <a:pt x="0" y="397"/>
                  </a:lnTo>
                  <a:lnTo>
                    <a:pt x="114" y="397"/>
                  </a:lnTo>
                  <a:lnTo>
                    <a:pt x="114" y="340"/>
                  </a:lnTo>
                  <a:lnTo>
                    <a:pt x="284" y="340"/>
                  </a:lnTo>
                  <a:lnTo>
                    <a:pt x="284" y="284"/>
                  </a:lnTo>
                  <a:lnTo>
                    <a:pt x="341" y="284"/>
                  </a:lnTo>
                  <a:lnTo>
                    <a:pt x="341" y="170"/>
                  </a:lnTo>
                  <a:lnTo>
                    <a:pt x="454" y="170"/>
                  </a:lnTo>
                  <a:lnTo>
                    <a:pt x="454" y="57"/>
                  </a:lnTo>
                  <a:lnTo>
                    <a:pt x="567" y="57"/>
                  </a:lnTo>
                  <a:lnTo>
                    <a:pt x="567" y="114"/>
                  </a:lnTo>
                  <a:lnTo>
                    <a:pt x="624" y="114"/>
                  </a:lnTo>
                  <a:lnTo>
                    <a:pt x="624" y="0"/>
                  </a:lnTo>
                  <a:lnTo>
                    <a:pt x="681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00" name="Freeform 936">
              <a:extLst>
                <a:ext uri="{FF2B5EF4-FFF2-40B4-BE49-F238E27FC236}">
                  <a16:creationId xmlns:a16="http://schemas.microsoft.com/office/drawing/2014/main" id="{A9362B15-8D4B-48F4-A6D2-81E2F0895C29}"/>
                </a:ext>
              </a:extLst>
            </p:cNvPr>
            <p:cNvSpPr>
              <a:spLocks/>
            </p:cNvSpPr>
            <p:nvPr/>
          </p:nvSpPr>
          <p:spPr bwMode="auto">
            <a:xfrm>
              <a:off x="4769" y="4838"/>
              <a:ext cx="1191" cy="851"/>
            </a:xfrm>
            <a:custGeom>
              <a:avLst/>
              <a:gdLst>
                <a:gd name="T0" fmla="*/ 907 w 1191"/>
                <a:gd name="T1" fmla="*/ 851 h 851"/>
                <a:gd name="T2" fmla="*/ 964 w 1191"/>
                <a:gd name="T3" fmla="*/ 851 h 851"/>
                <a:gd name="T4" fmla="*/ 964 w 1191"/>
                <a:gd name="T5" fmla="*/ 794 h 851"/>
                <a:gd name="T6" fmla="*/ 1077 w 1191"/>
                <a:gd name="T7" fmla="*/ 794 h 851"/>
                <a:gd name="T8" fmla="*/ 1077 w 1191"/>
                <a:gd name="T9" fmla="*/ 738 h 851"/>
                <a:gd name="T10" fmla="*/ 1191 w 1191"/>
                <a:gd name="T11" fmla="*/ 738 h 851"/>
                <a:gd name="T12" fmla="*/ 1191 w 1191"/>
                <a:gd name="T13" fmla="*/ 624 h 851"/>
                <a:gd name="T14" fmla="*/ 1134 w 1191"/>
                <a:gd name="T15" fmla="*/ 624 h 851"/>
                <a:gd name="T16" fmla="*/ 1134 w 1191"/>
                <a:gd name="T17" fmla="*/ 511 h 851"/>
                <a:gd name="T18" fmla="*/ 1077 w 1191"/>
                <a:gd name="T19" fmla="*/ 511 h 851"/>
                <a:gd name="T20" fmla="*/ 1077 w 1191"/>
                <a:gd name="T21" fmla="*/ 397 h 851"/>
                <a:gd name="T22" fmla="*/ 1021 w 1191"/>
                <a:gd name="T23" fmla="*/ 397 h 851"/>
                <a:gd name="T24" fmla="*/ 1021 w 1191"/>
                <a:gd name="T25" fmla="*/ 341 h 851"/>
                <a:gd name="T26" fmla="*/ 794 w 1191"/>
                <a:gd name="T27" fmla="*/ 341 h 851"/>
                <a:gd name="T28" fmla="*/ 794 w 1191"/>
                <a:gd name="T29" fmla="*/ 284 h 851"/>
                <a:gd name="T30" fmla="*/ 681 w 1191"/>
                <a:gd name="T31" fmla="*/ 284 h 851"/>
                <a:gd name="T32" fmla="*/ 681 w 1191"/>
                <a:gd name="T33" fmla="*/ 227 h 851"/>
                <a:gd name="T34" fmla="*/ 624 w 1191"/>
                <a:gd name="T35" fmla="*/ 227 h 851"/>
                <a:gd name="T36" fmla="*/ 624 w 1191"/>
                <a:gd name="T37" fmla="*/ 114 h 851"/>
                <a:gd name="T38" fmla="*/ 681 w 1191"/>
                <a:gd name="T39" fmla="*/ 114 h 851"/>
                <a:gd name="T40" fmla="*/ 681 w 1191"/>
                <a:gd name="T41" fmla="*/ 0 h 851"/>
                <a:gd name="T42" fmla="*/ 510 w 1191"/>
                <a:gd name="T43" fmla="*/ 0 h 851"/>
                <a:gd name="T44" fmla="*/ 510 w 1191"/>
                <a:gd name="T45" fmla="*/ 57 h 851"/>
                <a:gd name="T46" fmla="*/ 454 w 1191"/>
                <a:gd name="T47" fmla="*/ 57 h 851"/>
                <a:gd name="T48" fmla="*/ 454 w 1191"/>
                <a:gd name="T49" fmla="*/ 227 h 851"/>
                <a:gd name="T50" fmla="*/ 284 w 1191"/>
                <a:gd name="T51" fmla="*/ 227 h 851"/>
                <a:gd name="T52" fmla="*/ 284 w 1191"/>
                <a:gd name="T53" fmla="*/ 341 h 851"/>
                <a:gd name="T54" fmla="*/ 0 w 1191"/>
                <a:gd name="T55" fmla="*/ 341 h 851"/>
                <a:gd name="T56" fmla="*/ 0 w 1191"/>
                <a:gd name="T57" fmla="*/ 397 h 851"/>
                <a:gd name="T58" fmla="*/ 114 w 1191"/>
                <a:gd name="T59" fmla="*/ 397 h 851"/>
                <a:gd name="T60" fmla="*/ 114 w 1191"/>
                <a:gd name="T61" fmla="*/ 454 h 851"/>
                <a:gd name="T62" fmla="*/ 170 w 1191"/>
                <a:gd name="T63" fmla="*/ 454 h 851"/>
                <a:gd name="T64" fmla="*/ 170 w 1191"/>
                <a:gd name="T65" fmla="*/ 567 h 851"/>
                <a:gd name="T66" fmla="*/ 340 w 1191"/>
                <a:gd name="T67" fmla="*/ 567 h 851"/>
                <a:gd name="T68" fmla="*/ 340 w 1191"/>
                <a:gd name="T69" fmla="*/ 624 h 851"/>
                <a:gd name="T70" fmla="*/ 454 w 1191"/>
                <a:gd name="T71" fmla="*/ 624 h 851"/>
                <a:gd name="T72" fmla="*/ 454 w 1191"/>
                <a:gd name="T73" fmla="*/ 454 h 851"/>
                <a:gd name="T74" fmla="*/ 567 w 1191"/>
                <a:gd name="T75" fmla="*/ 454 h 851"/>
                <a:gd name="T76" fmla="*/ 567 w 1191"/>
                <a:gd name="T77" fmla="*/ 511 h 851"/>
                <a:gd name="T78" fmla="*/ 624 w 1191"/>
                <a:gd name="T79" fmla="*/ 511 h 851"/>
                <a:gd name="T80" fmla="*/ 624 w 1191"/>
                <a:gd name="T81" fmla="*/ 624 h 851"/>
                <a:gd name="T82" fmla="*/ 681 w 1191"/>
                <a:gd name="T83" fmla="*/ 624 h 851"/>
                <a:gd name="T84" fmla="*/ 681 w 1191"/>
                <a:gd name="T85" fmla="*/ 681 h 851"/>
                <a:gd name="T86" fmla="*/ 737 w 1191"/>
                <a:gd name="T87" fmla="*/ 681 h 851"/>
                <a:gd name="T88" fmla="*/ 737 w 1191"/>
                <a:gd name="T89" fmla="*/ 738 h 851"/>
                <a:gd name="T90" fmla="*/ 851 w 1191"/>
                <a:gd name="T91" fmla="*/ 738 h 851"/>
                <a:gd name="T92" fmla="*/ 851 w 1191"/>
                <a:gd name="T93" fmla="*/ 794 h 851"/>
                <a:gd name="T94" fmla="*/ 907 w 1191"/>
                <a:gd name="T95" fmla="*/ 794 h 851"/>
                <a:gd name="T96" fmla="*/ 907 w 1191"/>
                <a:gd name="T97" fmla="*/ 851 h 8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191" h="851">
                  <a:moveTo>
                    <a:pt x="907" y="851"/>
                  </a:moveTo>
                  <a:lnTo>
                    <a:pt x="964" y="851"/>
                  </a:lnTo>
                  <a:lnTo>
                    <a:pt x="964" y="794"/>
                  </a:lnTo>
                  <a:lnTo>
                    <a:pt x="1077" y="794"/>
                  </a:lnTo>
                  <a:lnTo>
                    <a:pt x="1077" y="738"/>
                  </a:lnTo>
                  <a:lnTo>
                    <a:pt x="1191" y="738"/>
                  </a:lnTo>
                  <a:lnTo>
                    <a:pt x="1191" y="624"/>
                  </a:lnTo>
                  <a:lnTo>
                    <a:pt x="1134" y="624"/>
                  </a:lnTo>
                  <a:lnTo>
                    <a:pt x="1134" y="511"/>
                  </a:lnTo>
                  <a:lnTo>
                    <a:pt x="1077" y="511"/>
                  </a:lnTo>
                  <a:lnTo>
                    <a:pt x="1077" y="397"/>
                  </a:lnTo>
                  <a:lnTo>
                    <a:pt x="1021" y="397"/>
                  </a:lnTo>
                  <a:lnTo>
                    <a:pt x="1021" y="341"/>
                  </a:lnTo>
                  <a:lnTo>
                    <a:pt x="794" y="341"/>
                  </a:lnTo>
                  <a:lnTo>
                    <a:pt x="794" y="284"/>
                  </a:lnTo>
                  <a:lnTo>
                    <a:pt x="681" y="284"/>
                  </a:lnTo>
                  <a:lnTo>
                    <a:pt x="681" y="227"/>
                  </a:lnTo>
                  <a:lnTo>
                    <a:pt x="624" y="227"/>
                  </a:lnTo>
                  <a:lnTo>
                    <a:pt x="624" y="114"/>
                  </a:lnTo>
                  <a:lnTo>
                    <a:pt x="681" y="114"/>
                  </a:lnTo>
                  <a:lnTo>
                    <a:pt x="681" y="0"/>
                  </a:lnTo>
                  <a:lnTo>
                    <a:pt x="510" y="0"/>
                  </a:lnTo>
                  <a:lnTo>
                    <a:pt x="510" y="57"/>
                  </a:lnTo>
                  <a:lnTo>
                    <a:pt x="454" y="57"/>
                  </a:lnTo>
                  <a:lnTo>
                    <a:pt x="454" y="227"/>
                  </a:lnTo>
                  <a:lnTo>
                    <a:pt x="284" y="227"/>
                  </a:lnTo>
                  <a:lnTo>
                    <a:pt x="284" y="341"/>
                  </a:lnTo>
                  <a:lnTo>
                    <a:pt x="0" y="341"/>
                  </a:lnTo>
                  <a:lnTo>
                    <a:pt x="0" y="397"/>
                  </a:lnTo>
                  <a:lnTo>
                    <a:pt x="114" y="397"/>
                  </a:lnTo>
                  <a:lnTo>
                    <a:pt x="114" y="454"/>
                  </a:lnTo>
                  <a:lnTo>
                    <a:pt x="170" y="454"/>
                  </a:lnTo>
                  <a:lnTo>
                    <a:pt x="170" y="567"/>
                  </a:lnTo>
                  <a:lnTo>
                    <a:pt x="340" y="567"/>
                  </a:lnTo>
                  <a:lnTo>
                    <a:pt x="340" y="624"/>
                  </a:lnTo>
                  <a:lnTo>
                    <a:pt x="454" y="624"/>
                  </a:lnTo>
                  <a:lnTo>
                    <a:pt x="454" y="454"/>
                  </a:lnTo>
                  <a:lnTo>
                    <a:pt x="567" y="454"/>
                  </a:lnTo>
                  <a:lnTo>
                    <a:pt x="567" y="511"/>
                  </a:lnTo>
                  <a:lnTo>
                    <a:pt x="624" y="511"/>
                  </a:lnTo>
                  <a:lnTo>
                    <a:pt x="624" y="624"/>
                  </a:lnTo>
                  <a:lnTo>
                    <a:pt x="681" y="624"/>
                  </a:lnTo>
                  <a:lnTo>
                    <a:pt x="681" y="681"/>
                  </a:lnTo>
                  <a:lnTo>
                    <a:pt x="737" y="681"/>
                  </a:lnTo>
                  <a:lnTo>
                    <a:pt x="737" y="738"/>
                  </a:lnTo>
                  <a:lnTo>
                    <a:pt x="851" y="738"/>
                  </a:lnTo>
                  <a:lnTo>
                    <a:pt x="851" y="794"/>
                  </a:lnTo>
                  <a:lnTo>
                    <a:pt x="907" y="794"/>
                  </a:lnTo>
                  <a:lnTo>
                    <a:pt x="907" y="851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01" name="Freeform 937">
              <a:extLst>
                <a:ext uri="{FF2B5EF4-FFF2-40B4-BE49-F238E27FC236}">
                  <a16:creationId xmlns:a16="http://schemas.microsoft.com/office/drawing/2014/main" id="{7951919D-2214-418F-9101-AC292397BE63}"/>
                </a:ext>
              </a:extLst>
            </p:cNvPr>
            <p:cNvSpPr>
              <a:spLocks/>
            </p:cNvSpPr>
            <p:nvPr/>
          </p:nvSpPr>
          <p:spPr bwMode="auto">
            <a:xfrm>
              <a:off x="7037" y="3704"/>
              <a:ext cx="567" cy="341"/>
            </a:xfrm>
            <a:custGeom>
              <a:avLst/>
              <a:gdLst>
                <a:gd name="T0" fmla="*/ 567 w 567"/>
                <a:gd name="T1" fmla="*/ 0 h 341"/>
                <a:gd name="T2" fmla="*/ 57 w 567"/>
                <a:gd name="T3" fmla="*/ 0 h 341"/>
                <a:gd name="T4" fmla="*/ 57 w 567"/>
                <a:gd name="T5" fmla="*/ 57 h 341"/>
                <a:gd name="T6" fmla="*/ 0 w 567"/>
                <a:gd name="T7" fmla="*/ 57 h 341"/>
                <a:gd name="T8" fmla="*/ 0 w 567"/>
                <a:gd name="T9" fmla="*/ 171 h 341"/>
                <a:gd name="T10" fmla="*/ 170 w 567"/>
                <a:gd name="T11" fmla="*/ 171 h 341"/>
                <a:gd name="T12" fmla="*/ 170 w 567"/>
                <a:gd name="T13" fmla="*/ 227 h 341"/>
                <a:gd name="T14" fmla="*/ 284 w 567"/>
                <a:gd name="T15" fmla="*/ 227 h 341"/>
                <a:gd name="T16" fmla="*/ 284 w 567"/>
                <a:gd name="T17" fmla="*/ 284 h 341"/>
                <a:gd name="T18" fmla="*/ 340 w 567"/>
                <a:gd name="T19" fmla="*/ 284 h 341"/>
                <a:gd name="T20" fmla="*/ 340 w 567"/>
                <a:gd name="T21" fmla="*/ 341 h 341"/>
                <a:gd name="T22" fmla="*/ 510 w 567"/>
                <a:gd name="T23" fmla="*/ 341 h 341"/>
                <a:gd name="T24" fmla="*/ 510 w 567"/>
                <a:gd name="T25" fmla="*/ 171 h 341"/>
                <a:gd name="T26" fmla="*/ 567 w 567"/>
                <a:gd name="T27" fmla="*/ 171 h 341"/>
                <a:gd name="T28" fmla="*/ 567 w 567"/>
                <a:gd name="T29" fmla="*/ 57 h 341"/>
                <a:gd name="T30" fmla="*/ 567 w 567"/>
                <a:gd name="T31" fmla="*/ 0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67" h="341">
                  <a:moveTo>
                    <a:pt x="567" y="0"/>
                  </a:moveTo>
                  <a:lnTo>
                    <a:pt x="57" y="0"/>
                  </a:lnTo>
                  <a:lnTo>
                    <a:pt x="57" y="57"/>
                  </a:lnTo>
                  <a:lnTo>
                    <a:pt x="0" y="57"/>
                  </a:lnTo>
                  <a:lnTo>
                    <a:pt x="0" y="171"/>
                  </a:lnTo>
                  <a:lnTo>
                    <a:pt x="170" y="171"/>
                  </a:lnTo>
                  <a:lnTo>
                    <a:pt x="170" y="227"/>
                  </a:lnTo>
                  <a:lnTo>
                    <a:pt x="284" y="227"/>
                  </a:lnTo>
                  <a:lnTo>
                    <a:pt x="284" y="284"/>
                  </a:lnTo>
                  <a:lnTo>
                    <a:pt x="340" y="284"/>
                  </a:lnTo>
                  <a:lnTo>
                    <a:pt x="340" y="341"/>
                  </a:lnTo>
                  <a:lnTo>
                    <a:pt x="510" y="341"/>
                  </a:lnTo>
                  <a:lnTo>
                    <a:pt x="510" y="171"/>
                  </a:lnTo>
                  <a:lnTo>
                    <a:pt x="567" y="171"/>
                  </a:lnTo>
                  <a:lnTo>
                    <a:pt x="567" y="57"/>
                  </a:lnTo>
                  <a:lnTo>
                    <a:pt x="567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03" name="Freeform 939">
              <a:extLst>
                <a:ext uri="{FF2B5EF4-FFF2-40B4-BE49-F238E27FC236}">
                  <a16:creationId xmlns:a16="http://schemas.microsoft.com/office/drawing/2014/main" id="{75AF094F-419C-4DDF-8E58-5275BE60B85B}"/>
                </a:ext>
              </a:extLst>
            </p:cNvPr>
            <p:cNvSpPr>
              <a:spLocks/>
            </p:cNvSpPr>
            <p:nvPr/>
          </p:nvSpPr>
          <p:spPr bwMode="auto">
            <a:xfrm>
              <a:off x="5336" y="4555"/>
              <a:ext cx="567" cy="680"/>
            </a:xfrm>
            <a:custGeom>
              <a:avLst/>
              <a:gdLst>
                <a:gd name="T0" fmla="*/ 567 w 567"/>
                <a:gd name="T1" fmla="*/ 680 h 680"/>
                <a:gd name="T2" fmla="*/ 454 w 567"/>
                <a:gd name="T3" fmla="*/ 680 h 680"/>
                <a:gd name="T4" fmla="*/ 454 w 567"/>
                <a:gd name="T5" fmla="*/ 624 h 680"/>
                <a:gd name="T6" fmla="*/ 227 w 567"/>
                <a:gd name="T7" fmla="*/ 624 h 680"/>
                <a:gd name="T8" fmla="*/ 227 w 567"/>
                <a:gd name="T9" fmla="*/ 567 h 680"/>
                <a:gd name="T10" fmla="*/ 114 w 567"/>
                <a:gd name="T11" fmla="*/ 567 h 680"/>
                <a:gd name="T12" fmla="*/ 114 w 567"/>
                <a:gd name="T13" fmla="*/ 510 h 680"/>
                <a:gd name="T14" fmla="*/ 57 w 567"/>
                <a:gd name="T15" fmla="*/ 510 h 680"/>
                <a:gd name="T16" fmla="*/ 57 w 567"/>
                <a:gd name="T17" fmla="*/ 397 h 680"/>
                <a:gd name="T18" fmla="*/ 114 w 567"/>
                <a:gd name="T19" fmla="*/ 397 h 680"/>
                <a:gd name="T20" fmla="*/ 114 w 567"/>
                <a:gd name="T21" fmla="*/ 283 h 680"/>
                <a:gd name="T22" fmla="*/ 57 w 567"/>
                <a:gd name="T23" fmla="*/ 283 h 680"/>
                <a:gd name="T24" fmla="*/ 57 w 567"/>
                <a:gd name="T25" fmla="*/ 113 h 680"/>
                <a:gd name="T26" fmla="*/ 0 w 567"/>
                <a:gd name="T27" fmla="*/ 113 h 680"/>
                <a:gd name="T28" fmla="*/ 0 w 567"/>
                <a:gd name="T29" fmla="*/ 0 h 680"/>
                <a:gd name="T30" fmla="*/ 340 w 567"/>
                <a:gd name="T31" fmla="*/ 0 h 680"/>
                <a:gd name="T32" fmla="*/ 340 w 567"/>
                <a:gd name="T33" fmla="*/ 57 h 680"/>
                <a:gd name="T34" fmla="*/ 454 w 567"/>
                <a:gd name="T35" fmla="*/ 57 h 680"/>
                <a:gd name="T36" fmla="*/ 454 w 567"/>
                <a:gd name="T37" fmla="*/ 340 h 680"/>
                <a:gd name="T38" fmla="*/ 510 w 567"/>
                <a:gd name="T39" fmla="*/ 340 h 680"/>
                <a:gd name="T40" fmla="*/ 510 w 567"/>
                <a:gd name="T41" fmla="*/ 567 h 680"/>
                <a:gd name="T42" fmla="*/ 567 w 567"/>
                <a:gd name="T43" fmla="*/ 567 h 680"/>
                <a:gd name="T44" fmla="*/ 567 w 567"/>
                <a:gd name="T45" fmla="*/ 680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67" h="680">
                  <a:moveTo>
                    <a:pt x="567" y="680"/>
                  </a:moveTo>
                  <a:lnTo>
                    <a:pt x="454" y="680"/>
                  </a:lnTo>
                  <a:lnTo>
                    <a:pt x="454" y="624"/>
                  </a:lnTo>
                  <a:lnTo>
                    <a:pt x="227" y="624"/>
                  </a:lnTo>
                  <a:lnTo>
                    <a:pt x="227" y="567"/>
                  </a:lnTo>
                  <a:lnTo>
                    <a:pt x="114" y="567"/>
                  </a:lnTo>
                  <a:lnTo>
                    <a:pt x="114" y="510"/>
                  </a:lnTo>
                  <a:lnTo>
                    <a:pt x="57" y="510"/>
                  </a:lnTo>
                  <a:lnTo>
                    <a:pt x="57" y="397"/>
                  </a:lnTo>
                  <a:lnTo>
                    <a:pt x="114" y="397"/>
                  </a:lnTo>
                  <a:lnTo>
                    <a:pt x="114" y="283"/>
                  </a:lnTo>
                  <a:lnTo>
                    <a:pt x="57" y="283"/>
                  </a:lnTo>
                  <a:lnTo>
                    <a:pt x="57" y="113"/>
                  </a:lnTo>
                  <a:lnTo>
                    <a:pt x="0" y="113"/>
                  </a:lnTo>
                  <a:lnTo>
                    <a:pt x="0" y="0"/>
                  </a:lnTo>
                  <a:lnTo>
                    <a:pt x="340" y="0"/>
                  </a:lnTo>
                  <a:lnTo>
                    <a:pt x="340" y="57"/>
                  </a:lnTo>
                  <a:lnTo>
                    <a:pt x="454" y="57"/>
                  </a:lnTo>
                  <a:lnTo>
                    <a:pt x="454" y="340"/>
                  </a:lnTo>
                  <a:lnTo>
                    <a:pt x="510" y="340"/>
                  </a:lnTo>
                  <a:lnTo>
                    <a:pt x="510" y="567"/>
                  </a:lnTo>
                  <a:lnTo>
                    <a:pt x="567" y="567"/>
                  </a:lnTo>
                  <a:lnTo>
                    <a:pt x="567" y="68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04" name="Freeform 940">
              <a:extLst>
                <a:ext uri="{FF2B5EF4-FFF2-40B4-BE49-F238E27FC236}">
                  <a16:creationId xmlns:a16="http://schemas.microsoft.com/office/drawing/2014/main" id="{A7CE1572-BD6A-4ED6-9EDB-3F81719E4D1C}"/>
                </a:ext>
              </a:extLst>
            </p:cNvPr>
            <p:cNvSpPr>
              <a:spLocks/>
            </p:cNvSpPr>
            <p:nvPr/>
          </p:nvSpPr>
          <p:spPr bwMode="auto">
            <a:xfrm>
              <a:off x="5563" y="4101"/>
              <a:ext cx="624" cy="851"/>
            </a:xfrm>
            <a:custGeom>
              <a:avLst/>
              <a:gdLst>
                <a:gd name="T0" fmla="*/ 283 w 624"/>
                <a:gd name="T1" fmla="*/ 851 h 851"/>
                <a:gd name="T2" fmla="*/ 283 w 624"/>
                <a:gd name="T3" fmla="*/ 794 h 851"/>
                <a:gd name="T4" fmla="*/ 227 w 624"/>
                <a:gd name="T5" fmla="*/ 794 h 851"/>
                <a:gd name="T6" fmla="*/ 227 w 624"/>
                <a:gd name="T7" fmla="*/ 511 h 851"/>
                <a:gd name="T8" fmla="*/ 113 w 624"/>
                <a:gd name="T9" fmla="*/ 511 h 851"/>
                <a:gd name="T10" fmla="*/ 113 w 624"/>
                <a:gd name="T11" fmla="*/ 454 h 851"/>
                <a:gd name="T12" fmla="*/ 0 w 624"/>
                <a:gd name="T13" fmla="*/ 454 h 851"/>
                <a:gd name="T14" fmla="*/ 0 w 624"/>
                <a:gd name="T15" fmla="*/ 227 h 851"/>
                <a:gd name="T16" fmla="*/ 113 w 624"/>
                <a:gd name="T17" fmla="*/ 227 h 851"/>
                <a:gd name="T18" fmla="*/ 113 w 624"/>
                <a:gd name="T19" fmla="*/ 114 h 851"/>
                <a:gd name="T20" fmla="*/ 170 w 624"/>
                <a:gd name="T21" fmla="*/ 114 h 851"/>
                <a:gd name="T22" fmla="*/ 170 w 624"/>
                <a:gd name="T23" fmla="*/ 57 h 851"/>
                <a:gd name="T24" fmla="*/ 227 w 624"/>
                <a:gd name="T25" fmla="*/ 57 h 851"/>
                <a:gd name="T26" fmla="*/ 227 w 624"/>
                <a:gd name="T27" fmla="*/ 0 h 851"/>
                <a:gd name="T28" fmla="*/ 340 w 624"/>
                <a:gd name="T29" fmla="*/ 0 h 851"/>
                <a:gd name="T30" fmla="*/ 340 w 624"/>
                <a:gd name="T31" fmla="*/ 57 h 851"/>
                <a:gd name="T32" fmla="*/ 454 w 624"/>
                <a:gd name="T33" fmla="*/ 57 h 851"/>
                <a:gd name="T34" fmla="*/ 454 w 624"/>
                <a:gd name="T35" fmla="*/ 114 h 851"/>
                <a:gd name="T36" fmla="*/ 567 w 624"/>
                <a:gd name="T37" fmla="*/ 114 h 851"/>
                <a:gd name="T38" fmla="*/ 567 w 624"/>
                <a:gd name="T39" fmla="*/ 170 h 851"/>
                <a:gd name="T40" fmla="*/ 624 w 624"/>
                <a:gd name="T41" fmla="*/ 170 h 851"/>
                <a:gd name="T42" fmla="*/ 624 w 624"/>
                <a:gd name="T43" fmla="*/ 511 h 851"/>
                <a:gd name="T44" fmla="*/ 567 w 624"/>
                <a:gd name="T45" fmla="*/ 511 h 851"/>
                <a:gd name="T46" fmla="*/ 567 w 624"/>
                <a:gd name="T47" fmla="*/ 567 h 851"/>
                <a:gd name="T48" fmla="*/ 510 w 624"/>
                <a:gd name="T49" fmla="*/ 567 h 851"/>
                <a:gd name="T50" fmla="*/ 510 w 624"/>
                <a:gd name="T51" fmla="*/ 737 h 851"/>
                <a:gd name="T52" fmla="*/ 454 w 624"/>
                <a:gd name="T53" fmla="*/ 737 h 851"/>
                <a:gd name="T54" fmla="*/ 454 w 624"/>
                <a:gd name="T55" fmla="*/ 794 h 851"/>
                <a:gd name="T56" fmla="*/ 397 w 624"/>
                <a:gd name="T57" fmla="*/ 794 h 851"/>
                <a:gd name="T58" fmla="*/ 397 w 624"/>
                <a:gd name="T59" fmla="*/ 851 h 851"/>
                <a:gd name="T60" fmla="*/ 283 w 624"/>
                <a:gd name="T61" fmla="*/ 851 h 8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624" h="851">
                  <a:moveTo>
                    <a:pt x="283" y="851"/>
                  </a:moveTo>
                  <a:lnTo>
                    <a:pt x="283" y="794"/>
                  </a:lnTo>
                  <a:lnTo>
                    <a:pt x="227" y="794"/>
                  </a:lnTo>
                  <a:lnTo>
                    <a:pt x="227" y="511"/>
                  </a:lnTo>
                  <a:lnTo>
                    <a:pt x="113" y="511"/>
                  </a:lnTo>
                  <a:lnTo>
                    <a:pt x="113" y="454"/>
                  </a:lnTo>
                  <a:lnTo>
                    <a:pt x="0" y="454"/>
                  </a:lnTo>
                  <a:lnTo>
                    <a:pt x="0" y="227"/>
                  </a:lnTo>
                  <a:lnTo>
                    <a:pt x="113" y="227"/>
                  </a:lnTo>
                  <a:lnTo>
                    <a:pt x="113" y="114"/>
                  </a:lnTo>
                  <a:lnTo>
                    <a:pt x="170" y="114"/>
                  </a:lnTo>
                  <a:lnTo>
                    <a:pt x="170" y="57"/>
                  </a:lnTo>
                  <a:lnTo>
                    <a:pt x="227" y="57"/>
                  </a:lnTo>
                  <a:lnTo>
                    <a:pt x="227" y="0"/>
                  </a:lnTo>
                  <a:lnTo>
                    <a:pt x="340" y="0"/>
                  </a:lnTo>
                  <a:lnTo>
                    <a:pt x="340" y="57"/>
                  </a:lnTo>
                  <a:lnTo>
                    <a:pt x="454" y="57"/>
                  </a:lnTo>
                  <a:lnTo>
                    <a:pt x="454" y="114"/>
                  </a:lnTo>
                  <a:lnTo>
                    <a:pt x="567" y="114"/>
                  </a:lnTo>
                  <a:lnTo>
                    <a:pt x="567" y="170"/>
                  </a:lnTo>
                  <a:lnTo>
                    <a:pt x="624" y="170"/>
                  </a:lnTo>
                  <a:lnTo>
                    <a:pt x="624" y="511"/>
                  </a:lnTo>
                  <a:lnTo>
                    <a:pt x="567" y="511"/>
                  </a:lnTo>
                  <a:lnTo>
                    <a:pt x="567" y="567"/>
                  </a:lnTo>
                  <a:lnTo>
                    <a:pt x="510" y="567"/>
                  </a:lnTo>
                  <a:lnTo>
                    <a:pt x="510" y="737"/>
                  </a:lnTo>
                  <a:lnTo>
                    <a:pt x="454" y="737"/>
                  </a:lnTo>
                  <a:lnTo>
                    <a:pt x="454" y="794"/>
                  </a:lnTo>
                  <a:lnTo>
                    <a:pt x="397" y="794"/>
                  </a:lnTo>
                  <a:lnTo>
                    <a:pt x="397" y="851"/>
                  </a:lnTo>
                  <a:lnTo>
                    <a:pt x="283" y="851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05" name="Freeform 941">
              <a:extLst>
                <a:ext uri="{FF2B5EF4-FFF2-40B4-BE49-F238E27FC236}">
                  <a16:creationId xmlns:a16="http://schemas.microsoft.com/office/drawing/2014/main" id="{20D955B7-8F34-4D8E-90D3-953415074922}"/>
                </a:ext>
              </a:extLst>
            </p:cNvPr>
            <p:cNvSpPr>
              <a:spLocks/>
            </p:cNvSpPr>
            <p:nvPr/>
          </p:nvSpPr>
          <p:spPr bwMode="auto">
            <a:xfrm>
              <a:off x="5733" y="3137"/>
              <a:ext cx="567" cy="738"/>
            </a:xfrm>
            <a:custGeom>
              <a:avLst/>
              <a:gdLst>
                <a:gd name="T0" fmla="*/ 397 w 567"/>
                <a:gd name="T1" fmla="*/ 738 h 738"/>
                <a:gd name="T2" fmla="*/ 284 w 567"/>
                <a:gd name="T3" fmla="*/ 738 h 738"/>
                <a:gd name="T4" fmla="*/ 284 w 567"/>
                <a:gd name="T5" fmla="*/ 681 h 738"/>
                <a:gd name="T6" fmla="*/ 227 w 567"/>
                <a:gd name="T7" fmla="*/ 681 h 738"/>
                <a:gd name="T8" fmla="*/ 227 w 567"/>
                <a:gd name="T9" fmla="*/ 511 h 738"/>
                <a:gd name="T10" fmla="*/ 113 w 567"/>
                <a:gd name="T11" fmla="*/ 511 h 738"/>
                <a:gd name="T12" fmla="*/ 113 w 567"/>
                <a:gd name="T13" fmla="*/ 454 h 738"/>
                <a:gd name="T14" fmla="*/ 57 w 567"/>
                <a:gd name="T15" fmla="*/ 454 h 738"/>
                <a:gd name="T16" fmla="*/ 57 w 567"/>
                <a:gd name="T17" fmla="*/ 171 h 738"/>
                <a:gd name="T18" fmla="*/ 0 w 567"/>
                <a:gd name="T19" fmla="*/ 171 h 738"/>
                <a:gd name="T20" fmla="*/ 0 w 567"/>
                <a:gd name="T21" fmla="*/ 57 h 738"/>
                <a:gd name="T22" fmla="*/ 57 w 567"/>
                <a:gd name="T23" fmla="*/ 57 h 738"/>
                <a:gd name="T24" fmla="*/ 57 w 567"/>
                <a:gd name="T25" fmla="*/ 0 h 738"/>
                <a:gd name="T26" fmla="*/ 170 w 567"/>
                <a:gd name="T27" fmla="*/ 0 h 738"/>
                <a:gd name="T28" fmla="*/ 170 w 567"/>
                <a:gd name="T29" fmla="*/ 57 h 738"/>
                <a:gd name="T30" fmla="*/ 340 w 567"/>
                <a:gd name="T31" fmla="*/ 57 h 738"/>
                <a:gd name="T32" fmla="*/ 340 w 567"/>
                <a:gd name="T33" fmla="*/ 114 h 738"/>
                <a:gd name="T34" fmla="*/ 397 w 567"/>
                <a:gd name="T35" fmla="*/ 114 h 738"/>
                <a:gd name="T36" fmla="*/ 397 w 567"/>
                <a:gd name="T37" fmla="*/ 454 h 738"/>
                <a:gd name="T38" fmla="*/ 510 w 567"/>
                <a:gd name="T39" fmla="*/ 454 h 738"/>
                <a:gd name="T40" fmla="*/ 510 w 567"/>
                <a:gd name="T41" fmla="*/ 397 h 738"/>
                <a:gd name="T42" fmla="*/ 567 w 567"/>
                <a:gd name="T43" fmla="*/ 397 h 738"/>
                <a:gd name="T44" fmla="*/ 567 w 567"/>
                <a:gd name="T45" fmla="*/ 681 h 738"/>
                <a:gd name="T46" fmla="*/ 397 w 567"/>
                <a:gd name="T47" fmla="*/ 681 h 738"/>
                <a:gd name="T48" fmla="*/ 397 w 567"/>
                <a:gd name="T49" fmla="*/ 738 h 7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67" h="738">
                  <a:moveTo>
                    <a:pt x="397" y="738"/>
                  </a:moveTo>
                  <a:lnTo>
                    <a:pt x="284" y="738"/>
                  </a:lnTo>
                  <a:lnTo>
                    <a:pt x="284" y="681"/>
                  </a:lnTo>
                  <a:lnTo>
                    <a:pt x="227" y="681"/>
                  </a:lnTo>
                  <a:lnTo>
                    <a:pt x="227" y="511"/>
                  </a:lnTo>
                  <a:lnTo>
                    <a:pt x="113" y="511"/>
                  </a:lnTo>
                  <a:lnTo>
                    <a:pt x="113" y="454"/>
                  </a:lnTo>
                  <a:lnTo>
                    <a:pt x="57" y="454"/>
                  </a:lnTo>
                  <a:lnTo>
                    <a:pt x="57" y="171"/>
                  </a:lnTo>
                  <a:lnTo>
                    <a:pt x="0" y="171"/>
                  </a:lnTo>
                  <a:lnTo>
                    <a:pt x="0" y="57"/>
                  </a:lnTo>
                  <a:lnTo>
                    <a:pt x="57" y="57"/>
                  </a:lnTo>
                  <a:lnTo>
                    <a:pt x="57" y="0"/>
                  </a:lnTo>
                  <a:lnTo>
                    <a:pt x="170" y="0"/>
                  </a:lnTo>
                  <a:lnTo>
                    <a:pt x="170" y="57"/>
                  </a:lnTo>
                  <a:lnTo>
                    <a:pt x="340" y="57"/>
                  </a:lnTo>
                  <a:lnTo>
                    <a:pt x="340" y="114"/>
                  </a:lnTo>
                  <a:lnTo>
                    <a:pt x="397" y="114"/>
                  </a:lnTo>
                  <a:lnTo>
                    <a:pt x="397" y="454"/>
                  </a:lnTo>
                  <a:lnTo>
                    <a:pt x="510" y="454"/>
                  </a:lnTo>
                  <a:lnTo>
                    <a:pt x="510" y="397"/>
                  </a:lnTo>
                  <a:lnTo>
                    <a:pt x="567" y="397"/>
                  </a:lnTo>
                  <a:lnTo>
                    <a:pt x="567" y="681"/>
                  </a:lnTo>
                  <a:lnTo>
                    <a:pt x="397" y="681"/>
                  </a:lnTo>
                  <a:lnTo>
                    <a:pt x="397" y="738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06" name="Freeform 942">
              <a:extLst>
                <a:ext uri="{FF2B5EF4-FFF2-40B4-BE49-F238E27FC236}">
                  <a16:creationId xmlns:a16="http://schemas.microsoft.com/office/drawing/2014/main" id="{E65FCD15-49A0-4165-8EDC-5E2AD95D1095}"/>
                </a:ext>
              </a:extLst>
            </p:cNvPr>
            <p:cNvSpPr>
              <a:spLocks/>
            </p:cNvSpPr>
            <p:nvPr/>
          </p:nvSpPr>
          <p:spPr bwMode="auto">
            <a:xfrm>
              <a:off x="5563" y="3591"/>
              <a:ext cx="454" cy="567"/>
            </a:xfrm>
            <a:custGeom>
              <a:avLst/>
              <a:gdLst>
                <a:gd name="T0" fmla="*/ 57 w 454"/>
                <a:gd name="T1" fmla="*/ 113 h 567"/>
                <a:gd name="T2" fmla="*/ 57 w 454"/>
                <a:gd name="T3" fmla="*/ 284 h 567"/>
                <a:gd name="T4" fmla="*/ 0 w 454"/>
                <a:gd name="T5" fmla="*/ 284 h 567"/>
                <a:gd name="T6" fmla="*/ 0 w 454"/>
                <a:gd name="T7" fmla="*/ 454 h 567"/>
                <a:gd name="T8" fmla="*/ 113 w 454"/>
                <a:gd name="T9" fmla="*/ 454 h 567"/>
                <a:gd name="T10" fmla="*/ 113 w 454"/>
                <a:gd name="T11" fmla="*/ 567 h 567"/>
                <a:gd name="T12" fmla="*/ 227 w 454"/>
                <a:gd name="T13" fmla="*/ 567 h 567"/>
                <a:gd name="T14" fmla="*/ 227 w 454"/>
                <a:gd name="T15" fmla="*/ 510 h 567"/>
                <a:gd name="T16" fmla="*/ 340 w 454"/>
                <a:gd name="T17" fmla="*/ 510 h 567"/>
                <a:gd name="T18" fmla="*/ 340 w 454"/>
                <a:gd name="T19" fmla="*/ 567 h 567"/>
                <a:gd name="T20" fmla="*/ 454 w 454"/>
                <a:gd name="T21" fmla="*/ 567 h 567"/>
                <a:gd name="T22" fmla="*/ 454 w 454"/>
                <a:gd name="T23" fmla="*/ 227 h 567"/>
                <a:gd name="T24" fmla="*/ 397 w 454"/>
                <a:gd name="T25" fmla="*/ 227 h 567"/>
                <a:gd name="T26" fmla="*/ 397 w 454"/>
                <a:gd name="T27" fmla="*/ 57 h 567"/>
                <a:gd name="T28" fmla="*/ 283 w 454"/>
                <a:gd name="T29" fmla="*/ 57 h 567"/>
                <a:gd name="T30" fmla="*/ 283 w 454"/>
                <a:gd name="T31" fmla="*/ 0 h 567"/>
                <a:gd name="T32" fmla="*/ 113 w 454"/>
                <a:gd name="T33" fmla="*/ 0 h 567"/>
                <a:gd name="T34" fmla="*/ 113 w 454"/>
                <a:gd name="T35" fmla="*/ 57 h 567"/>
                <a:gd name="T36" fmla="*/ 57 w 454"/>
                <a:gd name="T37" fmla="*/ 57 h 567"/>
                <a:gd name="T38" fmla="*/ 57 w 454"/>
                <a:gd name="T39" fmla="*/ 113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54" h="567">
                  <a:moveTo>
                    <a:pt x="57" y="113"/>
                  </a:moveTo>
                  <a:lnTo>
                    <a:pt x="57" y="284"/>
                  </a:lnTo>
                  <a:lnTo>
                    <a:pt x="0" y="284"/>
                  </a:lnTo>
                  <a:lnTo>
                    <a:pt x="0" y="454"/>
                  </a:lnTo>
                  <a:lnTo>
                    <a:pt x="113" y="454"/>
                  </a:lnTo>
                  <a:lnTo>
                    <a:pt x="113" y="567"/>
                  </a:lnTo>
                  <a:lnTo>
                    <a:pt x="227" y="567"/>
                  </a:lnTo>
                  <a:lnTo>
                    <a:pt x="227" y="510"/>
                  </a:lnTo>
                  <a:lnTo>
                    <a:pt x="340" y="510"/>
                  </a:lnTo>
                  <a:lnTo>
                    <a:pt x="340" y="567"/>
                  </a:lnTo>
                  <a:lnTo>
                    <a:pt x="454" y="567"/>
                  </a:lnTo>
                  <a:lnTo>
                    <a:pt x="454" y="227"/>
                  </a:lnTo>
                  <a:lnTo>
                    <a:pt x="397" y="227"/>
                  </a:lnTo>
                  <a:lnTo>
                    <a:pt x="397" y="57"/>
                  </a:lnTo>
                  <a:lnTo>
                    <a:pt x="283" y="57"/>
                  </a:lnTo>
                  <a:lnTo>
                    <a:pt x="283" y="0"/>
                  </a:lnTo>
                  <a:lnTo>
                    <a:pt x="113" y="0"/>
                  </a:lnTo>
                  <a:lnTo>
                    <a:pt x="113" y="57"/>
                  </a:lnTo>
                  <a:lnTo>
                    <a:pt x="57" y="57"/>
                  </a:lnTo>
                  <a:lnTo>
                    <a:pt x="57" y="113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07" name="Freeform 943">
              <a:extLst>
                <a:ext uri="{FF2B5EF4-FFF2-40B4-BE49-F238E27FC236}">
                  <a16:creationId xmlns:a16="http://schemas.microsoft.com/office/drawing/2014/main" id="{37BE37B9-E20B-4CDD-B2E3-C5FAEA3B1CE3}"/>
                </a:ext>
              </a:extLst>
            </p:cNvPr>
            <p:cNvSpPr>
              <a:spLocks/>
            </p:cNvSpPr>
            <p:nvPr/>
          </p:nvSpPr>
          <p:spPr bwMode="auto">
            <a:xfrm>
              <a:off x="5166" y="3704"/>
              <a:ext cx="454" cy="284"/>
            </a:xfrm>
            <a:custGeom>
              <a:avLst/>
              <a:gdLst>
                <a:gd name="T0" fmla="*/ 0 w 454"/>
                <a:gd name="T1" fmla="*/ 0 h 284"/>
                <a:gd name="T2" fmla="*/ 0 w 454"/>
                <a:gd name="T3" fmla="*/ 171 h 284"/>
                <a:gd name="T4" fmla="*/ 57 w 454"/>
                <a:gd name="T5" fmla="*/ 171 h 284"/>
                <a:gd name="T6" fmla="*/ 57 w 454"/>
                <a:gd name="T7" fmla="*/ 284 h 284"/>
                <a:gd name="T8" fmla="*/ 227 w 454"/>
                <a:gd name="T9" fmla="*/ 284 h 284"/>
                <a:gd name="T10" fmla="*/ 227 w 454"/>
                <a:gd name="T11" fmla="*/ 227 h 284"/>
                <a:gd name="T12" fmla="*/ 340 w 454"/>
                <a:gd name="T13" fmla="*/ 227 h 284"/>
                <a:gd name="T14" fmla="*/ 340 w 454"/>
                <a:gd name="T15" fmla="*/ 284 h 284"/>
                <a:gd name="T16" fmla="*/ 397 w 454"/>
                <a:gd name="T17" fmla="*/ 284 h 284"/>
                <a:gd name="T18" fmla="*/ 397 w 454"/>
                <a:gd name="T19" fmla="*/ 171 h 284"/>
                <a:gd name="T20" fmla="*/ 454 w 454"/>
                <a:gd name="T21" fmla="*/ 171 h 284"/>
                <a:gd name="T22" fmla="*/ 454 w 454"/>
                <a:gd name="T23" fmla="*/ 0 h 284"/>
                <a:gd name="T24" fmla="*/ 340 w 454"/>
                <a:gd name="T25" fmla="*/ 0 h 284"/>
                <a:gd name="T26" fmla="*/ 340 w 454"/>
                <a:gd name="T27" fmla="*/ 57 h 284"/>
                <a:gd name="T28" fmla="*/ 340 w 454"/>
                <a:gd name="T29" fmla="*/ 114 h 284"/>
                <a:gd name="T30" fmla="*/ 113 w 454"/>
                <a:gd name="T31" fmla="*/ 114 h 284"/>
                <a:gd name="T32" fmla="*/ 113 w 454"/>
                <a:gd name="T33" fmla="*/ 57 h 284"/>
                <a:gd name="T34" fmla="*/ 57 w 454"/>
                <a:gd name="T35" fmla="*/ 57 h 284"/>
                <a:gd name="T36" fmla="*/ 57 w 454"/>
                <a:gd name="T37" fmla="*/ 0 h 284"/>
                <a:gd name="T38" fmla="*/ 0 w 454"/>
                <a:gd name="T39" fmla="*/ 0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54" h="284">
                  <a:moveTo>
                    <a:pt x="0" y="0"/>
                  </a:moveTo>
                  <a:lnTo>
                    <a:pt x="0" y="171"/>
                  </a:lnTo>
                  <a:lnTo>
                    <a:pt x="57" y="171"/>
                  </a:lnTo>
                  <a:lnTo>
                    <a:pt x="57" y="284"/>
                  </a:lnTo>
                  <a:lnTo>
                    <a:pt x="227" y="284"/>
                  </a:lnTo>
                  <a:lnTo>
                    <a:pt x="227" y="227"/>
                  </a:lnTo>
                  <a:lnTo>
                    <a:pt x="340" y="227"/>
                  </a:lnTo>
                  <a:lnTo>
                    <a:pt x="340" y="284"/>
                  </a:lnTo>
                  <a:lnTo>
                    <a:pt x="397" y="284"/>
                  </a:lnTo>
                  <a:lnTo>
                    <a:pt x="397" y="171"/>
                  </a:lnTo>
                  <a:lnTo>
                    <a:pt x="454" y="171"/>
                  </a:lnTo>
                  <a:lnTo>
                    <a:pt x="454" y="0"/>
                  </a:lnTo>
                  <a:lnTo>
                    <a:pt x="340" y="0"/>
                  </a:lnTo>
                  <a:lnTo>
                    <a:pt x="340" y="57"/>
                  </a:lnTo>
                  <a:lnTo>
                    <a:pt x="340" y="114"/>
                  </a:lnTo>
                  <a:lnTo>
                    <a:pt x="113" y="114"/>
                  </a:lnTo>
                  <a:lnTo>
                    <a:pt x="113" y="57"/>
                  </a:lnTo>
                  <a:lnTo>
                    <a:pt x="57" y="57"/>
                  </a:lnTo>
                  <a:lnTo>
                    <a:pt x="57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08" name="Freeform 944">
              <a:extLst>
                <a:ext uri="{FF2B5EF4-FFF2-40B4-BE49-F238E27FC236}">
                  <a16:creationId xmlns:a16="http://schemas.microsoft.com/office/drawing/2014/main" id="{14120C2E-BD4C-4851-BD1F-D8FD761E44BF}"/>
                </a:ext>
              </a:extLst>
            </p:cNvPr>
            <p:cNvSpPr>
              <a:spLocks/>
            </p:cNvSpPr>
            <p:nvPr/>
          </p:nvSpPr>
          <p:spPr bwMode="auto">
            <a:xfrm>
              <a:off x="4883" y="3591"/>
              <a:ext cx="283" cy="227"/>
            </a:xfrm>
            <a:custGeom>
              <a:avLst/>
              <a:gdLst>
                <a:gd name="T0" fmla="*/ 0 w 283"/>
                <a:gd name="T1" fmla="*/ 57 h 227"/>
                <a:gd name="T2" fmla="*/ 0 w 283"/>
                <a:gd name="T3" fmla="*/ 227 h 227"/>
                <a:gd name="T4" fmla="*/ 283 w 283"/>
                <a:gd name="T5" fmla="*/ 227 h 227"/>
                <a:gd name="T6" fmla="*/ 283 w 283"/>
                <a:gd name="T7" fmla="*/ 113 h 227"/>
                <a:gd name="T8" fmla="*/ 226 w 283"/>
                <a:gd name="T9" fmla="*/ 113 h 227"/>
                <a:gd name="T10" fmla="*/ 226 w 283"/>
                <a:gd name="T11" fmla="*/ 0 h 227"/>
                <a:gd name="T12" fmla="*/ 56 w 283"/>
                <a:gd name="T13" fmla="*/ 0 h 227"/>
                <a:gd name="T14" fmla="*/ 56 w 283"/>
                <a:gd name="T15" fmla="*/ 57 h 227"/>
                <a:gd name="T16" fmla="*/ 0 w 283"/>
                <a:gd name="T17" fmla="*/ 57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3" h="227">
                  <a:moveTo>
                    <a:pt x="0" y="57"/>
                  </a:moveTo>
                  <a:lnTo>
                    <a:pt x="0" y="227"/>
                  </a:lnTo>
                  <a:lnTo>
                    <a:pt x="283" y="227"/>
                  </a:lnTo>
                  <a:lnTo>
                    <a:pt x="283" y="113"/>
                  </a:lnTo>
                  <a:lnTo>
                    <a:pt x="226" y="113"/>
                  </a:lnTo>
                  <a:lnTo>
                    <a:pt x="226" y="0"/>
                  </a:lnTo>
                  <a:lnTo>
                    <a:pt x="56" y="0"/>
                  </a:lnTo>
                  <a:lnTo>
                    <a:pt x="56" y="57"/>
                  </a:lnTo>
                  <a:lnTo>
                    <a:pt x="0" y="5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09" name="Freeform 945">
              <a:extLst>
                <a:ext uri="{FF2B5EF4-FFF2-40B4-BE49-F238E27FC236}">
                  <a16:creationId xmlns:a16="http://schemas.microsoft.com/office/drawing/2014/main" id="{D5EDC433-B926-47C6-A878-05619AC820A3}"/>
                </a:ext>
              </a:extLst>
            </p:cNvPr>
            <p:cNvSpPr>
              <a:spLocks/>
            </p:cNvSpPr>
            <p:nvPr/>
          </p:nvSpPr>
          <p:spPr bwMode="auto">
            <a:xfrm>
              <a:off x="4712" y="3704"/>
              <a:ext cx="567" cy="511"/>
            </a:xfrm>
            <a:custGeom>
              <a:avLst/>
              <a:gdLst>
                <a:gd name="T0" fmla="*/ 114 w 567"/>
                <a:gd name="T1" fmla="*/ 0 h 511"/>
                <a:gd name="T2" fmla="*/ 114 w 567"/>
                <a:gd name="T3" fmla="*/ 57 h 511"/>
                <a:gd name="T4" fmla="*/ 114 w 567"/>
                <a:gd name="T5" fmla="*/ 114 h 511"/>
                <a:gd name="T6" fmla="*/ 0 w 567"/>
                <a:gd name="T7" fmla="*/ 114 h 511"/>
                <a:gd name="T8" fmla="*/ 0 w 567"/>
                <a:gd name="T9" fmla="*/ 171 h 511"/>
                <a:gd name="T10" fmla="*/ 57 w 567"/>
                <a:gd name="T11" fmla="*/ 171 h 511"/>
                <a:gd name="T12" fmla="*/ 57 w 567"/>
                <a:gd name="T13" fmla="*/ 284 h 511"/>
                <a:gd name="T14" fmla="*/ 114 w 567"/>
                <a:gd name="T15" fmla="*/ 284 h 511"/>
                <a:gd name="T16" fmla="*/ 114 w 567"/>
                <a:gd name="T17" fmla="*/ 341 h 511"/>
                <a:gd name="T18" fmla="*/ 171 w 567"/>
                <a:gd name="T19" fmla="*/ 341 h 511"/>
                <a:gd name="T20" fmla="*/ 171 w 567"/>
                <a:gd name="T21" fmla="*/ 511 h 511"/>
                <a:gd name="T22" fmla="*/ 227 w 567"/>
                <a:gd name="T23" fmla="*/ 511 h 511"/>
                <a:gd name="T24" fmla="*/ 227 w 567"/>
                <a:gd name="T25" fmla="*/ 454 h 511"/>
                <a:gd name="T26" fmla="*/ 284 w 567"/>
                <a:gd name="T27" fmla="*/ 454 h 511"/>
                <a:gd name="T28" fmla="*/ 341 w 567"/>
                <a:gd name="T29" fmla="*/ 454 h 511"/>
                <a:gd name="T30" fmla="*/ 341 w 567"/>
                <a:gd name="T31" fmla="*/ 341 h 511"/>
                <a:gd name="T32" fmla="*/ 454 w 567"/>
                <a:gd name="T33" fmla="*/ 341 h 511"/>
                <a:gd name="T34" fmla="*/ 454 w 567"/>
                <a:gd name="T35" fmla="*/ 397 h 511"/>
                <a:gd name="T36" fmla="*/ 511 w 567"/>
                <a:gd name="T37" fmla="*/ 397 h 511"/>
                <a:gd name="T38" fmla="*/ 511 w 567"/>
                <a:gd name="T39" fmla="*/ 341 h 511"/>
                <a:gd name="T40" fmla="*/ 567 w 567"/>
                <a:gd name="T41" fmla="*/ 341 h 511"/>
                <a:gd name="T42" fmla="*/ 567 w 567"/>
                <a:gd name="T43" fmla="*/ 284 h 511"/>
                <a:gd name="T44" fmla="*/ 511 w 567"/>
                <a:gd name="T45" fmla="*/ 284 h 511"/>
                <a:gd name="T46" fmla="*/ 511 w 567"/>
                <a:gd name="T47" fmla="*/ 171 h 511"/>
                <a:gd name="T48" fmla="*/ 454 w 567"/>
                <a:gd name="T49" fmla="*/ 171 h 511"/>
                <a:gd name="T50" fmla="*/ 454 w 567"/>
                <a:gd name="T51" fmla="*/ 114 h 511"/>
                <a:gd name="T52" fmla="*/ 171 w 567"/>
                <a:gd name="T53" fmla="*/ 114 h 511"/>
                <a:gd name="T54" fmla="*/ 171 w 567"/>
                <a:gd name="T55" fmla="*/ 0 h 511"/>
                <a:gd name="T56" fmla="*/ 114 w 567"/>
                <a:gd name="T57" fmla="*/ 0 h 5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67" h="511">
                  <a:moveTo>
                    <a:pt x="114" y="0"/>
                  </a:moveTo>
                  <a:lnTo>
                    <a:pt x="114" y="57"/>
                  </a:lnTo>
                  <a:lnTo>
                    <a:pt x="114" y="114"/>
                  </a:lnTo>
                  <a:lnTo>
                    <a:pt x="0" y="114"/>
                  </a:lnTo>
                  <a:lnTo>
                    <a:pt x="0" y="171"/>
                  </a:lnTo>
                  <a:lnTo>
                    <a:pt x="57" y="171"/>
                  </a:lnTo>
                  <a:lnTo>
                    <a:pt x="57" y="284"/>
                  </a:lnTo>
                  <a:lnTo>
                    <a:pt x="114" y="284"/>
                  </a:lnTo>
                  <a:lnTo>
                    <a:pt x="114" y="341"/>
                  </a:lnTo>
                  <a:lnTo>
                    <a:pt x="171" y="341"/>
                  </a:lnTo>
                  <a:lnTo>
                    <a:pt x="171" y="511"/>
                  </a:lnTo>
                  <a:lnTo>
                    <a:pt x="227" y="511"/>
                  </a:lnTo>
                  <a:lnTo>
                    <a:pt x="227" y="454"/>
                  </a:lnTo>
                  <a:lnTo>
                    <a:pt x="284" y="454"/>
                  </a:lnTo>
                  <a:lnTo>
                    <a:pt x="341" y="454"/>
                  </a:lnTo>
                  <a:lnTo>
                    <a:pt x="341" y="341"/>
                  </a:lnTo>
                  <a:lnTo>
                    <a:pt x="454" y="341"/>
                  </a:lnTo>
                  <a:lnTo>
                    <a:pt x="454" y="397"/>
                  </a:lnTo>
                  <a:lnTo>
                    <a:pt x="511" y="397"/>
                  </a:lnTo>
                  <a:lnTo>
                    <a:pt x="511" y="341"/>
                  </a:lnTo>
                  <a:lnTo>
                    <a:pt x="567" y="341"/>
                  </a:lnTo>
                  <a:lnTo>
                    <a:pt x="567" y="284"/>
                  </a:lnTo>
                  <a:lnTo>
                    <a:pt x="511" y="284"/>
                  </a:lnTo>
                  <a:lnTo>
                    <a:pt x="511" y="171"/>
                  </a:lnTo>
                  <a:lnTo>
                    <a:pt x="454" y="171"/>
                  </a:lnTo>
                  <a:lnTo>
                    <a:pt x="454" y="114"/>
                  </a:lnTo>
                  <a:lnTo>
                    <a:pt x="171" y="114"/>
                  </a:lnTo>
                  <a:lnTo>
                    <a:pt x="171" y="0"/>
                  </a:lnTo>
                  <a:lnTo>
                    <a:pt x="114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10" name="Freeform 946">
              <a:extLst>
                <a:ext uri="{FF2B5EF4-FFF2-40B4-BE49-F238E27FC236}">
                  <a16:creationId xmlns:a16="http://schemas.microsoft.com/office/drawing/2014/main" id="{7ABE9001-293C-47D4-85AE-46376DF427FC}"/>
                </a:ext>
              </a:extLst>
            </p:cNvPr>
            <p:cNvSpPr>
              <a:spLocks/>
            </p:cNvSpPr>
            <p:nvPr/>
          </p:nvSpPr>
          <p:spPr bwMode="auto">
            <a:xfrm>
              <a:off x="4939" y="4045"/>
              <a:ext cx="284" cy="283"/>
            </a:xfrm>
            <a:custGeom>
              <a:avLst/>
              <a:gdLst>
                <a:gd name="T0" fmla="*/ 0 w 284"/>
                <a:gd name="T1" fmla="*/ 113 h 283"/>
                <a:gd name="T2" fmla="*/ 0 w 284"/>
                <a:gd name="T3" fmla="*/ 283 h 283"/>
                <a:gd name="T4" fmla="*/ 114 w 284"/>
                <a:gd name="T5" fmla="*/ 283 h 283"/>
                <a:gd name="T6" fmla="*/ 114 w 284"/>
                <a:gd name="T7" fmla="*/ 170 h 283"/>
                <a:gd name="T8" fmla="*/ 227 w 284"/>
                <a:gd name="T9" fmla="*/ 170 h 283"/>
                <a:gd name="T10" fmla="*/ 227 w 284"/>
                <a:gd name="T11" fmla="*/ 113 h 283"/>
                <a:gd name="T12" fmla="*/ 284 w 284"/>
                <a:gd name="T13" fmla="*/ 113 h 283"/>
                <a:gd name="T14" fmla="*/ 284 w 284"/>
                <a:gd name="T15" fmla="*/ 56 h 283"/>
                <a:gd name="T16" fmla="*/ 227 w 284"/>
                <a:gd name="T17" fmla="*/ 56 h 283"/>
                <a:gd name="T18" fmla="*/ 227 w 284"/>
                <a:gd name="T19" fmla="*/ 0 h 283"/>
                <a:gd name="T20" fmla="*/ 114 w 284"/>
                <a:gd name="T21" fmla="*/ 0 h 283"/>
                <a:gd name="T22" fmla="*/ 114 w 284"/>
                <a:gd name="T23" fmla="*/ 113 h 283"/>
                <a:gd name="T24" fmla="*/ 0 w 284"/>
                <a:gd name="T25" fmla="*/ 113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84" h="283">
                  <a:moveTo>
                    <a:pt x="0" y="113"/>
                  </a:moveTo>
                  <a:lnTo>
                    <a:pt x="0" y="283"/>
                  </a:lnTo>
                  <a:lnTo>
                    <a:pt x="114" y="283"/>
                  </a:lnTo>
                  <a:lnTo>
                    <a:pt x="114" y="170"/>
                  </a:lnTo>
                  <a:lnTo>
                    <a:pt x="227" y="170"/>
                  </a:lnTo>
                  <a:lnTo>
                    <a:pt x="227" y="113"/>
                  </a:lnTo>
                  <a:lnTo>
                    <a:pt x="284" y="113"/>
                  </a:lnTo>
                  <a:lnTo>
                    <a:pt x="284" y="56"/>
                  </a:lnTo>
                  <a:lnTo>
                    <a:pt x="227" y="56"/>
                  </a:lnTo>
                  <a:lnTo>
                    <a:pt x="227" y="0"/>
                  </a:lnTo>
                  <a:lnTo>
                    <a:pt x="114" y="0"/>
                  </a:lnTo>
                  <a:lnTo>
                    <a:pt x="114" y="113"/>
                  </a:lnTo>
                  <a:lnTo>
                    <a:pt x="0" y="113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11" name="Freeform 947">
              <a:extLst>
                <a:ext uri="{FF2B5EF4-FFF2-40B4-BE49-F238E27FC236}">
                  <a16:creationId xmlns:a16="http://schemas.microsoft.com/office/drawing/2014/main" id="{E31F8B18-5A7E-405F-87CA-3E4C3D229901}"/>
                </a:ext>
              </a:extLst>
            </p:cNvPr>
            <p:cNvSpPr>
              <a:spLocks/>
            </p:cNvSpPr>
            <p:nvPr/>
          </p:nvSpPr>
          <p:spPr bwMode="auto">
            <a:xfrm>
              <a:off x="5053" y="3931"/>
              <a:ext cx="680" cy="624"/>
            </a:xfrm>
            <a:custGeom>
              <a:avLst/>
              <a:gdLst>
                <a:gd name="T0" fmla="*/ 0 w 680"/>
                <a:gd name="T1" fmla="*/ 284 h 624"/>
                <a:gd name="T2" fmla="*/ 113 w 680"/>
                <a:gd name="T3" fmla="*/ 284 h 624"/>
                <a:gd name="T4" fmla="*/ 113 w 680"/>
                <a:gd name="T5" fmla="*/ 227 h 624"/>
                <a:gd name="T6" fmla="*/ 170 w 680"/>
                <a:gd name="T7" fmla="*/ 227 h 624"/>
                <a:gd name="T8" fmla="*/ 170 w 680"/>
                <a:gd name="T9" fmla="*/ 114 h 624"/>
                <a:gd name="T10" fmla="*/ 226 w 680"/>
                <a:gd name="T11" fmla="*/ 114 h 624"/>
                <a:gd name="T12" fmla="*/ 226 w 680"/>
                <a:gd name="T13" fmla="*/ 57 h 624"/>
                <a:gd name="T14" fmla="*/ 340 w 680"/>
                <a:gd name="T15" fmla="*/ 57 h 624"/>
                <a:gd name="T16" fmla="*/ 340 w 680"/>
                <a:gd name="T17" fmla="*/ 0 h 624"/>
                <a:gd name="T18" fmla="*/ 453 w 680"/>
                <a:gd name="T19" fmla="*/ 0 h 624"/>
                <a:gd name="T20" fmla="*/ 453 w 680"/>
                <a:gd name="T21" fmla="*/ 57 h 624"/>
                <a:gd name="T22" fmla="*/ 510 w 680"/>
                <a:gd name="T23" fmla="*/ 57 h 624"/>
                <a:gd name="T24" fmla="*/ 510 w 680"/>
                <a:gd name="T25" fmla="*/ 114 h 624"/>
                <a:gd name="T26" fmla="*/ 623 w 680"/>
                <a:gd name="T27" fmla="*/ 114 h 624"/>
                <a:gd name="T28" fmla="*/ 623 w 680"/>
                <a:gd name="T29" fmla="*/ 227 h 624"/>
                <a:gd name="T30" fmla="*/ 680 w 680"/>
                <a:gd name="T31" fmla="*/ 227 h 624"/>
                <a:gd name="T32" fmla="*/ 680 w 680"/>
                <a:gd name="T33" fmla="*/ 284 h 624"/>
                <a:gd name="T34" fmla="*/ 623 w 680"/>
                <a:gd name="T35" fmla="*/ 284 h 624"/>
                <a:gd name="T36" fmla="*/ 623 w 680"/>
                <a:gd name="T37" fmla="*/ 397 h 624"/>
                <a:gd name="T38" fmla="*/ 567 w 680"/>
                <a:gd name="T39" fmla="*/ 397 h 624"/>
                <a:gd name="T40" fmla="*/ 510 w 680"/>
                <a:gd name="T41" fmla="*/ 397 h 624"/>
                <a:gd name="T42" fmla="*/ 510 w 680"/>
                <a:gd name="T43" fmla="*/ 624 h 624"/>
                <a:gd name="T44" fmla="*/ 397 w 680"/>
                <a:gd name="T45" fmla="*/ 624 h 624"/>
                <a:gd name="T46" fmla="*/ 397 w 680"/>
                <a:gd name="T47" fmla="*/ 454 h 624"/>
                <a:gd name="T48" fmla="*/ 226 w 680"/>
                <a:gd name="T49" fmla="*/ 454 h 624"/>
                <a:gd name="T50" fmla="*/ 226 w 680"/>
                <a:gd name="T51" fmla="*/ 397 h 624"/>
                <a:gd name="T52" fmla="*/ 0 w 680"/>
                <a:gd name="T53" fmla="*/ 397 h 624"/>
                <a:gd name="T54" fmla="*/ 0 w 680"/>
                <a:gd name="T55" fmla="*/ 284 h 6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680" h="624">
                  <a:moveTo>
                    <a:pt x="0" y="284"/>
                  </a:moveTo>
                  <a:lnTo>
                    <a:pt x="113" y="284"/>
                  </a:lnTo>
                  <a:lnTo>
                    <a:pt x="113" y="227"/>
                  </a:lnTo>
                  <a:lnTo>
                    <a:pt x="170" y="227"/>
                  </a:lnTo>
                  <a:lnTo>
                    <a:pt x="170" y="114"/>
                  </a:lnTo>
                  <a:lnTo>
                    <a:pt x="226" y="114"/>
                  </a:lnTo>
                  <a:lnTo>
                    <a:pt x="226" y="57"/>
                  </a:lnTo>
                  <a:lnTo>
                    <a:pt x="340" y="57"/>
                  </a:lnTo>
                  <a:lnTo>
                    <a:pt x="340" y="0"/>
                  </a:lnTo>
                  <a:lnTo>
                    <a:pt x="453" y="0"/>
                  </a:lnTo>
                  <a:lnTo>
                    <a:pt x="453" y="57"/>
                  </a:lnTo>
                  <a:lnTo>
                    <a:pt x="510" y="57"/>
                  </a:lnTo>
                  <a:lnTo>
                    <a:pt x="510" y="114"/>
                  </a:lnTo>
                  <a:lnTo>
                    <a:pt x="623" y="114"/>
                  </a:lnTo>
                  <a:lnTo>
                    <a:pt x="623" y="227"/>
                  </a:lnTo>
                  <a:lnTo>
                    <a:pt x="680" y="227"/>
                  </a:lnTo>
                  <a:lnTo>
                    <a:pt x="680" y="284"/>
                  </a:lnTo>
                  <a:lnTo>
                    <a:pt x="623" y="284"/>
                  </a:lnTo>
                  <a:lnTo>
                    <a:pt x="623" y="397"/>
                  </a:lnTo>
                  <a:lnTo>
                    <a:pt x="567" y="397"/>
                  </a:lnTo>
                  <a:lnTo>
                    <a:pt x="510" y="397"/>
                  </a:lnTo>
                  <a:lnTo>
                    <a:pt x="510" y="624"/>
                  </a:lnTo>
                  <a:lnTo>
                    <a:pt x="397" y="624"/>
                  </a:lnTo>
                  <a:lnTo>
                    <a:pt x="397" y="454"/>
                  </a:lnTo>
                  <a:lnTo>
                    <a:pt x="226" y="454"/>
                  </a:lnTo>
                  <a:lnTo>
                    <a:pt x="226" y="397"/>
                  </a:lnTo>
                  <a:lnTo>
                    <a:pt x="0" y="397"/>
                  </a:lnTo>
                  <a:lnTo>
                    <a:pt x="0" y="284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12" name="Freeform 948">
              <a:extLst>
                <a:ext uri="{FF2B5EF4-FFF2-40B4-BE49-F238E27FC236}">
                  <a16:creationId xmlns:a16="http://schemas.microsoft.com/office/drawing/2014/main" id="{08A0AF02-E7B8-4A27-8824-2A14377DB6DB}"/>
                </a:ext>
              </a:extLst>
            </p:cNvPr>
            <p:cNvSpPr>
              <a:spLocks/>
            </p:cNvSpPr>
            <p:nvPr/>
          </p:nvSpPr>
          <p:spPr bwMode="auto">
            <a:xfrm>
              <a:off x="7037" y="3308"/>
              <a:ext cx="624" cy="453"/>
            </a:xfrm>
            <a:custGeom>
              <a:avLst/>
              <a:gdLst>
                <a:gd name="T0" fmla="*/ 567 w 624"/>
                <a:gd name="T1" fmla="*/ 396 h 453"/>
                <a:gd name="T2" fmla="*/ 567 w 624"/>
                <a:gd name="T3" fmla="*/ 283 h 453"/>
                <a:gd name="T4" fmla="*/ 624 w 624"/>
                <a:gd name="T5" fmla="*/ 283 h 453"/>
                <a:gd name="T6" fmla="*/ 624 w 624"/>
                <a:gd name="T7" fmla="*/ 56 h 453"/>
                <a:gd name="T8" fmla="*/ 510 w 624"/>
                <a:gd name="T9" fmla="*/ 56 h 453"/>
                <a:gd name="T10" fmla="*/ 510 w 624"/>
                <a:gd name="T11" fmla="*/ 113 h 453"/>
                <a:gd name="T12" fmla="*/ 454 w 624"/>
                <a:gd name="T13" fmla="*/ 113 h 453"/>
                <a:gd name="T14" fmla="*/ 454 w 624"/>
                <a:gd name="T15" fmla="*/ 56 h 453"/>
                <a:gd name="T16" fmla="*/ 397 w 624"/>
                <a:gd name="T17" fmla="*/ 56 h 453"/>
                <a:gd name="T18" fmla="*/ 397 w 624"/>
                <a:gd name="T19" fmla="*/ 0 h 453"/>
                <a:gd name="T20" fmla="*/ 114 w 624"/>
                <a:gd name="T21" fmla="*/ 0 h 453"/>
                <a:gd name="T22" fmla="*/ 114 w 624"/>
                <a:gd name="T23" fmla="*/ 170 h 453"/>
                <a:gd name="T24" fmla="*/ 57 w 624"/>
                <a:gd name="T25" fmla="*/ 170 h 453"/>
                <a:gd name="T26" fmla="*/ 57 w 624"/>
                <a:gd name="T27" fmla="*/ 283 h 453"/>
                <a:gd name="T28" fmla="*/ 0 w 624"/>
                <a:gd name="T29" fmla="*/ 283 h 453"/>
                <a:gd name="T30" fmla="*/ 0 w 624"/>
                <a:gd name="T31" fmla="*/ 453 h 453"/>
                <a:gd name="T32" fmla="*/ 57 w 624"/>
                <a:gd name="T33" fmla="*/ 453 h 453"/>
                <a:gd name="T34" fmla="*/ 57 w 624"/>
                <a:gd name="T35" fmla="*/ 396 h 453"/>
                <a:gd name="T36" fmla="*/ 567 w 624"/>
                <a:gd name="T37" fmla="*/ 396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624" h="453">
                  <a:moveTo>
                    <a:pt x="567" y="396"/>
                  </a:moveTo>
                  <a:lnTo>
                    <a:pt x="567" y="283"/>
                  </a:lnTo>
                  <a:lnTo>
                    <a:pt x="624" y="283"/>
                  </a:lnTo>
                  <a:lnTo>
                    <a:pt x="624" y="56"/>
                  </a:lnTo>
                  <a:lnTo>
                    <a:pt x="510" y="56"/>
                  </a:lnTo>
                  <a:lnTo>
                    <a:pt x="510" y="113"/>
                  </a:lnTo>
                  <a:lnTo>
                    <a:pt x="454" y="113"/>
                  </a:lnTo>
                  <a:lnTo>
                    <a:pt x="454" y="56"/>
                  </a:lnTo>
                  <a:lnTo>
                    <a:pt x="397" y="56"/>
                  </a:lnTo>
                  <a:lnTo>
                    <a:pt x="397" y="0"/>
                  </a:lnTo>
                  <a:lnTo>
                    <a:pt x="114" y="0"/>
                  </a:lnTo>
                  <a:lnTo>
                    <a:pt x="114" y="170"/>
                  </a:lnTo>
                  <a:lnTo>
                    <a:pt x="57" y="170"/>
                  </a:lnTo>
                  <a:lnTo>
                    <a:pt x="57" y="283"/>
                  </a:lnTo>
                  <a:lnTo>
                    <a:pt x="0" y="283"/>
                  </a:lnTo>
                  <a:lnTo>
                    <a:pt x="0" y="453"/>
                  </a:lnTo>
                  <a:lnTo>
                    <a:pt x="57" y="453"/>
                  </a:lnTo>
                  <a:lnTo>
                    <a:pt x="57" y="396"/>
                  </a:lnTo>
                  <a:lnTo>
                    <a:pt x="567" y="396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15" name="Freeform 951">
              <a:extLst>
                <a:ext uri="{FF2B5EF4-FFF2-40B4-BE49-F238E27FC236}">
                  <a16:creationId xmlns:a16="http://schemas.microsoft.com/office/drawing/2014/main" id="{154A7C61-E5DE-4668-9EE5-CA4E1929A11B}"/>
                </a:ext>
              </a:extLst>
            </p:cNvPr>
            <p:cNvSpPr>
              <a:spLocks/>
            </p:cNvSpPr>
            <p:nvPr/>
          </p:nvSpPr>
          <p:spPr bwMode="auto">
            <a:xfrm>
              <a:off x="5279" y="2400"/>
              <a:ext cx="567" cy="681"/>
            </a:xfrm>
            <a:custGeom>
              <a:avLst/>
              <a:gdLst>
                <a:gd name="T0" fmla="*/ 341 w 567"/>
                <a:gd name="T1" fmla="*/ 57 h 681"/>
                <a:gd name="T2" fmla="*/ 454 w 567"/>
                <a:gd name="T3" fmla="*/ 57 h 681"/>
                <a:gd name="T4" fmla="*/ 454 w 567"/>
                <a:gd name="T5" fmla="*/ 0 h 681"/>
                <a:gd name="T6" fmla="*/ 567 w 567"/>
                <a:gd name="T7" fmla="*/ 0 h 681"/>
                <a:gd name="T8" fmla="*/ 567 w 567"/>
                <a:gd name="T9" fmla="*/ 170 h 681"/>
                <a:gd name="T10" fmla="*/ 511 w 567"/>
                <a:gd name="T11" fmla="*/ 170 h 681"/>
                <a:gd name="T12" fmla="*/ 511 w 567"/>
                <a:gd name="T13" fmla="*/ 227 h 681"/>
                <a:gd name="T14" fmla="*/ 397 w 567"/>
                <a:gd name="T15" fmla="*/ 227 h 681"/>
                <a:gd name="T16" fmla="*/ 397 w 567"/>
                <a:gd name="T17" fmla="*/ 397 h 681"/>
                <a:gd name="T18" fmla="*/ 341 w 567"/>
                <a:gd name="T19" fmla="*/ 397 h 681"/>
                <a:gd name="T20" fmla="*/ 341 w 567"/>
                <a:gd name="T21" fmla="*/ 567 h 681"/>
                <a:gd name="T22" fmla="*/ 397 w 567"/>
                <a:gd name="T23" fmla="*/ 567 h 681"/>
                <a:gd name="T24" fmla="*/ 397 w 567"/>
                <a:gd name="T25" fmla="*/ 624 h 681"/>
                <a:gd name="T26" fmla="*/ 284 w 567"/>
                <a:gd name="T27" fmla="*/ 624 h 681"/>
                <a:gd name="T28" fmla="*/ 284 w 567"/>
                <a:gd name="T29" fmla="*/ 681 h 681"/>
                <a:gd name="T30" fmla="*/ 227 w 567"/>
                <a:gd name="T31" fmla="*/ 681 h 681"/>
                <a:gd name="T32" fmla="*/ 227 w 567"/>
                <a:gd name="T33" fmla="*/ 624 h 681"/>
                <a:gd name="T34" fmla="*/ 57 w 567"/>
                <a:gd name="T35" fmla="*/ 624 h 681"/>
                <a:gd name="T36" fmla="*/ 57 w 567"/>
                <a:gd name="T37" fmla="*/ 567 h 681"/>
                <a:gd name="T38" fmla="*/ 114 w 567"/>
                <a:gd name="T39" fmla="*/ 567 h 681"/>
                <a:gd name="T40" fmla="*/ 114 w 567"/>
                <a:gd name="T41" fmla="*/ 511 h 681"/>
                <a:gd name="T42" fmla="*/ 0 w 567"/>
                <a:gd name="T43" fmla="*/ 511 h 681"/>
                <a:gd name="T44" fmla="*/ 0 w 567"/>
                <a:gd name="T45" fmla="*/ 397 h 681"/>
                <a:gd name="T46" fmla="*/ 114 w 567"/>
                <a:gd name="T47" fmla="*/ 397 h 681"/>
                <a:gd name="T48" fmla="*/ 114 w 567"/>
                <a:gd name="T49" fmla="*/ 340 h 681"/>
                <a:gd name="T50" fmla="*/ 171 w 567"/>
                <a:gd name="T51" fmla="*/ 340 h 681"/>
                <a:gd name="T52" fmla="*/ 171 w 567"/>
                <a:gd name="T53" fmla="*/ 227 h 681"/>
                <a:gd name="T54" fmla="*/ 227 w 567"/>
                <a:gd name="T55" fmla="*/ 227 h 681"/>
                <a:gd name="T56" fmla="*/ 227 w 567"/>
                <a:gd name="T57" fmla="*/ 114 h 681"/>
                <a:gd name="T58" fmla="*/ 341 w 567"/>
                <a:gd name="T59" fmla="*/ 114 h 681"/>
                <a:gd name="T60" fmla="*/ 341 w 567"/>
                <a:gd name="T61" fmla="*/ 57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567" h="681">
                  <a:moveTo>
                    <a:pt x="341" y="57"/>
                  </a:moveTo>
                  <a:lnTo>
                    <a:pt x="454" y="57"/>
                  </a:lnTo>
                  <a:lnTo>
                    <a:pt x="454" y="0"/>
                  </a:lnTo>
                  <a:lnTo>
                    <a:pt x="567" y="0"/>
                  </a:lnTo>
                  <a:lnTo>
                    <a:pt x="567" y="170"/>
                  </a:lnTo>
                  <a:lnTo>
                    <a:pt x="511" y="170"/>
                  </a:lnTo>
                  <a:lnTo>
                    <a:pt x="511" y="227"/>
                  </a:lnTo>
                  <a:lnTo>
                    <a:pt x="397" y="227"/>
                  </a:lnTo>
                  <a:lnTo>
                    <a:pt x="397" y="397"/>
                  </a:lnTo>
                  <a:lnTo>
                    <a:pt x="341" y="397"/>
                  </a:lnTo>
                  <a:lnTo>
                    <a:pt x="341" y="567"/>
                  </a:lnTo>
                  <a:lnTo>
                    <a:pt x="397" y="567"/>
                  </a:lnTo>
                  <a:lnTo>
                    <a:pt x="397" y="624"/>
                  </a:lnTo>
                  <a:lnTo>
                    <a:pt x="284" y="624"/>
                  </a:lnTo>
                  <a:lnTo>
                    <a:pt x="284" y="681"/>
                  </a:lnTo>
                  <a:lnTo>
                    <a:pt x="227" y="681"/>
                  </a:lnTo>
                  <a:lnTo>
                    <a:pt x="227" y="624"/>
                  </a:lnTo>
                  <a:lnTo>
                    <a:pt x="57" y="624"/>
                  </a:lnTo>
                  <a:lnTo>
                    <a:pt x="57" y="567"/>
                  </a:lnTo>
                  <a:lnTo>
                    <a:pt x="114" y="567"/>
                  </a:lnTo>
                  <a:lnTo>
                    <a:pt x="114" y="511"/>
                  </a:lnTo>
                  <a:lnTo>
                    <a:pt x="0" y="511"/>
                  </a:lnTo>
                  <a:lnTo>
                    <a:pt x="0" y="397"/>
                  </a:lnTo>
                  <a:lnTo>
                    <a:pt x="114" y="397"/>
                  </a:lnTo>
                  <a:lnTo>
                    <a:pt x="114" y="340"/>
                  </a:lnTo>
                  <a:lnTo>
                    <a:pt x="171" y="340"/>
                  </a:lnTo>
                  <a:lnTo>
                    <a:pt x="171" y="227"/>
                  </a:lnTo>
                  <a:lnTo>
                    <a:pt x="227" y="227"/>
                  </a:lnTo>
                  <a:lnTo>
                    <a:pt x="227" y="114"/>
                  </a:lnTo>
                  <a:lnTo>
                    <a:pt x="341" y="114"/>
                  </a:lnTo>
                  <a:lnTo>
                    <a:pt x="341" y="5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16" name="Freeform 952">
              <a:extLst>
                <a:ext uri="{FF2B5EF4-FFF2-40B4-BE49-F238E27FC236}">
                  <a16:creationId xmlns:a16="http://schemas.microsoft.com/office/drawing/2014/main" id="{B6E2786B-F3A5-463E-B0F0-4EC8A28A4DB1}"/>
                </a:ext>
              </a:extLst>
            </p:cNvPr>
            <p:cNvSpPr>
              <a:spLocks/>
            </p:cNvSpPr>
            <p:nvPr/>
          </p:nvSpPr>
          <p:spPr bwMode="auto">
            <a:xfrm>
              <a:off x="4542" y="3988"/>
              <a:ext cx="397" cy="340"/>
            </a:xfrm>
            <a:custGeom>
              <a:avLst/>
              <a:gdLst>
                <a:gd name="T0" fmla="*/ 227 w 397"/>
                <a:gd name="T1" fmla="*/ 0 h 340"/>
                <a:gd name="T2" fmla="*/ 0 w 397"/>
                <a:gd name="T3" fmla="*/ 0 h 340"/>
                <a:gd name="T4" fmla="*/ 0 w 397"/>
                <a:gd name="T5" fmla="*/ 57 h 340"/>
                <a:gd name="T6" fmla="*/ 57 w 397"/>
                <a:gd name="T7" fmla="*/ 57 h 340"/>
                <a:gd name="T8" fmla="*/ 57 w 397"/>
                <a:gd name="T9" fmla="*/ 113 h 340"/>
                <a:gd name="T10" fmla="*/ 170 w 397"/>
                <a:gd name="T11" fmla="*/ 113 h 340"/>
                <a:gd name="T12" fmla="*/ 170 w 397"/>
                <a:gd name="T13" fmla="*/ 283 h 340"/>
                <a:gd name="T14" fmla="*/ 227 w 397"/>
                <a:gd name="T15" fmla="*/ 283 h 340"/>
                <a:gd name="T16" fmla="*/ 227 w 397"/>
                <a:gd name="T17" fmla="*/ 340 h 340"/>
                <a:gd name="T18" fmla="*/ 397 w 397"/>
                <a:gd name="T19" fmla="*/ 340 h 340"/>
                <a:gd name="T20" fmla="*/ 397 w 397"/>
                <a:gd name="T21" fmla="*/ 227 h 340"/>
                <a:gd name="T22" fmla="*/ 341 w 397"/>
                <a:gd name="T23" fmla="*/ 227 h 340"/>
                <a:gd name="T24" fmla="*/ 341 w 397"/>
                <a:gd name="T25" fmla="*/ 57 h 340"/>
                <a:gd name="T26" fmla="*/ 284 w 397"/>
                <a:gd name="T27" fmla="*/ 57 h 340"/>
                <a:gd name="T28" fmla="*/ 284 w 397"/>
                <a:gd name="T29" fmla="*/ 0 h 340"/>
                <a:gd name="T30" fmla="*/ 227 w 397"/>
                <a:gd name="T31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97" h="340">
                  <a:moveTo>
                    <a:pt x="227" y="0"/>
                  </a:moveTo>
                  <a:lnTo>
                    <a:pt x="0" y="0"/>
                  </a:lnTo>
                  <a:lnTo>
                    <a:pt x="0" y="57"/>
                  </a:lnTo>
                  <a:lnTo>
                    <a:pt x="57" y="57"/>
                  </a:lnTo>
                  <a:lnTo>
                    <a:pt x="57" y="113"/>
                  </a:lnTo>
                  <a:lnTo>
                    <a:pt x="170" y="113"/>
                  </a:lnTo>
                  <a:lnTo>
                    <a:pt x="170" y="283"/>
                  </a:lnTo>
                  <a:lnTo>
                    <a:pt x="227" y="283"/>
                  </a:lnTo>
                  <a:lnTo>
                    <a:pt x="227" y="340"/>
                  </a:lnTo>
                  <a:lnTo>
                    <a:pt x="397" y="340"/>
                  </a:lnTo>
                  <a:lnTo>
                    <a:pt x="397" y="227"/>
                  </a:lnTo>
                  <a:lnTo>
                    <a:pt x="341" y="227"/>
                  </a:lnTo>
                  <a:lnTo>
                    <a:pt x="341" y="57"/>
                  </a:lnTo>
                  <a:lnTo>
                    <a:pt x="284" y="57"/>
                  </a:lnTo>
                  <a:lnTo>
                    <a:pt x="284" y="0"/>
                  </a:lnTo>
                  <a:lnTo>
                    <a:pt x="227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18" name="Freeform 954">
              <a:extLst>
                <a:ext uri="{FF2B5EF4-FFF2-40B4-BE49-F238E27FC236}">
                  <a16:creationId xmlns:a16="http://schemas.microsoft.com/office/drawing/2014/main" id="{B2C666A2-B885-4D01-BBA7-84486011B36A}"/>
                </a:ext>
              </a:extLst>
            </p:cNvPr>
            <p:cNvSpPr>
              <a:spLocks/>
            </p:cNvSpPr>
            <p:nvPr/>
          </p:nvSpPr>
          <p:spPr bwMode="auto">
            <a:xfrm>
              <a:off x="4032" y="3648"/>
              <a:ext cx="1191" cy="1247"/>
            </a:xfrm>
            <a:custGeom>
              <a:avLst/>
              <a:gdLst>
                <a:gd name="T0" fmla="*/ 1191 w 1191"/>
                <a:gd name="T1" fmla="*/ 680 h 1247"/>
                <a:gd name="T2" fmla="*/ 737 w 1191"/>
                <a:gd name="T3" fmla="*/ 680 h 1247"/>
                <a:gd name="T4" fmla="*/ 737 w 1191"/>
                <a:gd name="T5" fmla="*/ 623 h 1247"/>
                <a:gd name="T6" fmla="*/ 680 w 1191"/>
                <a:gd name="T7" fmla="*/ 623 h 1247"/>
                <a:gd name="T8" fmla="*/ 680 w 1191"/>
                <a:gd name="T9" fmla="*/ 453 h 1247"/>
                <a:gd name="T10" fmla="*/ 567 w 1191"/>
                <a:gd name="T11" fmla="*/ 453 h 1247"/>
                <a:gd name="T12" fmla="*/ 567 w 1191"/>
                <a:gd name="T13" fmla="*/ 397 h 1247"/>
                <a:gd name="T14" fmla="*/ 510 w 1191"/>
                <a:gd name="T15" fmla="*/ 397 h 1247"/>
                <a:gd name="T16" fmla="*/ 510 w 1191"/>
                <a:gd name="T17" fmla="*/ 340 h 1247"/>
                <a:gd name="T18" fmla="*/ 737 w 1191"/>
                <a:gd name="T19" fmla="*/ 340 h 1247"/>
                <a:gd name="T20" fmla="*/ 737 w 1191"/>
                <a:gd name="T21" fmla="*/ 227 h 1247"/>
                <a:gd name="T22" fmla="*/ 680 w 1191"/>
                <a:gd name="T23" fmla="*/ 227 h 1247"/>
                <a:gd name="T24" fmla="*/ 680 w 1191"/>
                <a:gd name="T25" fmla="*/ 170 h 1247"/>
                <a:gd name="T26" fmla="*/ 454 w 1191"/>
                <a:gd name="T27" fmla="*/ 170 h 1247"/>
                <a:gd name="T28" fmla="*/ 454 w 1191"/>
                <a:gd name="T29" fmla="*/ 113 h 1247"/>
                <a:gd name="T30" fmla="*/ 340 w 1191"/>
                <a:gd name="T31" fmla="*/ 113 h 1247"/>
                <a:gd name="T32" fmla="*/ 340 w 1191"/>
                <a:gd name="T33" fmla="*/ 56 h 1247"/>
                <a:gd name="T34" fmla="*/ 113 w 1191"/>
                <a:gd name="T35" fmla="*/ 56 h 1247"/>
                <a:gd name="T36" fmla="*/ 113 w 1191"/>
                <a:gd name="T37" fmla="*/ 0 h 1247"/>
                <a:gd name="T38" fmla="*/ 0 w 1191"/>
                <a:gd name="T39" fmla="*/ 0 h 1247"/>
                <a:gd name="T40" fmla="*/ 0 w 1191"/>
                <a:gd name="T41" fmla="*/ 170 h 1247"/>
                <a:gd name="T42" fmla="*/ 57 w 1191"/>
                <a:gd name="T43" fmla="*/ 170 h 1247"/>
                <a:gd name="T44" fmla="*/ 113 w 1191"/>
                <a:gd name="T45" fmla="*/ 170 h 1247"/>
                <a:gd name="T46" fmla="*/ 113 w 1191"/>
                <a:gd name="T47" fmla="*/ 283 h 1247"/>
                <a:gd name="T48" fmla="*/ 227 w 1191"/>
                <a:gd name="T49" fmla="*/ 283 h 1247"/>
                <a:gd name="T50" fmla="*/ 227 w 1191"/>
                <a:gd name="T51" fmla="*/ 340 h 1247"/>
                <a:gd name="T52" fmla="*/ 284 w 1191"/>
                <a:gd name="T53" fmla="*/ 340 h 1247"/>
                <a:gd name="T54" fmla="*/ 284 w 1191"/>
                <a:gd name="T55" fmla="*/ 397 h 1247"/>
                <a:gd name="T56" fmla="*/ 340 w 1191"/>
                <a:gd name="T57" fmla="*/ 397 h 1247"/>
                <a:gd name="T58" fmla="*/ 340 w 1191"/>
                <a:gd name="T59" fmla="*/ 453 h 1247"/>
                <a:gd name="T60" fmla="*/ 397 w 1191"/>
                <a:gd name="T61" fmla="*/ 453 h 1247"/>
                <a:gd name="T62" fmla="*/ 397 w 1191"/>
                <a:gd name="T63" fmla="*/ 623 h 1247"/>
                <a:gd name="T64" fmla="*/ 284 w 1191"/>
                <a:gd name="T65" fmla="*/ 623 h 1247"/>
                <a:gd name="T66" fmla="*/ 284 w 1191"/>
                <a:gd name="T67" fmla="*/ 737 h 1247"/>
                <a:gd name="T68" fmla="*/ 227 w 1191"/>
                <a:gd name="T69" fmla="*/ 737 h 1247"/>
                <a:gd name="T70" fmla="*/ 227 w 1191"/>
                <a:gd name="T71" fmla="*/ 794 h 1247"/>
                <a:gd name="T72" fmla="*/ 113 w 1191"/>
                <a:gd name="T73" fmla="*/ 794 h 1247"/>
                <a:gd name="T74" fmla="*/ 113 w 1191"/>
                <a:gd name="T75" fmla="*/ 850 h 1247"/>
                <a:gd name="T76" fmla="*/ 227 w 1191"/>
                <a:gd name="T77" fmla="*/ 850 h 1247"/>
                <a:gd name="T78" fmla="*/ 227 w 1191"/>
                <a:gd name="T79" fmla="*/ 907 h 1247"/>
                <a:gd name="T80" fmla="*/ 284 w 1191"/>
                <a:gd name="T81" fmla="*/ 907 h 1247"/>
                <a:gd name="T82" fmla="*/ 284 w 1191"/>
                <a:gd name="T83" fmla="*/ 964 h 1247"/>
                <a:gd name="T84" fmla="*/ 340 w 1191"/>
                <a:gd name="T85" fmla="*/ 964 h 1247"/>
                <a:gd name="T86" fmla="*/ 340 w 1191"/>
                <a:gd name="T87" fmla="*/ 1190 h 1247"/>
                <a:gd name="T88" fmla="*/ 567 w 1191"/>
                <a:gd name="T89" fmla="*/ 1190 h 1247"/>
                <a:gd name="T90" fmla="*/ 567 w 1191"/>
                <a:gd name="T91" fmla="*/ 1247 h 1247"/>
                <a:gd name="T92" fmla="*/ 624 w 1191"/>
                <a:gd name="T93" fmla="*/ 1247 h 1247"/>
                <a:gd name="T94" fmla="*/ 624 w 1191"/>
                <a:gd name="T95" fmla="*/ 1190 h 1247"/>
                <a:gd name="T96" fmla="*/ 794 w 1191"/>
                <a:gd name="T97" fmla="*/ 1190 h 1247"/>
                <a:gd name="T98" fmla="*/ 794 w 1191"/>
                <a:gd name="T99" fmla="*/ 1134 h 1247"/>
                <a:gd name="T100" fmla="*/ 851 w 1191"/>
                <a:gd name="T101" fmla="*/ 1134 h 1247"/>
                <a:gd name="T102" fmla="*/ 851 w 1191"/>
                <a:gd name="T103" fmla="*/ 1020 h 1247"/>
                <a:gd name="T104" fmla="*/ 964 w 1191"/>
                <a:gd name="T105" fmla="*/ 1020 h 1247"/>
                <a:gd name="T106" fmla="*/ 964 w 1191"/>
                <a:gd name="T107" fmla="*/ 907 h 1247"/>
                <a:gd name="T108" fmla="*/ 1077 w 1191"/>
                <a:gd name="T109" fmla="*/ 907 h 1247"/>
                <a:gd name="T110" fmla="*/ 1077 w 1191"/>
                <a:gd name="T111" fmla="*/ 794 h 1247"/>
                <a:gd name="T112" fmla="*/ 1134 w 1191"/>
                <a:gd name="T113" fmla="*/ 794 h 1247"/>
                <a:gd name="T114" fmla="*/ 1134 w 1191"/>
                <a:gd name="T115" fmla="*/ 737 h 1247"/>
                <a:gd name="T116" fmla="*/ 1191 w 1191"/>
                <a:gd name="T117" fmla="*/ 737 h 1247"/>
                <a:gd name="T118" fmla="*/ 1191 w 1191"/>
                <a:gd name="T119" fmla="*/ 680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191" h="1247">
                  <a:moveTo>
                    <a:pt x="1191" y="680"/>
                  </a:moveTo>
                  <a:lnTo>
                    <a:pt x="737" y="680"/>
                  </a:lnTo>
                  <a:lnTo>
                    <a:pt x="737" y="623"/>
                  </a:lnTo>
                  <a:lnTo>
                    <a:pt x="680" y="623"/>
                  </a:lnTo>
                  <a:lnTo>
                    <a:pt x="680" y="453"/>
                  </a:lnTo>
                  <a:lnTo>
                    <a:pt x="567" y="453"/>
                  </a:lnTo>
                  <a:lnTo>
                    <a:pt x="567" y="397"/>
                  </a:lnTo>
                  <a:lnTo>
                    <a:pt x="510" y="397"/>
                  </a:lnTo>
                  <a:lnTo>
                    <a:pt x="510" y="340"/>
                  </a:lnTo>
                  <a:lnTo>
                    <a:pt x="737" y="340"/>
                  </a:lnTo>
                  <a:lnTo>
                    <a:pt x="737" y="227"/>
                  </a:lnTo>
                  <a:lnTo>
                    <a:pt x="680" y="227"/>
                  </a:lnTo>
                  <a:lnTo>
                    <a:pt x="680" y="170"/>
                  </a:lnTo>
                  <a:lnTo>
                    <a:pt x="454" y="170"/>
                  </a:lnTo>
                  <a:lnTo>
                    <a:pt x="454" y="113"/>
                  </a:lnTo>
                  <a:lnTo>
                    <a:pt x="340" y="113"/>
                  </a:lnTo>
                  <a:lnTo>
                    <a:pt x="340" y="56"/>
                  </a:lnTo>
                  <a:lnTo>
                    <a:pt x="113" y="56"/>
                  </a:lnTo>
                  <a:lnTo>
                    <a:pt x="113" y="0"/>
                  </a:lnTo>
                  <a:lnTo>
                    <a:pt x="0" y="0"/>
                  </a:lnTo>
                  <a:lnTo>
                    <a:pt x="0" y="170"/>
                  </a:lnTo>
                  <a:lnTo>
                    <a:pt x="57" y="170"/>
                  </a:lnTo>
                  <a:lnTo>
                    <a:pt x="113" y="170"/>
                  </a:lnTo>
                  <a:lnTo>
                    <a:pt x="113" y="283"/>
                  </a:lnTo>
                  <a:lnTo>
                    <a:pt x="227" y="283"/>
                  </a:lnTo>
                  <a:lnTo>
                    <a:pt x="227" y="340"/>
                  </a:lnTo>
                  <a:lnTo>
                    <a:pt x="284" y="340"/>
                  </a:lnTo>
                  <a:lnTo>
                    <a:pt x="284" y="397"/>
                  </a:lnTo>
                  <a:lnTo>
                    <a:pt x="340" y="397"/>
                  </a:lnTo>
                  <a:lnTo>
                    <a:pt x="340" y="453"/>
                  </a:lnTo>
                  <a:lnTo>
                    <a:pt x="397" y="453"/>
                  </a:lnTo>
                  <a:lnTo>
                    <a:pt x="397" y="623"/>
                  </a:lnTo>
                  <a:lnTo>
                    <a:pt x="284" y="623"/>
                  </a:lnTo>
                  <a:lnTo>
                    <a:pt x="284" y="737"/>
                  </a:lnTo>
                  <a:lnTo>
                    <a:pt x="227" y="737"/>
                  </a:lnTo>
                  <a:lnTo>
                    <a:pt x="227" y="794"/>
                  </a:lnTo>
                  <a:lnTo>
                    <a:pt x="113" y="794"/>
                  </a:lnTo>
                  <a:lnTo>
                    <a:pt x="113" y="850"/>
                  </a:lnTo>
                  <a:lnTo>
                    <a:pt x="227" y="850"/>
                  </a:lnTo>
                  <a:lnTo>
                    <a:pt x="227" y="907"/>
                  </a:lnTo>
                  <a:lnTo>
                    <a:pt x="284" y="907"/>
                  </a:lnTo>
                  <a:lnTo>
                    <a:pt x="284" y="964"/>
                  </a:lnTo>
                  <a:lnTo>
                    <a:pt x="340" y="964"/>
                  </a:lnTo>
                  <a:lnTo>
                    <a:pt x="340" y="1190"/>
                  </a:lnTo>
                  <a:lnTo>
                    <a:pt x="567" y="1190"/>
                  </a:lnTo>
                  <a:lnTo>
                    <a:pt x="567" y="1247"/>
                  </a:lnTo>
                  <a:lnTo>
                    <a:pt x="624" y="1247"/>
                  </a:lnTo>
                  <a:lnTo>
                    <a:pt x="624" y="1190"/>
                  </a:lnTo>
                  <a:lnTo>
                    <a:pt x="794" y="1190"/>
                  </a:lnTo>
                  <a:lnTo>
                    <a:pt x="794" y="1134"/>
                  </a:lnTo>
                  <a:lnTo>
                    <a:pt x="851" y="1134"/>
                  </a:lnTo>
                  <a:lnTo>
                    <a:pt x="851" y="1020"/>
                  </a:lnTo>
                  <a:lnTo>
                    <a:pt x="964" y="1020"/>
                  </a:lnTo>
                  <a:lnTo>
                    <a:pt x="964" y="907"/>
                  </a:lnTo>
                  <a:lnTo>
                    <a:pt x="1077" y="907"/>
                  </a:lnTo>
                  <a:lnTo>
                    <a:pt x="1077" y="794"/>
                  </a:lnTo>
                  <a:lnTo>
                    <a:pt x="1134" y="794"/>
                  </a:lnTo>
                  <a:lnTo>
                    <a:pt x="1134" y="737"/>
                  </a:lnTo>
                  <a:lnTo>
                    <a:pt x="1191" y="737"/>
                  </a:lnTo>
                  <a:lnTo>
                    <a:pt x="1191" y="68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19" name="Freeform 955">
              <a:extLst>
                <a:ext uri="{FF2B5EF4-FFF2-40B4-BE49-F238E27FC236}">
                  <a16:creationId xmlns:a16="http://schemas.microsoft.com/office/drawing/2014/main" id="{A2E6D415-6D81-4739-B761-8F50F066302B}"/>
                </a:ext>
              </a:extLst>
            </p:cNvPr>
            <p:cNvSpPr>
              <a:spLocks/>
            </p:cNvSpPr>
            <p:nvPr/>
          </p:nvSpPr>
          <p:spPr bwMode="auto">
            <a:xfrm>
              <a:off x="3465" y="3704"/>
              <a:ext cx="964" cy="738"/>
            </a:xfrm>
            <a:custGeom>
              <a:avLst/>
              <a:gdLst>
                <a:gd name="T0" fmla="*/ 794 w 964"/>
                <a:gd name="T1" fmla="*/ 738 h 738"/>
                <a:gd name="T2" fmla="*/ 624 w 964"/>
                <a:gd name="T3" fmla="*/ 738 h 738"/>
                <a:gd name="T4" fmla="*/ 624 w 964"/>
                <a:gd name="T5" fmla="*/ 681 h 738"/>
                <a:gd name="T6" fmla="*/ 567 w 964"/>
                <a:gd name="T7" fmla="*/ 681 h 738"/>
                <a:gd name="T8" fmla="*/ 510 w 964"/>
                <a:gd name="T9" fmla="*/ 681 h 738"/>
                <a:gd name="T10" fmla="*/ 510 w 964"/>
                <a:gd name="T11" fmla="*/ 624 h 738"/>
                <a:gd name="T12" fmla="*/ 397 w 964"/>
                <a:gd name="T13" fmla="*/ 624 h 738"/>
                <a:gd name="T14" fmla="*/ 397 w 964"/>
                <a:gd name="T15" fmla="*/ 567 h 738"/>
                <a:gd name="T16" fmla="*/ 227 w 964"/>
                <a:gd name="T17" fmla="*/ 567 h 738"/>
                <a:gd name="T18" fmla="*/ 227 w 964"/>
                <a:gd name="T19" fmla="*/ 511 h 738"/>
                <a:gd name="T20" fmla="*/ 57 w 964"/>
                <a:gd name="T21" fmla="*/ 511 h 738"/>
                <a:gd name="T22" fmla="*/ 57 w 964"/>
                <a:gd name="T23" fmla="*/ 454 h 738"/>
                <a:gd name="T24" fmla="*/ 0 w 964"/>
                <a:gd name="T25" fmla="*/ 454 h 738"/>
                <a:gd name="T26" fmla="*/ 0 w 964"/>
                <a:gd name="T27" fmla="*/ 284 h 738"/>
                <a:gd name="T28" fmla="*/ 57 w 964"/>
                <a:gd name="T29" fmla="*/ 284 h 738"/>
                <a:gd name="T30" fmla="*/ 57 w 964"/>
                <a:gd name="T31" fmla="*/ 227 h 738"/>
                <a:gd name="T32" fmla="*/ 340 w 964"/>
                <a:gd name="T33" fmla="*/ 227 h 738"/>
                <a:gd name="T34" fmla="*/ 340 w 964"/>
                <a:gd name="T35" fmla="*/ 171 h 738"/>
                <a:gd name="T36" fmla="*/ 454 w 964"/>
                <a:gd name="T37" fmla="*/ 171 h 738"/>
                <a:gd name="T38" fmla="*/ 454 w 964"/>
                <a:gd name="T39" fmla="*/ 57 h 738"/>
                <a:gd name="T40" fmla="*/ 510 w 964"/>
                <a:gd name="T41" fmla="*/ 57 h 738"/>
                <a:gd name="T42" fmla="*/ 510 w 964"/>
                <a:gd name="T43" fmla="*/ 0 h 738"/>
                <a:gd name="T44" fmla="*/ 567 w 964"/>
                <a:gd name="T45" fmla="*/ 0 h 738"/>
                <a:gd name="T46" fmla="*/ 567 w 964"/>
                <a:gd name="T47" fmla="*/ 114 h 738"/>
                <a:gd name="T48" fmla="*/ 680 w 964"/>
                <a:gd name="T49" fmla="*/ 114 h 738"/>
                <a:gd name="T50" fmla="*/ 680 w 964"/>
                <a:gd name="T51" fmla="*/ 227 h 738"/>
                <a:gd name="T52" fmla="*/ 794 w 964"/>
                <a:gd name="T53" fmla="*/ 227 h 738"/>
                <a:gd name="T54" fmla="*/ 794 w 964"/>
                <a:gd name="T55" fmla="*/ 284 h 738"/>
                <a:gd name="T56" fmla="*/ 851 w 964"/>
                <a:gd name="T57" fmla="*/ 284 h 738"/>
                <a:gd name="T58" fmla="*/ 851 w 964"/>
                <a:gd name="T59" fmla="*/ 341 h 738"/>
                <a:gd name="T60" fmla="*/ 907 w 964"/>
                <a:gd name="T61" fmla="*/ 341 h 738"/>
                <a:gd name="T62" fmla="*/ 907 w 964"/>
                <a:gd name="T63" fmla="*/ 397 h 738"/>
                <a:gd name="T64" fmla="*/ 964 w 964"/>
                <a:gd name="T65" fmla="*/ 397 h 738"/>
                <a:gd name="T66" fmla="*/ 964 w 964"/>
                <a:gd name="T67" fmla="*/ 567 h 738"/>
                <a:gd name="T68" fmla="*/ 851 w 964"/>
                <a:gd name="T69" fmla="*/ 567 h 738"/>
                <a:gd name="T70" fmla="*/ 851 w 964"/>
                <a:gd name="T71" fmla="*/ 681 h 738"/>
                <a:gd name="T72" fmla="*/ 794 w 964"/>
                <a:gd name="T73" fmla="*/ 681 h 738"/>
                <a:gd name="T74" fmla="*/ 794 w 964"/>
                <a:gd name="T75" fmla="*/ 738 h 7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964" h="738">
                  <a:moveTo>
                    <a:pt x="794" y="738"/>
                  </a:moveTo>
                  <a:lnTo>
                    <a:pt x="624" y="738"/>
                  </a:lnTo>
                  <a:lnTo>
                    <a:pt x="624" y="681"/>
                  </a:lnTo>
                  <a:lnTo>
                    <a:pt x="567" y="681"/>
                  </a:lnTo>
                  <a:lnTo>
                    <a:pt x="510" y="681"/>
                  </a:lnTo>
                  <a:lnTo>
                    <a:pt x="510" y="624"/>
                  </a:lnTo>
                  <a:lnTo>
                    <a:pt x="397" y="624"/>
                  </a:lnTo>
                  <a:lnTo>
                    <a:pt x="397" y="567"/>
                  </a:lnTo>
                  <a:lnTo>
                    <a:pt x="227" y="567"/>
                  </a:lnTo>
                  <a:lnTo>
                    <a:pt x="227" y="511"/>
                  </a:lnTo>
                  <a:lnTo>
                    <a:pt x="57" y="511"/>
                  </a:lnTo>
                  <a:lnTo>
                    <a:pt x="57" y="454"/>
                  </a:lnTo>
                  <a:lnTo>
                    <a:pt x="0" y="454"/>
                  </a:lnTo>
                  <a:lnTo>
                    <a:pt x="0" y="284"/>
                  </a:lnTo>
                  <a:lnTo>
                    <a:pt x="57" y="284"/>
                  </a:lnTo>
                  <a:lnTo>
                    <a:pt x="57" y="227"/>
                  </a:lnTo>
                  <a:lnTo>
                    <a:pt x="340" y="227"/>
                  </a:lnTo>
                  <a:lnTo>
                    <a:pt x="340" y="171"/>
                  </a:lnTo>
                  <a:lnTo>
                    <a:pt x="454" y="171"/>
                  </a:lnTo>
                  <a:lnTo>
                    <a:pt x="454" y="57"/>
                  </a:lnTo>
                  <a:lnTo>
                    <a:pt x="510" y="57"/>
                  </a:lnTo>
                  <a:lnTo>
                    <a:pt x="510" y="0"/>
                  </a:lnTo>
                  <a:lnTo>
                    <a:pt x="567" y="0"/>
                  </a:lnTo>
                  <a:lnTo>
                    <a:pt x="567" y="114"/>
                  </a:lnTo>
                  <a:lnTo>
                    <a:pt x="680" y="114"/>
                  </a:lnTo>
                  <a:lnTo>
                    <a:pt x="680" y="227"/>
                  </a:lnTo>
                  <a:lnTo>
                    <a:pt x="794" y="227"/>
                  </a:lnTo>
                  <a:lnTo>
                    <a:pt x="794" y="284"/>
                  </a:lnTo>
                  <a:lnTo>
                    <a:pt x="851" y="284"/>
                  </a:lnTo>
                  <a:lnTo>
                    <a:pt x="851" y="341"/>
                  </a:lnTo>
                  <a:lnTo>
                    <a:pt x="907" y="341"/>
                  </a:lnTo>
                  <a:lnTo>
                    <a:pt x="907" y="397"/>
                  </a:lnTo>
                  <a:lnTo>
                    <a:pt x="964" y="397"/>
                  </a:lnTo>
                  <a:lnTo>
                    <a:pt x="964" y="567"/>
                  </a:lnTo>
                  <a:lnTo>
                    <a:pt x="851" y="567"/>
                  </a:lnTo>
                  <a:lnTo>
                    <a:pt x="851" y="681"/>
                  </a:lnTo>
                  <a:lnTo>
                    <a:pt x="794" y="681"/>
                  </a:lnTo>
                  <a:lnTo>
                    <a:pt x="794" y="738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22" name="Freeform 958">
              <a:extLst>
                <a:ext uri="{FF2B5EF4-FFF2-40B4-BE49-F238E27FC236}">
                  <a16:creationId xmlns:a16="http://schemas.microsoft.com/office/drawing/2014/main" id="{F05A2D77-CD9C-421D-8115-35A333031C51}"/>
                </a:ext>
              </a:extLst>
            </p:cNvPr>
            <p:cNvSpPr>
              <a:spLocks/>
            </p:cNvSpPr>
            <p:nvPr/>
          </p:nvSpPr>
          <p:spPr bwMode="auto">
            <a:xfrm>
              <a:off x="3352" y="1890"/>
              <a:ext cx="567" cy="397"/>
            </a:xfrm>
            <a:custGeom>
              <a:avLst/>
              <a:gdLst>
                <a:gd name="T0" fmla="*/ 567 w 567"/>
                <a:gd name="T1" fmla="*/ 0 h 397"/>
                <a:gd name="T2" fmla="*/ 396 w 567"/>
                <a:gd name="T3" fmla="*/ 0 h 397"/>
                <a:gd name="T4" fmla="*/ 396 w 567"/>
                <a:gd name="T5" fmla="*/ 57 h 397"/>
                <a:gd name="T6" fmla="*/ 170 w 567"/>
                <a:gd name="T7" fmla="*/ 57 h 397"/>
                <a:gd name="T8" fmla="*/ 170 w 567"/>
                <a:gd name="T9" fmla="*/ 113 h 397"/>
                <a:gd name="T10" fmla="*/ 56 w 567"/>
                <a:gd name="T11" fmla="*/ 113 h 397"/>
                <a:gd name="T12" fmla="*/ 56 w 567"/>
                <a:gd name="T13" fmla="*/ 170 h 397"/>
                <a:gd name="T14" fmla="*/ 0 w 567"/>
                <a:gd name="T15" fmla="*/ 170 h 397"/>
                <a:gd name="T16" fmla="*/ 0 w 567"/>
                <a:gd name="T17" fmla="*/ 227 h 397"/>
                <a:gd name="T18" fmla="*/ 113 w 567"/>
                <a:gd name="T19" fmla="*/ 227 h 397"/>
                <a:gd name="T20" fmla="*/ 113 w 567"/>
                <a:gd name="T21" fmla="*/ 283 h 397"/>
                <a:gd name="T22" fmla="*/ 226 w 567"/>
                <a:gd name="T23" fmla="*/ 283 h 397"/>
                <a:gd name="T24" fmla="*/ 226 w 567"/>
                <a:gd name="T25" fmla="*/ 340 h 397"/>
                <a:gd name="T26" fmla="*/ 340 w 567"/>
                <a:gd name="T27" fmla="*/ 340 h 397"/>
                <a:gd name="T28" fmla="*/ 340 w 567"/>
                <a:gd name="T29" fmla="*/ 397 h 397"/>
                <a:gd name="T30" fmla="*/ 453 w 567"/>
                <a:gd name="T31" fmla="*/ 397 h 397"/>
                <a:gd name="T32" fmla="*/ 453 w 567"/>
                <a:gd name="T33" fmla="*/ 340 h 397"/>
                <a:gd name="T34" fmla="*/ 396 w 567"/>
                <a:gd name="T35" fmla="*/ 340 h 397"/>
                <a:gd name="T36" fmla="*/ 396 w 567"/>
                <a:gd name="T37" fmla="*/ 227 h 397"/>
                <a:gd name="T38" fmla="*/ 453 w 567"/>
                <a:gd name="T39" fmla="*/ 227 h 397"/>
                <a:gd name="T40" fmla="*/ 453 w 567"/>
                <a:gd name="T41" fmla="*/ 113 h 397"/>
                <a:gd name="T42" fmla="*/ 567 w 567"/>
                <a:gd name="T43" fmla="*/ 113 h 397"/>
                <a:gd name="T44" fmla="*/ 567 w 567"/>
                <a:gd name="T45" fmla="*/ 0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67" h="397">
                  <a:moveTo>
                    <a:pt x="567" y="0"/>
                  </a:moveTo>
                  <a:lnTo>
                    <a:pt x="396" y="0"/>
                  </a:lnTo>
                  <a:lnTo>
                    <a:pt x="396" y="57"/>
                  </a:lnTo>
                  <a:lnTo>
                    <a:pt x="170" y="57"/>
                  </a:lnTo>
                  <a:lnTo>
                    <a:pt x="170" y="113"/>
                  </a:lnTo>
                  <a:lnTo>
                    <a:pt x="56" y="113"/>
                  </a:lnTo>
                  <a:lnTo>
                    <a:pt x="56" y="170"/>
                  </a:lnTo>
                  <a:lnTo>
                    <a:pt x="0" y="170"/>
                  </a:lnTo>
                  <a:lnTo>
                    <a:pt x="0" y="227"/>
                  </a:lnTo>
                  <a:lnTo>
                    <a:pt x="113" y="227"/>
                  </a:lnTo>
                  <a:lnTo>
                    <a:pt x="113" y="283"/>
                  </a:lnTo>
                  <a:lnTo>
                    <a:pt x="226" y="283"/>
                  </a:lnTo>
                  <a:lnTo>
                    <a:pt x="226" y="340"/>
                  </a:lnTo>
                  <a:lnTo>
                    <a:pt x="340" y="340"/>
                  </a:lnTo>
                  <a:lnTo>
                    <a:pt x="340" y="397"/>
                  </a:lnTo>
                  <a:lnTo>
                    <a:pt x="453" y="397"/>
                  </a:lnTo>
                  <a:lnTo>
                    <a:pt x="453" y="340"/>
                  </a:lnTo>
                  <a:lnTo>
                    <a:pt x="396" y="340"/>
                  </a:lnTo>
                  <a:lnTo>
                    <a:pt x="396" y="227"/>
                  </a:lnTo>
                  <a:lnTo>
                    <a:pt x="453" y="227"/>
                  </a:lnTo>
                  <a:lnTo>
                    <a:pt x="453" y="113"/>
                  </a:lnTo>
                  <a:lnTo>
                    <a:pt x="567" y="113"/>
                  </a:lnTo>
                  <a:lnTo>
                    <a:pt x="567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23" name="Freeform 959">
              <a:extLst>
                <a:ext uri="{FF2B5EF4-FFF2-40B4-BE49-F238E27FC236}">
                  <a16:creationId xmlns:a16="http://schemas.microsoft.com/office/drawing/2014/main" id="{C147DEE8-911E-424D-A581-A62E28AD34BD}"/>
                </a:ext>
              </a:extLst>
            </p:cNvPr>
            <p:cNvSpPr>
              <a:spLocks/>
            </p:cNvSpPr>
            <p:nvPr/>
          </p:nvSpPr>
          <p:spPr bwMode="auto">
            <a:xfrm>
              <a:off x="3068" y="2003"/>
              <a:ext cx="170" cy="227"/>
            </a:xfrm>
            <a:custGeom>
              <a:avLst/>
              <a:gdLst>
                <a:gd name="T0" fmla="*/ 170 w 170"/>
                <a:gd name="T1" fmla="*/ 0 h 227"/>
                <a:gd name="T2" fmla="*/ 0 w 170"/>
                <a:gd name="T3" fmla="*/ 0 h 227"/>
                <a:gd name="T4" fmla="*/ 0 w 170"/>
                <a:gd name="T5" fmla="*/ 227 h 227"/>
                <a:gd name="T6" fmla="*/ 170 w 170"/>
                <a:gd name="T7" fmla="*/ 227 h 227"/>
                <a:gd name="T8" fmla="*/ 170 w 170"/>
                <a:gd name="T9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0" h="227">
                  <a:moveTo>
                    <a:pt x="170" y="0"/>
                  </a:moveTo>
                  <a:lnTo>
                    <a:pt x="0" y="0"/>
                  </a:lnTo>
                  <a:lnTo>
                    <a:pt x="0" y="227"/>
                  </a:lnTo>
                  <a:lnTo>
                    <a:pt x="170" y="227"/>
                  </a:lnTo>
                  <a:lnTo>
                    <a:pt x="170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24" name="Freeform 960">
              <a:extLst>
                <a:ext uri="{FF2B5EF4-FFF2-40B4-BE49-F238E27FC236}">
                  <a16:creationId xmlns:a16="http://schemas.microsoft.com/office/drawing/2014/main" id="{A1FE6B33-8FAA-4A45-89BC-474AEE44304A}"/>
                </a:ext>
              </a:extLst>
            </p:cNvPr>
            <p:cNvSpPr>
              <a:spLocks/>
            </p:cNvSpPr>
            <p:nvPr/>
          </p:nvSpPr>
          <p:spPr bwMode="auto">
            <a:xfrm>
              <a:off x="2501" y="1777"/>
              <a:ext cx="624" cy="623"/>
            </a:xfrm>
            <a:custGeom>
              <a:avLst/>
              <a:gdLst>
                <a:gd name="T0" fmla="*/ 284 w 624"/>
                <a:gd name="T1" fmla="*/ 0 h 623"/>
                <a:gd name="T2" fmla="*/ 284 w 624"/>
                <a:gd name="T3" fmla="*/ 226 h 623"/>
                <a:gd name="T4" fmla="*/ 0 w 624"/>
                <a:gd name="T5" fmla="*/ 226 h 623"/>
                <a:gd name="T6" fmla="*/ 0 w 624"/>
                <a:gd name="T7" fmla="*/ 283 h 623"/>
                <a:gd name="T8" fmla="*/ 57 w 624"/>
                <a:gd name="T9" fmla="*/ 283 h 623"/>
                <a:gd name="T10" fmla="*/ 57 w 624"/>
                <a:gd name="T11" fmla="*/ 340 h 623"/>
                <a:gd name="T12" fmla="*/ 113 w 624"/>
                <a:gd name="T13" fmla="*/ 340 h 623"/>
                <a:gd name="T14" fmla="*/ 113 w 624"/>
                <a:gd name="T15" fmla="*/ 453 h 623"/>
                <a:gd name="T16" fmla="*/ 170 w 624"/>
                <a:gd name="T17" fmla="*/ 453 h 623"/>
                <a:gd name="T18" fmla="*/ 170 w 624"/>
                <a:gd name="T19" fmla="*/ 510 h 623"/>
                <a:gd name="T20" fmla="*/ 227 w 624"/>
                <a:gd name="T21" fmla="*/ 510 h 623"/>
                <a:gd name="T22" fmla="*/ 227 w 624"/>
                <a:gd name="T23" fmla="*/ 623 h 623"/>
                <a:gd name="T24" fmla="*/ 284 w 624"/>
                <a:gd name="T25" fmla="*/ 623 h 623"/>
                <a:gd name="T26" fmla="*/ 284 w 624"/>
                <a:gd name="T27" fmla="*/ 567 h 623"/>
                <a:gd name="T28" fmla="*/ 510 w 624"/>
                <a:gd name="T29" fmla="*/ 567 h 623"/>
                <a:gd name="T30" fmla="*/ 510 w 624"/>
                <a:gd name="T31" fmla="*/ 510 h 623"/>
                <a:gd name="T32" fmla="*/ 624 w 624"/>
                <a:gd name="T33" fmla="*/ 510 h 623"/>
                <a:gd name="T34" fmla="*/ 624 w 624"/>
                <a:gd name="T35" fmla="*/ 453 h 623"/>
                <a:gd name="T36" fmla="*/ 567 w 624"/>
                <a:gd name="T37" fmla="*/ 453 h 623"/>
                <a:gd name="T38" fmla="*/ 567 w 624"/>
                <a:gd name="T39" fmla="*/ 226 h 623"/>
                <a:gd name="T40" fmla="*/ 510 w 624"/>
                <a:gd name="T41" fmla="*/ 226 h 623"/>
                <a:gd name="T42" fmla="*/ 510 w 624"/>
                <a:gd name="T43" fmla="*/ 170 h 623"/>
                <a:gd name="T44" fmla="*/ 397 w 624"/>
                <a:gd name="T45" fmla="*/ 170 h 623"/>
                <a:gd name="T46" fmla="*/ 397 w 624"/>
                <a:gd name="T47" fmla="*/ 113 h 623"/>
                <a:gd name="T48" fmla="*/ 340 w 624"/>
                <a:gd name="T49" fmla="*/ 113 h 623"/>
                <a:gd name="T50" fmla="*/ 340 w 624"/>
                <a:gd name="T51" fmla="*/ 56 h 623"/>
                <a:gd name="T52" fmla="*/ 397 w 624"/>
                <a:gd name="T53" fmla="*/ 56 h 623"/>
                <a:gd name="T54" fmla="*/ 397 w 624"/>
                <a:gd name="T55" fmla="*/ 0 h 623"/>
                <a:gd name="T56" fmla="*/ 284 w 624"/>
                <a:gd name="T57" fmla="*/ 0 h 6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24" h="623">
                  <a:moveTo>
                    <a:pt x="284" y="0"/>
                  </a:moveTo>
                  <a:lnTo>
                    <a:pt x="284" y="226"/>
                  </a:lnTo>
                  <a:lnTo>
                    <a:pt x="0" y="226"/>
                  </a:lnTo>
                  <a:lnTo>
                    <a:pt x="0" y="283"/>
                  </a:lnTo>
                  <a:lnTo>
                    <a:pt x="57" y="283"/>
                  </a:lnTo>
                  <a:lnTo>
                    <a:pt x="57" y="340"/>
                  </a:lnTo>
                  <a:lnTo>
                    <a:pt x="113" y="340"/>
                  </a:lnTo>
                  <a:lnTo>
                    <a:pt x="113" y="453"/>
                  </a:lnTo>
                  <a:lnTo>
                    <a:pt x="170" y="453"/>
                  </a:lnTo>
                  <a:lnTo>
                    <a:pt x="170" y="510"/>
                  </a:lnTo>
                  <a:lnTo>
                    <a:pt x="227" y="510"/>
                  </a:lnTo>
                  <a:lnTo>
                    <a:pt x="227" y="623"/>
                  </a:lnTo>
                  <a:lnTo>
                    <a:pt x="284" y="623"/>
                  </a:lnTo>
                  <a:lnTo>
                    <a:pt x="284" y="567"/>
                  </a:lnTo>
                  <a:lnTo>
                    <a:pt x="510" y="567"/>
                  </a:lnTo>
                  <a:lnTo>
                    <a:pt x="510" y="510"/>
                  </a:lnTo>
                  <a:lnTo>
                    <a:pt x="624" y="510"/>
                  </a:lnTo>
                  <a:lnTo>
                    <a:pt x="624" y="453"/>
                  </a:lnTo>
                  <a:lnTo>
                    <a:pt x="567" y="453"/>
                  </a:lnTo>
                  <a:lnTo>
                    <a:pt x="567" y="226"/>
                  </a:lnTo>
                  <a:lnTo>
                    <a:pt x="510" y="226"/>
                  </a:lnTo>
                  <a:lnTo>
                    <a:pt x="510" y="170"/>
                  </a:lnTo>
                  <a:lnTo>
                    <a:pt x="397" y="170"/>
                  </a:lnTo>
                  <a:lnTo>
                    <a:pt x="397" y="113"/>
                  </a:lnTo>
                  <a:lnTo>
                    <a:pt x="340" y="113"/>
                  </a:lnTo>
                  <a:lnTo>
                    <a:pt x="340" y="56"/>
                  </a:lnTo>
                  <a:lnTo>
                    <a:pt x="397" y="56"/>
                  </a:lnTo>
                  <a:lnTo>
                    <a:pt x="397" y="0"/>
                  </a:lnTo>
                  <a:lnTo>
                    <a:pt x="284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25" name="Freeform 961">
              <a:extLst>
                <a:ext uri="{FF2B5EF4-FFF2-40B4-BE49-F238E27FC236}">
                  <a16:creationId xmlns:a16="http://schemas.microsoft.com/office/drawing/2014/main" id="{1D8D0045-B000-4493-99DF-AB53100CE817}"/>
                </a:ext>
              </a:extLst>
            </p:cNvPr>
            <p:cNvSpPr>
              <a:spLocks/>
            </p:cNvSpPr>
            <p:nvPr/>
          </p:nvSpPr>
          <p:spPr bwMode="auto">
            <a:xfrm>
              <a:off x="2501" y="2344"/>
              <a:ext cx="794" cy="1190"/>
            </a:xfrm>
            <a:custGeom>
              <a:avLst/>
              <a:gdLst>
                <a:gd name="T0" fmla="*/ 510 w 794"/>
                <a:gd name="T1" fmla="*/ 0 h 1190"/>
                <a:gd name="T2" fmla="*/ 284 w 794"/>
                <a:gd name="T3" fmla="*/ 0 h 1190"/>
                <a:gd name="T4" fmla="*/ 284 w 794"/>
                <a:gd name="T5" fmla="*/ 56 h 1190"/>
                <a:gd name="T6" fmla="*/ 170 w 794"/>
                <a:gd name="T7" fmla="*/ 56 h 1190"/>
                <a:gd name="T8" fmla="*/ 170 w 794"/>
                <a:gd name="T9" fmla="*/ 113 h 1190"/>
                <a:gd name="T10" fmla="*/ 227 w 794"/>
                <a:gd name="T11" fmla="*/ 113 h 1190"/>
                <a:gd name="T12" fmla="*/ 227 w 794"/>
                <a:gd name="T13" fmla="*/ 226 h 1190"/>
                <a:gd name="T14" fmla="*/ 170 w 794"/>
                <a:gd name="T15" fmla="*/ 226 h 1190"/>
                <a:gd name="T16" fmla="*/ 170 w 794"/>
                <a:gd name="T17" fmla="*/ 283 h 1190"/>
                <a:gd name="T18" fmla="*/ 113 w 794"/>
                <a:gd name="T19" fmla="*/ 283 h 1190"/>
                <a:gd name="T20" fmla="*/ 113 w 794"/>
                <a:gd name="T21" fmla="*/ 453 h 1190"/>
                <a:gd name="T22" fmla="*/ 170 w 794"/>
                <a:gd name="T23" fmla="*/ 453 h 1190"/>
                <a:gd name="T24" fmla="*/ 170 w 794"/>
                <a:gd name="T25" fmla="*/ 623 h 1190"/>
                <a:gd name="T26" fmla="*/ 113 w 794"/>
                <a:gd name="T27" fmla="*/ 623 h 1190"/>
                <a:gd name="T28" fmla="*/ 113 w 794"/>
                <a:gd name="T29" fmla="*/ 793 h 1190"/>
                <a:gd name="T30" fmla="*/ 0 w 794"/>
                <a:gd name="T31" fmla="*/ 793 h 1190"/>
                <a:gd name="T32" fmla="*/ 0 w 794"/>
                <a:gd name="T33" fmla="*/ 907 h 1190"/>
                <a:gd name="T34" fmla="*/ 57 w 794"/>
                <a:gd name="T35" fmla="*/ 907 h 1190"/>
                <a:gd name="T36" fmla="*/ 57 w 794"/>
                <a:gd name="T37" fmla="*/ 1020 h 1190"/>
                <a:gd name="T38" fmla="*/ 113 w 794"/>
                <a:gd name="T39" fmla="*/ 1020 h 1190"/>
                <a:gd name="T40" fmla="*/ 113 w 794"/>
                <a:gd name="T41" fmla="*/ 1134 h 1190"/>
                <a:gd name="T42" fmla="*/ 170 w 794"/>
                <a:gd name="T43" fmla="*/ 1134 h 1190"/>
                <a:gd name="T44" fmla="*/ 170 w 794"/>
                <a:gd name="T45" fmla="*/ 1190 h 1190"/>
                <a:gd name="T46" fmla="*/ 284 w 794"/>
                <a:gd name="T47" fmla="*/ 1190 h 1190"/>
                <a:gd name="T48" fmla="*/ 284 w 794"/>
                <a:gd name="T49" fmla="*/ 1077 h 1190"/>
                <a:gd name="T50" fmla="*/ 397 w 794"/>
                <a:gd name="T51" fmla="*/ 1077 h 1190"/>
                <a:gd name="T52" fmla="*/ 397 w 794"/>
                <a:gd name="T53" fmla="*/ 1020 h 1190"/>
                <a:gd name="T54" fmla="*/ 454 w 794"/>
                <a:gd name="T55" fmla="*/ 1020 h 1190"/>
                <a:gd name="T56" fmla="*/ 454 w 794"/>
                <a:gd name="T57" fmla="*/ 907 h 1190"/>
                <a:gd name="T58" fmla="*/ 567 w 794"/>
                <a:gd name="T59" fmla="*/ 907 h 1190"/>
                <a:gd name="T60" fmla="*/ 567 w 794"/>
                <a:gd name="T61" fmla="*/ 793 h 1190"/>
                <a:gd name="T62" fmla="*/ 680 w 794"/>
                <a:gd name="T63" fmla="*/ 793 h 1190"/>
                <a:gd name="T64" fmla="*/ 680 w 794"/>
                <a:gd name="T65" fmla="*/ 737 h 1190"/>
                <a:gd name="T66" fmla="*/ 737 w 794"/>
                <a:gd name="T67" fmla="*/ 737 h 1190"/>
                <a:gd name="T68" fmla="*/ 737 w 794"/>
                <a:gd name="T69" fmla="*/ 680 h 1190"/>
                <a:gd name="T70" fmla="*/ 794 w 794"/>
                <a:gd name="T71" fmla="*/ 680 h 1190"/>
                <a:gd name="T72" fmla="*/ 794 w 794"/>
                <a:gd name="T73" fmla="*/ 510 h 1190"/>
                <a:gd name="T74" fmla="*/ 737 w 794"/>
                <a:gd name="T75" fmla="*/ 510 h 1190"/>
                <a:gd name="T76" fmla="*/ 737 w 794"/>
                <a:gd name="T77" fmla="*/ 283 h 1190"/>
                <a:gd name="T78" fmla="*/ 624 w 794"/>
                <a:gd name="T79" fmla="*/ 283 h 1190"/>
                <a:gd name="T80" fmla="*/ 624 w 794"/>
                <a:gd name="T81" fmla="*/ 340 h 1190"/>
                <a:gd name="T82" fmla="*/ 567 w 794"/>
                <a:gd name="T83" fmla="*/ 340 h 1190"/>
                <a:gd name="T84" fmla="*/ 567 w 794"/>
                <a:gd name="T85" fmla="*/ 170 h 1190"/>
                <a:gd name="T86" fmla="*/ 510 w 794"/>
                <a:gd name="T87" fmla="*/ 170 h 1190"/>
                <a:gd name="T88" fmla="*/ 510 w 794"/>
                <a:gd name="T89" fmla="*/ 0 h 1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794" h="1190">
                  <a:moveTo>
                    <a:pt x="510" y="0"/>
                  </a:moveTo>
                  <a:lnTo>
                    <a:pt x="284" y="0"/>
                  </a:lnTo>
                  <a:lnTo>
                    <a:pt x="284" y="56"/>
                  </a:lnTo>
                  <a:lnTo>
                    <a:pt x="170" y="56"/>
                  </a:lnTo>
                  <a:lnTo>
                    <a:pt x="170" y="113"/>
                  </a:lnTo>
                  <a:lnTo>
                    <a:pt x="227" y="113"/>
                  </a:lnTo>
                  <a:lnTo>
                    <a:pt x="227" y="226"/>
                  </a:lnTo>
                  <a:lnTo>
                    <a:pt x="170" y="226"/>
                  </a:lnTo>
                  <a:lnTo>
                    <a:pt x="170" y="283"/>
                  </a:lnTo>
                  <a:lnTo>
                    <a:pt x="113" y="283"/>
                  </a:lnTo>
                  <a:lnTo>
                    <a:pt x="113" y="453"/>
                  </a:lnTo>
                  <a:lnTo>
                    <a:pt x="170" y="453"/>
                  </a:lnTo>
                  <a:lnTo>
                    <a:pt x="170" y="623"/>
                  </a:lnTo>
                  <a:lnTo>
                    <a:pt x="113" y="623"/>
                  </a:lnTo>
                  <a:lnTo>
                    <a:pt x="113" y="793"/>
                  </a:lnTo>
                  <a:lnTo>
                    <a:pt x="0" y="793"/>
                  </a:lnTo>
                  <a:lnTo>
                    <a:pt x="0" y="907"/>
                  </a:lnTo>
                  <a:lnTo>
                    <a:pt x="57" y="907"/>
                  </a:lnTo>
                  <a:lnTo>
                    <a:pt x="57" y="1020"/>
                  </a:lnTo>
                  <a:lnTo>
                    <a:pt x="113" y="1020"/>
                  </a:lnTo>
                  <a:lnTo>
                    <a:pt x="113" y="1134"/>
                  </a:lnTo>
                  <a:lnTo>
                    <a:pt x="170" y="1134"/>
                  </a:lnTo>
                  <a:lnTo>
                    <a:pt x="170" y="1190"/>
                  </a:lnTo>
                  <a:lnTo>
                    <a:pt x="284" y="1190"/>
                  </a:lnTo>
                  <a:lnTo>
                    <a:pt x="284" y="1077"/>
                  </a:lnTo>
                  <a:lnTo>
                    <a:pt x="397" y="1077"/>
                  </a:lnTo>
                  <a:lnTo>
                    <a:pt x="397" y="1020"/>
                  </a:lnTo>
                  <a:lnTo>
                    <a:pt x="454" y="1020"/>
                  </a:lnTo>
                  <a:lnTo>
                    <a:pt x="454" y="907"/>
                  </a:lnTo>
                  <a:lnTo>
                    <a:pt x="567" y="907"/>
                  </a:lnTo>
                  <a:lnTo>
                    <a:pt x="567" y="793"/>
                  </a:lnTo>
                  <a:lnTo>
                    <a:pt x="680" y="793"/>
                  </a:lnTo>
                  <a:lnTo>
                    <a:pt x="680" y="737"/>
                  </a:lnTo>
                  <a:lnTo>
                    <a:pt x="737" y="737"/>
                  </a:lnTo>
                  <a:lnTo>
                    <a:pt x="737" y="680"/>
                  </a:lnTo>
                  <a:lnTo>
                    <a:pt x="794" y="680"/>
                  </a:lnTo>
                  <a:lnTo>
                    <a:pt x="794" y="510"/>
                  </a:lnTo>
                  <a:lnTo>
                    <a:pt x="737" y="510"/>
                  </a:lnTo>
                  <a:lnTo>
                    <a:pt x="737" y="283"/>
                  </a:lnTo>
                  <a:lnTo>
                    <a:pt x="624" y="283"/>
                  </a:lnTo>
                  <a:lnTo>
                    <a:pt x="624" y="340"/>
                  </a:lnTo>
                  <a:lnTo>
                    <a:pt x="567" y="340"/>
                  </a:lnTo>
                  <a:lnTo>
                    <a:pt x="567" y="170"/>
                  </a:lnTo>
                  <a:lnTo>
                    <a:pt x="510" y="170"/>
                  </a:lnTo>
                  <a:lnTo>
                    <a:pt x="510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27" name="Freeform 963">
              <a:extLst>
                <a:ext uri="{FF2B5EF4-FFF2-40B4-BE49-F238E27FC236}">
                  <a16:creationId xmlns:a16="http://schemas.microsoft.com/office/drawing/2014/main" id="{77DE3D83-48EC-4153-93AB-AE5E8772FBFE}"/>
                </a:ext>
              </a:extLst>
            </p:cNvPr>
            <p:cNvSpPr>
              <a:spLocks/>
            </p:cNvSpPr>
            <p:nvPr/>
          </p:nvSpPr>
          <p:spPr bwMode="auto">
            <a:xfrm>
              <a:off x="2444" y="3137"/>
              <a:ext cx="1248" cy="1078"/>
            </a:xfrm>
            <a:custGeom>
              <a:avLst/>
              <a:gdLst>
                <a:gd name="T0" fmla="*/ 624 w 1248"/>
                <a:gd name="T1" fmla="*/ 1078 h 1078"/>
                <a:gd name="T2" fmla="*/ 964 w 1248"/>
                <a:gd name="T3" fmla="*/ 1078 h 1078"/>
                <a:gd name="T4" fmla="*/ 964 w 1248"/>
                <a:gd name="T5" fmla="*/ 1021 h 1078"/>
                <a:gd name="T6" fmla="*/ 1021 w 1248"/>
                <a:gd name="T7" fmla="*/ 1021 h 1078"/>
                <a:gd name="T8" fmla="*/ 1021 w 1248"/>
                <a:gd name="T9" fmla="*/ 851 h 1078"/>
                <a:gd name="T10" fmla="*/ 1078 w 1248"/>
                <a:gd name="T11" fmla="*/ 851 h 1078"/>
                <a:gd name="T12" fmla="*/ 1078 w 1248"/>
                <a:gd name="T13" fmla="*/ 794 h 1078"/>
                <a:gd name="T14" fmla="*/ 1021 w 1248"/>
                <a:gd name="T15" fmla="*/ 794 h 1078"/>
                <a:gd name="T16" fmla="*/ 1021 w 1248"/>
                <a:gd name="T17" fmla="*/ 738 h 1078"/>
                <a:gd name="T18" fmla="*/ 964 w 1248"/>
                <a:gd name="T19" fmla="*/ 738 h 1078"/>
                <a:gd name="T20" fmla="*/ 964 w 1248"/>
                <a:gd name="T21" fmla="*/ 624 h 1078"/>
                <a:gd name="T22" fmla="*/ 1021 w 1248"/>
                <a:gd name="T23" fmla="*/ 624 h 1078"/>
                <a:gd name="T24" fmla="*/ 1021 w 1248"/>
                <a:gd name="T25" fmla="*/ 567 h 1078"/>
                <a:gd name="T26" fmla="*/ 1078 w 1248"/>
                <a:gd name="T27" fmla="*/ 567 h 1078"/>
                <a:gd name="T28" fmla="*/ 1078 w 1248"/>
                <a:gd name="T29" fmla="*/ 511 h 1078"/>
                <a:gd name="T30" fmla="*/ 1021 w 1248"/>
                <a:gd name="T31" fmla="*/ 511 h 1078"/>
                <a:gd name="T32" fmla="*/ 1021 w 1248"/>
                <a:gd name="T33" fmla="*/ 454 h 1078"/>
                <a:gd name="T34" fmla="*/ 1078 w 1248"/>
                <a:gd name="T35" fmla="*/ 454 h 1078"/>
                <a:gd name="T36" fmla="*/ 1078 w 1248"/>
                <a:gd name="T37" fmla="*/ 397 h 1078"/>
                <a:gd name="T38" fmla="*/ 1134 w 1248"/>
                <a:gd name="T39" fmla="*/ 397 h 1078"/>
                <a:gd name="T40" fmla="*/ 1134 w 1248"/>
                <a:gd name="T41" fmla="*/ 284 h 1078"/>
                <a:gd name="T42" fmla="*/ 1191 w 1248"/>
                <a:gd name="T43" fmla="*/ 284 h 1078"/>
                <a:gd name="T44" fmla="*/ 1191 w 1248"/>
                <a:gd name="T45" fmla="*/ 227 h 1078"/>
                <a:gd name="T46" fmla="*/ 1248 w 1248"/>
                <a:gd name="T47" fmla="*/ 227 h 1078"/>
                <a:gd name="T48" fmla="*/ 1248 w 1248"/>
                <a:gd name="T49" fmla="*/ 171 h 1078"/>
                <a:gd name="T50" fmla="*/ 964 w 1248"/>
                <a:gd name="T51" fmla="*/ 171 h 1078"/>
                <a:gd name="T52" fmla="*/ 964 w 1248"/>
                <a:gd name="T53" fmla="*/ 227 h 1078"/>
                <a:gd name="T54" fmla="*/ 851 w 1248"/>
                <a:gd name="T55" fmla="*/ 227 h 1078"/>
                <a:gd name="T56" fmla="*/ 851 w 1248"/>
                <a:gd name="T57" fmla="*/ 57 h 1078"/>
                <a:gd name="T58" fmla="*/ 681 w 1248"/>
                <a:gd name="T59" fmla="*/ 57 h 1078"/>
                <a:gd name="T60" fmla="*/ 681 w 1248"/>
                <a:gd name="T61" fmla="*/ 0 h 1078"/>
                <a:gd name="T62" fmla="*/ 624 w 1248"/>
                <a:gd name="T63" fmla="*/ 0 h 1078"/>
                <a:gd name="T64" fmla="*/ 624 w 1248"/>
                <a:gd name="T65" fmla="*/ 114 h 1078"/>
                <a:gd name="T66" fmla="*/ 511 w 1248"/>
                <a:gd name="T67" fmla="*/ 114 h 1078"/>
                <a:gd name="T68" fmla="*/ 511 w 1248"/>
                <a:gd name="T69" fmla="*/ 227 h 1078"/>
                <a:gd name="T70" fmla="*/ 454 w 1248"/>
                <a:gd name="T71" fmla="*/ 227 h 1078"/>
                <a:gd name="T72" fmla="*/ 454 w 1248"/>
                <a:gd name="T73" fmla="*/ 284 h 1078"/>
                <a:gd name="T74" fmla="*/ 341 w 1248"/>
                <a:gd name="T75" fmla="*/ 284 h 1078"/>
                <a:gd name="T76" fmla="*/ 341 w 1248"/>
                <a:gd name="T77" fmla="*/ 397 h 1078"/>
                <a:gd name="T78" fmla="*/ 227 w 1248"/>
                <a:gd name="T79" fmla="*/ 397 h 1078"/>
                <a:gd name="T80" fmla="*/ 227 w 1248"/>
                <a:gd name="T81" fmla="*/ 341 h 1078"/>
                <a:gd name="T82" fmla="*/ 170 w 1248"/>
                <a:gd name="T83" fmla="*/ 341 h 1078"/>
                <a:gd name="T84" fmla="*/ 170 w 1248"/>
                <a:gd name="T85" fmla="*/ 397 h 1078"/>
                <a:gd name="T86" fmla="*/ 114 w 1248"/>
                <a:gd name="T87" fmla="*/ 397 h 1078"/>
                <a:gd name="T88" fmla="*/ 114 w 1248"/>
                <a:gd name="T89" fmla="*/ 454 h 1078"/>
                <a:gd name="T90" fmla="*/ 0 w 1248"/>
                <a:gd name="T91" fmla="*/ 454 h 1078"/>
                <a:gd name="T92" fmla="*/ 0 w 1248"/>
                <a:gd name="T93" fmla="*/ 567 h 1078"/>
                <a:gd name="T94" fmla="*/ 170 w 1248"/>
                <a:gd name="T95" fmla="*/ 567 h 1078"/>
                <a:gd name="T96" fmla="*/ 170 w 1248"/>
                <a:gd name="T97" fmla="*/ 681 h 1078"/>
                <a:gd name="T98" fmla="*/ 341 w 1248"/>
                <a:gd name="T99" fmla="*/ 681 h 1078"/>
                <a:gd name="T100" fmla="*/ 341 w 1248"/>
                <a:gd name="T101" fmla="*/ 624 h 1078"/>
                <a:gd name="T102" fmla="*/ 454 w 1248"/>
                <a:gd name="T103" fmla="*/ 624 h 1078"/>
                <a:gd name="T104" fmla="*/ 454 w 1248"/>
                <a:gd name="T105" fmla="*/ 681 h 1078"/>
                <a:gd name="T106" fmla="*/ 567 w 1248"/>
                <a:gd name="T107" fmla="*/ 681 h 1078"/>
                <a:gd name="T108" fmla="*/ 567 w 1248"/>
                <a:gd name="T109" fmla="*/ 851 h 1078"/>
                <a:gd name="T110" fmla="*/ 511 w 1248"/>
                <a:gd name="T111" fmla="*/ 851 h 1078"/>
                <a:gd name="T112" fmla="*/ 511 w 1248"/>
                <a:gd name="T113" fmla="*/ 964 h 1078"/>
                <a:gd name="T114" fmla="*/ 624 w 1248"/>
                <a:gd name="T115" fmla="*/ 964 h 1078"/>
                <a:gd name="T116" fmla="*/ 624 w 1248"/>
                <a:gd name="T117" fmla="*/ 1078 h 10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248" h="1078">
                  <a:moveTo>
                    <a:pt x="624" y="1078"/>
                  </a:moveTo>
                  <a:lnTo>
                    <a:pt x="964" y="1078"/>
                  </a:lnTo>
                  <a:lnTo>
                    <a:pt x="964" y="1021"/>
                  </a:lnTo>
                  <a:lnTo>
                    <a:pt x="1021" y="1021"/>
                  </a:lnTo>
                  <a:lnTo>
                    <a:pt x="1021" y="851"/>
                  </a:lnTo>
                  <a:lnTo>
                    <a:pt x="1078" y="851"/>
                  </a:lnTo>
                  <a:lnTo>
                    <a:pt x="1078" y="794"/>
                  </a:lnTo>
                  <a:lnTo>
                    <a:pt x="1021" y="794"/>
                  </a:lnTo>
                  <a:lnTo>
                    <a:pt x="1021" y="738"/>
                  </a:lnTo>
                  <a:lnTo>
                    <a:pt x="964" y="738"/>
                  </a:lnTo>
                  <a:lnTo>
                    <a:pt x="964" y="624"/>
                  </a:lnTo>
                  <a:lnTo>
                    <a:pt x="1021" y="624"/>
                  </a:lnTo>
                  <a:lnTo>
                    <a:pt x="1021" y="567"/>
                  </a:lnTo>
                  <a:lnTo>
                    <a:pt x="1078" y="567"/>
                  </a:lnTo>
                  <a:lnTo>
                    <a:pt x="1078" y="511"/>
                  </a:lnTo>
                  <a:lnTo>
                    <a:pt x="1021" y="511"/>
                  </a:lnTo>
                  <a:lnTo>
                    <a:pt x="1021" y="454"/>
                  </a:lnTo>
                  <a:lnTo>
                    <a:pt x="1078" y="454"/>
                  </a:lnTo>
                  <a:lnTo>
                    <a:pt x="1078" y="397"/>
                  </a:lnTo>
                  <a:lnTo>
                    <a:pt x="1134" y="397"/>
                  </a:lnTo>
                  <a:lnTo>
                    <a:pt x="1134" y="284"/>
                  </a:lnTo>
                  <a:lnTo>
                    <a:pt x="1191" y="284"/>
                  </a:lnTo>
                  <a:lnTo>
                    <a:pt x="1191" y="227"/>
                  </a:lnTo>
                  <a:lnTo>
                    <a:pt x="1248" y="227"/>
                  </a:lnTo>
                  <a:lnTo>
                    <a:pt x="1248" y="171"/>
                  </a:lnTo>
                  <a:lnTo>
                    <a:pt x="964" y="171"/>
                  </a:lnTo>
                  <a:lnTo>
                    <a:pt x="964" y="227"/>
                  </a:lnTo>
                  <a:lnTo>
                    <a:pt x="851" y="227"/>
                  </a:lnTo>
                  <a:lnTo>
                    <a:pt x="851" y="57"/>
                  </a:lnTo>
                  <a:lnTo>
                    <a:pt x="681" y="57"/>
                  </a:lnTo>
                  <a:lnTo>
                    <a:pt x="681" y="0"/>
                  </a:lnTo>
                  <a:lnTo>
                    <a:pt x="624" y="0"/>
                  </a:lnTo>
                  <a:lnTo>
                    <a:pt x="624" y="114"/>
                  </a:lnTo>
                  <a:lnTo>
                    <a:pt x="511" y="114"/>
                  </a:lnTo>
                  <a:lnTo>
                    <a:pt x="511" y="227"/>
                  </a:lnTo>
                  <a:lnTo>
                    <a:pt x="454" y="227"/>
                  </a:lnTo>
                  <a:lnTo>
                    <a:pt x="454" y="284"/>
                  </a:lnTo>
                  <a:lnTo>
                    <a:pt x="341" y="284"/>
                  </a:lnTo>
                  <a:lnTo>
                    <a:pt x="341" y="397"/>
                  </a:lnTo>
                  <a:lnTo>
                    <a:pt x="227" y="397"/>
                  </a:lnTo>
                  <a:lnTo>
                    <a:pt x="227" y="341"/>
                  </a:lnTo>
                  <a:lnTo>
                    <a:pt x="170" y="341"/>
                  </a:lnTo>
                  <a:lnTo>
                    <a:pt x="170" y="397"/>
                  </a:lnTo>
                  <a:lnTo>
                    <a:pt x="114" y="397"/>
                  </a:lnTo>
                  <a:lnTo>
                    <a:pt x="114" y="454"/>
                  </a:lnTo>
                  <a:lnTo>
                    <a:pt x="0" y="454"/>
                  </a:lnTo>
                  <a:lnTo>
                    <a:pt x="0" y="567"/>
                  </a:lnTo>
                  <a:lnTo>
                    <a:pt x="170" y="567"/>
                  </a:lnTo>
                  <a:lnTo>
                    <a:pt x="170" y="681"/>
                  </a:lnTo>
                  <a:lnTo>
                    <a:pt x="341" y="681"/>
                  </a:lnTo>
                  <a:lnTo>
                    <a:pt x="341" y="624"/>
                  </a:lnTo>
                  <a:lnTo>
                    <a:pt x="454" y="624"/>
                  </a:lnTo>
                  <a:lnTo>
                    <a:pt x="454" y="681"/>
                  </a:lnTo>
                  <a:lnTo>
                    <a:pt x="567" y="681"/>
                  </a:lnTo>
                  <a:lnTo>
                    <a:pt x="567" y="851"/>
                  </a:lnTo>
                  <a:lnTo>
                    <a:pt x="511" y="851"/>
                  </a:lnTo>
                  <a:lnTo>
                    <a:pt x="511" y="964"/>
                  </a:lnTo>
                  <a:lnTo>
                    <a:pt x="624" y="964"/>
                  </a:lnTo>
                  <a:lnTo>
                    <a:pt x="624" y="1078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28" name="Freeform 964">
              <a:extLst>
                <a:ext uri="{FF2B5EF4-FFF2-40B4-BE49-F238E27FC236}">
                  <a16:creationId xmlns:a16="http://schemas.microsoft.com/office/drawing/2014/main" id="{82CE9355-7BC1-4A97-B2DE-8E6D08F27BC1}"/>
                </a:ext>
              </a:extLst>
            </p:cNvPr>
            <p:cNvSpPr>
              <a:spLocks/>
            </p:cNvSpPr>
            <p:nvPr/>
          </p:nvSpPr>
          <p:spPr bwMode="auto">
            <a:xfrm>
              <a:off x="3408" y="3251"/>
              <a:ext cx="1418" cy="680"/>
            </a:xfrm>
            <a:custGeom>
              <a:avLst/>
              <a:gdLst>
                <a:gd name="T0" fmla="*/ 1418 w 1418"/>
                <a:gd name="T1" fmla="*/ 567 h 680"/>
                <a:gd name="T2" fmla="*/ 1078 w 1418"/>
                <a:gd name="T3" fmla="*/ 567 h 680"/>
                <a:gd name="T4" fmla="*/ 1078 w 1418"/>
                <a:gd name="T5" fmla="*/ 510 h 680"/>
                <a:gd name="T6" fmla="*/ 1021 w 1418"/>
                <a:gd name="T7" fmla="*/ 510 h 680"/>
                <a:gd name="T8" fmla="*/ 964 w 1418"/>
                <a:gd name="T9" fmla="*/ 510 h 680"/>
                <a:gd name="T10" fmla="*/ 964 w 1418"/>
                <a:gd name="T11" fmla="*/ 453 h 680"/>
                <a:gd name="T12" fmla="*/ 737 w 1418"/>
                <a:gd name="T13" fmla="*/ 453 h 680"/>
                <a:gd name="T14" fmla="*/ 737 w 1418"/>
                <a:gd name="T15" fmla="*/ 397 h 680"/>
                <a:gd name="T16" fmla="*/ 624 w 1418"/>
                <a:gd name="T17" fmla="*/ 397 h 680"/>
                <a:gd name="T18" fmla="*/ 624 w 1418"/>
                <a:gd name="T19" fmla="*/ 453 h 680"/>
                <a:gd name="T20" fmla="*/ 567 w 1418"/>
                <a:gd name="T21" fmla="*/ 453 h 680"/>
                <a:gd name="T22" fmla="*/ 567 w 1418"/>
                <a:gd name="T23" fmla="*/ 510 h 680"/>
                <a:gd name="T24" fmla="*/ 511 w 1418"/>
                <a:gd name="T25" fmla="*/ 510 h 680"/>
                <a:gd name="T26" fmla="*/ 511 w 1418"/>
                <a:gd name="T27" fmla="*/ 624 h 680"/>
                <a:gd name="T28" fmla="*/ 397 w 1418"/>
                <a:gd name="T29" fmla="*/ 624 h 680"/>
                <a:gd name="T30" fmla="*/ 397 w 1418"/>
                <a:gd name="T31" fmla="*/ 680 h 680"/>
                <a:gd name="T32" fmla="*/ 57 w 1418"/>
                <a:gd name="T33" fmla="*/ 680 h 680"/>
                <a:gd name="T34" fmla="*/ 57 w 1418"/>
                <a:gd name="T35" fmla="*/ 624 h 680"/>
                <a:gd name="T36" fmla="*/ 0 w 1418"/>
                <a:gd name="T37" fmla="*/ 624 h 680"/>
                <a:gd name="T38" fmla="*/ 0 w 1418"/>
                <a:gd name="T39" fmla="*/ 510 h 680"/>
                <a:gd name="T40" fmla="*/ 57 w 1418"/>
                <a:gd name="T41" fmla="*/ 510 h 680"/>
                <a:gd name="T42" fmla="*/ 57 w 1418"/>
                <a:gd name="T43" fmla="*/ 453 h 680"/>
                <a:gd name="T44" fmla="*/ 114 w 1418"/>
                <a:gd name="T45" fmla="*/ 453 h 680"/>
                <a:gd name="T46" fmla="*/ 114 w 1418"/>
                <a:gd name="T47" fmla="*/ 397 h 680"/>
                <a:gd name="T48" fmla="*/ 57 w 1418"/>
                <a:gd name="T49" fmla="*/ 397 h 680"/>
                <a:gd name="T50" fmla="*/ 57 w 1418"/>
                <a:gd name="T51" fmla="*/ 340 h 680"/>
                <a:gd name="T52" fmla="*/ 114 w 1418"/>
                <a:gd name="T53" fmla="*/ 340 h 680"/>
                <a:gd name="T54" fmla="*/ 114 w 1418"/>
                <a:gd name="T55" fmla="*/ 283 h 680"/>
                <a:gd name="T56" fmla="*/ 170 w 1418"/>
                <a:gd name="T57" fmla="*/ 283 h 680"/>
                <a:gd name="T58" fmla="*/ 170 w 1418"/>
                <a:gd name="T59" fmla="*/ 170 h 680"/>
                <a:gd name="T60" fmla="*/ 227 w 1418"/>
                <a:gd name="T61" fmla="*/ 170 h 680"/>
                <a:gd name="T62" fmla="*/ 227 w 1418"/>
                <a:gd name="T63" fmla="*/ 113 h 680"/>
                <a:gd name="T64" fmla="*/ 284 w 1418"/>
                <a:gd name="T65" fmla="*/ 113 h 680"/>
                <a:gd name="T66" fmla="*/ 284 w 1418"/>
                <a:gd name="T67" fmla="*/ 0 h 680"/>
                <a:gd name="T68" fmla="*/ 397 w 1418"/>
                <a:gd name="T69" fmla="*/ 0 h 680"/>
                <a:gd name="T70" fmla="*/ 397 w 1418"/>
                <a:gd name="T71" fmla="*/ 57 h 680"/>
                <a:gd name="T72" fmla="*/ 454 w 1418"/>
                <a:gd name="T73" fmla="*/ 57 h 680"/>
                <a:gd name="T74" fmla="*/ 454 w 1418"/>
                <a:gd name="T75" fmla="*/ 113 h 680"/>
                <a:gd name="T76" fmla="*/ 624 w 1418"/>
                <a:gd name="T77" fmla="*/ 113 h 680"/>
                <a:gd name="T78" fmla="*/ 624 w 1418"/>
                <a:gd name="T79" fmla="*/ 170 h 680"/>
                <a:gd name="T80" fmla="*/ 737 w 1418"/>
                <a:gd name="T81" fmla="*/ 170 h 680"/>
                <a:gd name="T82" fmla="*/ 737 w 1418"/>
                <a:gd name="T83" fmla="*/ 227 h 680"/>
                <a:gd name="T84" fmla="*/ 794 w 1418"/>
                <a:gd name="T85" fmla="*/ 227 h 680"/>
                <a:gd name="T86" fmla="*/ 794 w 1418"/>
                <a:gd name="T87" fmla="*/ 283 h 680"/>
                <a:gd name="T88" fmla="*/ 908 w 1418"/>
                <a:gd name="T89" fmla="*/ 283 h 680"/>
                <a:gd name="T90" fmla="*/ 908 w 1418"/>
                <a:gd name="T91" fmla="*/ 340 h 680"/>
                <a:gd name="T92" fmla="*/ 1078 w 1418"/>
                <a:gd name="T93" fmla="*/ 340 h 680"/>
                <a:gd name="T94" fmla="*/ 1078 w 1418"/>
                <a:gd name="T95" fmla="*/ 397 h 680"/>
                <a:gd name="T96" fmla="*/ 1248 w 1418"/>
                <a:gd name="T97" fmla="*/ 397 h 680"/>
                <a:gd name="T98" fmla="*/ 1248 w 1418"/>
                <a:gd name="T99" fmla="*/ 453 h 680"/>
                <a:gd name="T100" fmla="*/ 1418 w 1418"/>
                <a:gd name="T101" fmla="*/ 453 h 680"/>
                <a:gd name="T102" fmla="*/ 1418 w 1418"/>
                <a:gd name="T103" fmla="*/ 567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18" h="680">
                  <a:moveTo>
                    <a:pt x="1418" y="567"/>
                  </a:moveTo>
                  <a:lnTo>
                    <a:pt x="1078" y="567"/>
                  </a:lnTo>
                  <a:lnTo>
                    <a:pt x="1078" y="510"/>
                  </a:lnTo>
                  <a:lnTo>
                    <a:pt x="1021" y="510"/>
                  </a:lnTo>
                  <a:lnTo>
                    <a:pt x="964" y="510"/>
                  </a:lnTo>
                  <a:lnTo>
                    <a:pt x="964" y="453"/>
                  </a:lnTo>
                  <a:lnTo>
                    <a:pt x="737" y="453"/>
                  </a:lnTo>
                  <a:lnTo>
                    <a:pt x="737" y="397"/>
                  </a:lnTo>
                  <a:lnTo>
                    <a:pt x="624" y="397"/>
                  </a:lnTo>
                  <a:lnTo>
                    <a:pt x="624" y="453"/>
                  </a:lnTo>
                  <a:lnTo>
                    <a:pt x="567" y="453"/>
                  </a:lnTo>
                  <a:lnTo>
                    <a:pt x="567" y="510"/>
                  </a:lnTo>
                  <a:lnTo>
                    <a:pt x="511" y="510"/>
                  </a:lnTo>
                  <a:lnTo>
                    <a:pt x="511" y="624"/>
                  </a:lnTo>
                  <a:lnTo>
                    <a:pt x="397" y="624"/>
                  </a:lnTo>
                  <a:lnTo>
                    <a:pt x="397" y="680"/>
                  </a:lnTo>
                  <a:lnTo>
                    <a:pt x="57" y="680"/>
                  </a:lnTo>
                  <a:lnTo>
                    <a:pt x="57" y="624"/>
                  </a:lnTo>
                  <a:lnTo>
                    <a:pt x="0" y="624"/>
                  </a:lnTo>
                  <a:lnTo>
                    <a:pt x="0" y="510"/>
                  </a:lnTo>
                  <a:lnTo>
                    <a:pt x="57" y="510"/>
                  </a:lnTo>
                  <a:lnTo>
                    <a:pt x="57" y="453"/>
                  </a:lnTo>
                  <a:lnTo>
                    <a:pt x="114" y="453"/>
                  </a:lnTo>
                  <a:lnTo>
                    <a:pt x="114" y="397"/>
                  </a:lnTo>
                  <a:lnTo>
                    <a:pt x="57" y="397"/>
                  </a:lnTo>
                  <a:lnTo>
                    <a:pt x="57" y="340"/>
                  </a:lnTo>
                  <a:lnTo>
                    <a:pt x="114" y="340"/>
                  </a:lnTo>
                  <a:lnTo>
                    <a:pt x="114" y="283"/>
                  </a:lnTo>
                  <a:lnTo>
                    <a:pt x="170" y="283"/>
                  </a:lnTo>
                  <a:lnTo>
                    <a:pt x="170" y="170"/>
                  </a:lnTo>
                  <a:lnTo>
                    <a:pt x="227" y="170"/>
                  </a:lnTo>
                  <a:lnTo>
                    <a:pt x="227" y="113"/>
                  </a:lnTo>
                  <a:lnTo>
                    <a:pt x="284" y="113"/>
                  </a:lnTo>
                  <a:lnTo>
                    <a:pt x="284" y="0"/>
                  </a:lnTo>
                  <a:lnTo>
                    <a:pt x="397" y="0"/>
                  </a:lnTo>
                  <a:lnTo>
                    <a:pt x="397" y="57"/>
                  </a:lnTo>
                  <a:lnTo>
                    <a:pt x="454" y="57"/>
                  </a:lnTo>
                  <a:lnTo>
                    <a:pt x="454" y="113"/>
                  </a:lnTo>
                  <a:lnTo>
                    <a:pt x="624" y="113"/>
                  </a:lnTo>
                  <a:lnTo>
                    <a:pt x="624" y="170"/>
                  </a:lnTo>
                  <a:lnTo>
                    <a:pt x="737" y="170"/>
                  </a:lnTo>
                  <a:lnTo>
                    <a:pt x="737" y="227"/>
                  </a:lnTo>
                  <a:lnTo>
                    <a:pt x="794" y="227"/>
                  </a:lnTo>
                  <a:lnTo>
                    <a:pt x="794" y="283"/>
                  </a:lnTo>
                  <a:lnTo>
                    <a:pt x="908" y="283"/>
                  </a:lnTo>
                  <a:lnTo>
                    <a:pt x="908" y="340"/>
                  </a:lnTo>
                  <a:lnTo>
                    <a:pt x="1078" y="340"/>
                  </a:lnTo>
                  <a:lnTo>
                    <a:pt x="1078" y="397"/>
                  </a:lnTo>
                  <a:lnTo>
                    <a:pt x="1248" y="397"/>
                  </a:lnTo>
                  <a:lnTo>
                    <a:pt x="1248" y="453"/>
                  </a:lnTo>
                  <a:lnTo>
                    <a:pt x="1418" y="453"/>
                  </a:lnTo>
                  <a:lnTo>
                    <a:pt x="1418" y="56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29" name="Freeform 965">
              <a:extLst>
                <a:ext uri="{FF2B5EF4-FFF2-40B4-BE49-F238E27FC236}">
                  <a16:creationId xmlns:a16="http://schemas.microsoft.com/office/drawing/2014/main" id="{A3D3D2F6-7DAD-4E7B-AC8E-97A79912C771}"/>
                </a:ext>
              </a:extLst>
            </p:cNvPr>
            <p:cNvSpPr>
              <a:spLocks/>
            </p:cNvSpPr>
            <p:nvPr/>
          </p:nvSpPr>
          <p:spPr bwMode="auto">
            <a:xfrm>
              <a:off x="1197" y="3421"/>
              <a:ext cx="1871" cy="1644"/>
            </a:xfrm>
            <a:custGeom>
              <a:avLst/>
              <a:gdLst>
                <a:gd name="T0" fmla="*/ 567 w 1871"/>
                <a:gd name="T1" fmla="*/ 1644 h 1644"/>
                <a:gd name="T2" fmla="*/ 624 w 1871"/>
                <a:gd name="T3" fmla="*/ 1588 h 1644"/>
                <a:gd name="T4" fmla="*/ 737 w 1871"/>
                <a:gd name="T5" fmla="*/ 1531 h 1644"/>
                <a:gd name="T6" fmla="*/ 794 w 1871"/>
                <a:gd name="T7" fmla="*/ 1474 h 1644"/>
                <a:gd name="T8" fmla="*/ 964 w 1871"/>
                <a:gd name="T9" fmla="*/ 1417 h 1644"/>
                <a:gd name="T10" fmla="*/ 1021 w 1871"/>
                <a:gd name="T11" fmla="*/ 1361 h 1644"/>
                <a:gd name="T12" fmla="*/ 1134 w 1871"/>
                <a:gd name="T13" fmla="*/ 1304 h 1644"/>
                <a:gd name="T14" fmla="*/ 1191 w 1871"/>
                <a:gd name="T15" fmla="*/ 1247 h 1644"/>
                <a:gd name="T16" fmla="*/ 1417 w 1871"/>
                <a:gd name="T17" fmla="*/ 1191 h 1644"/>
                <a:gd name="T18" fmla="*/ 1531 w 1871"/>
                <a:gd name="T19" fmla="*/ 1134 h 1644"/>
                <a:gd name="T20" fmla="*/ 1701 w 1871"/>
                <a:gd name="T21" fmla="*/ 1077 h 1644"/>
                <a:gd name="T22" fmla="*/ 1758 w 1871"/>
                <a:gd name="T23" fmla="*/ 907 h 1644"/>
                <a:gd name="T24" fmla="*/ 1814 w 1871"/>
                <a:gd name="T25" fmla="*/ 850 h 1644"/>
                <a:gd name="T26" fmla="*/ 1871 w 1871"/>
                <a:gd name="T27" fmla="*/ 680 h 1644"/>
                <a:gd name="T28" fmla="*/ 1758 w 1871"/>
                <a:gd name="T29" fmla="*/ 567 h 1644"/>
                <a:gd name="T30" fmla="*/ 1814 w 1871"/>
                <a:gd name="T31" fmla="*/ 397 h 1644"/>
                <a:gd name="T32" fmla="*/ 1701 w 1871"/>
                <a:gd name="T33" fmla="*/ 340 h 1644"/>
                <a:gd name="T34" fmla="*/ 1588 w 1871"/>
                <a:gd name="T35" fmla="*/ 397 h 1644"/>
                <a:gd name="T36" fmla="*/ 1417 w 1871"/>
                <a:gd name="T37" fmla="*/ 283 h 1644"/>
                <a:gd name="T38" fmla="*/ 1134 w 1871"/>
                <a:gd name="T39" fmla="*/ 340 h 1644"/>
                <a:gd name="T40" fmla="*/ 1077 w 1871"/>
                <a:gd name="T41" fmla="*/ 397 h 1644"/>
                <a:gd name="T42" fmla="*/ 907 w 1871"/>
                <a:gd name="T43" fmla="*/ 454 h 1644"/>
                <a:gd name="T44" fmla="*/ 850 w 1871"/>
                <a:gd name="T45" fmla="*/ 113 h 1644"/>
                <a:gd name="T46" fmla="*/ 794 w 1871"/>
                <a:gd name="T47" fmla="*/ 0 h 1644"/>
                <a:gd name="T48" fmla="*/ 510 w 1871"/>
                <a:gd name="T49" fmla="*/ 57 h 1644"/>
                <a:gd name="T50" fmla="*/ 454 w 1871"/>
                <a:gd name="T51" fmla="*/ 113 h 1644"/>
                <a:gd name="T52" fmla="*/ 397 w 1871"/>
                <a:gd name="T53" fmla="*/ 57 h 1644"/>
                <a:gd name="T54" fmla="*/ 340 w 1871"/>
                <a:gd name="T55" fmla="*/ 170 h 1644"/>
                <a:gd name="T56" fmla="*/ 397 w 1871"/>
                <a:gd name="T57" fmla="*/ 227 h 1644"/>
                <a:gd name="T58" fmla="*/ 340 w 1871"/>
                <a:gd name="T59" fmla="*/ 510 h 1644"/>
                <a:gd name="T60" fmla="*/ 283 w 1871"/>
                <a:gd name="T61" fmla="*/ 624 h 1644"/>
                <a:gd name="T62" fmla="*/ 227 w 1871"/>
                <a:gd name="T63" fmla="*/ 737 h 1644"/>
                <a:gd name="T64" fmla="*/ 170 w 1871"/>
                <a:gd name="T65" fmla="*/ 794 h 1644"/>
                <a:gd name="T66" fmla="*/ 57 w 1871"/>
                <a:gd name="T67" fmla="*/ 850 h 1644"/>
                <a:gd name="T68" fmla="*/ 0 w 1871"/>
                <a:gd name="T69" fmla="*/ 907 h 1644"/>
                <a:gd name="T70" fmla="*/ 113 w 1871"/>
                <a:gd name="T71" fmla="*/ 1134 h 1644"/>
                <a:gd name="T72" fmla="*/ 170 w 1871"/>
                <a:gd name="T73" fmla="*/ 1247 h 1644"/>
                <a:gd name="T74" fmla="*/ 227 w 1871"/>
                <a:gd name="T75" fmla="*/ 1417 h 16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871" h="1644">
                  <a:moveTo>
                    <a:pt x="227" y="1644"/>
                  </a:moveTo>
                  <a:lnTo>
                    <a:pt x="567" y="1644"/>
                  </a:lnTo>
                  <a:lnTo>
                    <a:pt x="567" y="1588"/>
                  </a:lnTo>
                  <a:lnTo>
                    <a:pt x="624" y="1588"/>
                  </a:lnTo>
                  <a:lnTo>
                    <a:pt x="624" y="1531"/>
                  </a:lnTo>
                  <a:lnTo>
                    <a:pt x="737" y="1531"/>
                  </a:lnTo>
                  <a:lnTo>
                    <a:pt x="737" y="1474"/>
                  </a:lnTo>
                  <a:lnTo>
                    <a:pt x="794" y="1474"/>
                  </a:lnTo>
                  <a:lnTo>
                    <a:pt x="794" y="1417"/>
                  </a:lnTo>
                  <a:lnTo>
                    <a:pt x="964" y="1417"/>
                  </a:lnTo>
                  <a:lnTo>
                    <a:pt x="964" y="1361"/>
                  </a:lnTo>
                  <a:lnTo>
                    <a:pt x="1021" y="1361"/>
                  </a:lnTo>
                  <a:lnTo>
                    <a:pt x="1021" y="1304"/>
                  </a:lnTo>
                  <a:lnTo>
                    <a:pt x="1134" y="1304"/>
                  </a:lnTo>
                  <a:lnTo>
                    <a:pt x="1134" y="1247"/>
                  </a:lnTo>
                  <a:lnTo>
                    <a:pt x="1191" y="1247"/>
                  </a:lnTo>
                  <a:lnTo>
                    <a:pt x="1191" y="1191"/>
                  </a:lnTo>
                  <a:lnTo>
                    <a:pt x="1417" y="1191"/>
                  </a:lnTo>
                  <a:lnTo>
                    <a:pt x="1417" y="1134"/>
                  </a:lnTo>
                  <a:lnTo>
                    <a:pt x="1531" y="1134"/>
                  </a:lnTo>
                  <a:lnTo>
                    <a:pt x="1531" y="1077"/>
                  </a:lnTo>
                  <a:lnTo>
                    <a:pt x="1701" y="1077"/>
                  </a:lnTo>
                  <a:lnTo>
                    <a:pt x="1701" y="907"/>
                  </a:lnTo>
                  <a:lnTo>
                    <a:pt x="1758" y="907"/>
                  </a:lnTo>
                  <a:lnTo>
                    <a:pt x="1814" y="907"/>
                  </a:lnTo>
                  <a:lnTo>
                    <a:pt x="1814" y="850"/>
                  </a:lnTo>
                  <a:lnTo>
                    <a:pt x="1871" y="850"/>
                  </a:lnTo>
                  <a:lnTo>
                    <a:pt x="1871" y="680"/>
                  </a:lnTo>
                  <a:lnTo>
                    <a:pt x="1758" y="680"/>
                  </a:lnTo>
                  <a:lnTo>
                    <a:pt x="1758" y="567"/>
                  </a:lnTo>
                  <a:lnTo>
                    <a:pt x="1814" y="567"/>
                  </a:lnTo>
                  <a:lnTo>
                    <a:pt x="1814" y="397"/>
                  </a:lnTo>
                  <a:lnTo>
                    <a:pt x="1701" y="397"/>
                  </a:lnTo>
                  <a:lnTo>
                    <a:pt x="1701" y="340"/>
                  </a:lnTo>
                  <a:lnTo>
                    <a:pt x="1588" y="340"/>
                  </a:lnTo>
                  <a:lnTo>
                    <a:pt x="1588" y="397"/>
                  </a:lnTo>
                  <a:lnTo>
                    <a:pt x="1417" y="397"/>
                  </a:lnTo>
                  <a:lnTo>
                    <a:pt x="1417" y="283"/>
                  </a:lnTo>
                  <a:lnTo>
                    <a:pt x="1134" y="283"/>
                  </a:lnTo>
                  <a:lnTo>
                    <a:pt x="1134" y="340"/>
                  </a:lnTo>
                  <a:lnTo>
                    <a:pt x="1077" y="340"/>
                  </a:lnTo>
                  <a:lnTo>
                    <a:pt x="1077" y="397"/>
                  </a:lnTo>
                  <a:lnTo>
                    <a:pt x="907" y="397"/>
                  </a:lnTo>
                  <a:lnTo>
                    <a:pt x="907" y="454"/>
                  </a:lnTo>
                  <a:lnTo>
                    <a:pt x="850" y="454"/>
                  </a:lnTo>
                  <a:lnTo>
                    <a:pt x="850" y="113"/>
                  </a:lnTo>
                  <a:lnTo>
                    <a:pt x="794" y="113"/>
                  </a:lnTo>
                  <a:lnTo>
                    <a:pt x="794" y="0"/>
                  </a:lnTo>
                  <a:lnTo>
                    <a:pt x="510" y="0"/>
                  </a:lnTo>
                  <a:lnTo>
                    <a:pt x="510" y="57"/>
                  </a:lnTo>
                  <a:lnTo>
                    <a:pt x="454" y="57"/>
                  </a:lnTo>
                  <a:lnTo>
                    <a:pt x="454" y="113"/>
                  </a:lnTo>
                  <a:lnTo>
                    <a:pt x="397" y="113"/>
                  </a:lnTo>
                  <a:lnTo>
                    <a:pt x="397" y="57"/>
                  </a:lnTo>
                  <a:lnTo>
                    <a:pt x="340" y="57"/>
                  </a:lnTo>
                  <a:lnTo>
                    <a:pt x="340" y="170"/>
                  </a:lnTo>
                  <a:lnTo>
                    <a:pt x="397" y="170"/>
                  </a:lnTo>
                  <a:lnTo>
                    <a:pt x="397" y="227"/>
                  </a:lnTo>
                  <a:lnTo>
                    <a:pt x="397" y="510"/>
                  </a:lnTo>
                  <a:lnTo>
                    <a:pt x="340" y="510"/>
                  </a:lnTo>
                  <a:lnTo>
                    <a:pt x="340" y="624"/>
                  </a:lnTo>
                  <a:lnTo>
                    <a:pt x="283" y="624"/>
                  </a:lnTo>
                  <a:lnTo>
                    <a:pt x="283" y="737"/>
                  </a:lnTo>
                  <a:lnTo>
                    <a:pt x="227" y="737"/>
                  </a:lnTo>
                  <a:lnTo>
                    <a:pt x="227" y="794"/>
                  </a:lnTo>
                  <a:lnTo>
                    <a:pt x="170" y="794"/>
                  </a:lnTo>
                  <a:lnTo>
                    <a:pt x="170" y="850"/>
                  </a:lnTo>
                  <a:lnTo>
                    <a:pt x="57" y="850"/>
                  </a:lnTo>
                  <a:lnTo>
                    <a:pt x="57" y="907"/>
                  </a:lnTo>
                  <a:lnTo>
                    <a:pt x="0" y="907"/>
                  </a:lnTo>
                  <a:lnTo>
                    <a:pt x="0" y="1134"/>
                  </a:lnTo>
                  <a:lnTo>
                    <a:pt x="113" y="1134"/>
                  </a:lnTo>
                  <a:lnTo>
                    <a:pt x="113" y="1247"/>
                  </a:lnTo>
                  <a:lnTo>
                    <a:pt x="170" y="1247"/>
                  </a:lnTo>
                  <a:lnTo>
                    <a:pt x="170" y="1417"/>
                  </a:lnTo>
                  <a:lnTo>
                    <a:pt x="227" y="1417"/>
                  </a:lnTo>
                  <a:lnTo>
                    <a:pt x="227" y="1644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30" name="Freeform 966">
              <a:extLst>
                <a:ext uri="{FF2B5EF4-FFF2-40B4-BE49-F238E27FC236}">
                  <a16:creationId xmlns:a16="http://schemas.microsoft.com/office/drawing/2014/main" id="{1FC4DC70-AE64-474F-A330-2295B25BDC34}"/>
                </a:ext>
              </a:extLst>
            </p:cNvPr>
            <p:cNvSpPr>
              <a:spLocks/>
            </p:cNvSpPr>
            <p:nvPr/>
          </p:nvSpPr>
          <p:spPr bwMode="auto">
            <a:xfrm>
              <a:off x="630" y="3931"/>
              <a:ext cx="850" cy="1418"/>
            </a:xfrm>
            <a:custGeom>
              <a:avLst/>
              <a:gdLst>
                <a:gd name="T0" fmla="*/ 850 w 850"/>
                <a:gd name="T1" fmla="*/ 1134 h 1418"/>
                <a:gd name="T2" fmla="*/ 850 w 850"/>
                <a:gd name="T3" fmla="*/ 1248 h 1418"/>
                <a:gd name="T4" fmla="*/ 794 w 850"/>
                <a:gd name="T5" fmla="*/ 1248 h 1418"/>
                <a:gd name="T6" fmla="*/ 737 w 850"/>
                <a:gd name="T7" fmla="*/ 1361 h 1418"/>
                <a:gd name="T8" fmla="*/ 624 w 850"/>
                <a:gd name="T9" fmla="*/ 1361 h 1418"/>
                <a:gd name="T10" fmla="*/ 624 w 850"/>
                <a:gd name="T11" fmla="*/ 1418 h 1418"/>
                <a:gd name="T12" fmla="*/ 397 w 850"/>
                <a:gd name="T13" fmla="*/ 1418 h 1418"/>
                <a:gd name="T14" fmla="*/ 397 w 850"/>
                <a:gd name="T15" fmla="*/ 1361 h 1418"/>
                <a:gd name="T16" fmla="*/ 227 w 850"/>
                <a:gd name="T17" fmla="*/ 1361 h 1418"/>
                <a:gd name="T18" fmla="*/ 227 w 850"/>
                <a:gd name="T19" fmla="*/ 1304 h 1418"/>
                <a:gd name="T20" fmla="*/ 57 w 850"/>
                <a:gd name="T21" fmla="*/ 1304 h 1418"/>
                <a:gd name="T22" fmla="*/ 57 w 850"/>
                <a:gd name="T23" fmla="*/ 1361 h 1418"/>
                <a:gd name="T24" fmla="*/ 0 w 850"/>
                <a:gd name="T25" fmla="*/ 1361 h 1418"/>
                <a:gd name="T26" fmla="*/ 0 w 850"/>
                <a:gd name="T27" fmla="*/ 1191 h 1418"/>
                <a:gd name="T28" fmla="*/ 57 w 850"/>
                <a:gd name="T29" fmla="*/ 1191 h 1418"/>
                <a:gd name="T30" fmla="*/ 57 w 850"/>
                <a:gd name="T31" fmla="*/ 964 h 1418"/>
                <a:gd name="T32" fmla="*/ 0 w 850"/>
                <a:gd name="T33" fmla="*/ 964 h 1418"/>
                <a:gd name="T34" fmla="*/ 0 w 850"/>
                <a:gd name="T35" fmla="*/ 851 h 1418"/>
                <a:gd name="T36" fmla="*/ 57 w 850"/>
                <a:gd name="T37" fmla="*/ 851 h 1418"/>
                <a:gd name="T38" fmla="*/ 57 w 850"/>
                <a:gd name="T39" fmla="*/ 624 h 1418"/>
                <a:gd name="T40" fmla="*/ 0 w 850"/>
                <a:gd name="T41" fmla="*/ 624 h 1418"/>
                <a:gd name="T42" fmla="*/ 0 w 850"/>
                <a:gd name="T43" fmla="*/ 0 h 1418"/>
                <a:gd name="T44" fmla="*/ 113 w 850"/>
                <a:gd name="T45" fmla="*/ 0 h 1418"/>
                <a:gd name="T46" fmla="*/ 113 w 850"/>
                <a:gd name="T47" fmla="*/ 114 h 1418"/>
                <a:gd name="T48" fmla="*/ 170 w 850"/>
                <a:gd name="T49" fmla="*/ 114 h 1418"/>
                <a:gd name="T50" fmla="*/ 170 w 850"/>
                <a:gd name="T51" fmla="*/ 170 h 1418"/>
                <a:gd name="T52" fmla="*/ 397 w 850"/>
                <a:gd name="T53" fmla="*/ 170 h 1418"/>
                <a:gd name="T54" fmla="*/ 397 w 850"/>
                <a:gd name="T55" fmla="*/ 397 h 1418"/>
                <a:gd name="T56" fmla="*/ 567 w 850"/>
                <a:gd name="T57" fmla="*/ 397 h 1418"/>
                <a:gd name="T58" fmla="*/ 567 w 850"/>
                <a:gd name="T59" fmla="*/ 624 h 1418"/>
                <a:gd name="T60" fmla="*/ 680 w 850"/>
                <a:gd name="T61" fmla="*/ 624 h 1418"/>
                <a:gd name="T62" fmla="*/ 680 w 850"/>
                <a:gd name="T63" fmla="*/ 737 h 1418"/>
                <a:gd name="T64" fmla="*/ 737 w 850"/>
                <a:gd name="T65" fmla="*/ 737 h 1418"/>
                <a:gd name="T66" fmla="*/ 737 w 850"/>
                <a:gd name="T67" fmla="*/ 907 h 1418"/>
                <a:gd name="T68" fmla="*/ 794 w 850"/>
                <a:gd name="T69" fmla="*/ 907 h 1418"/>
                <a:gd name="T70" fmla="*/ 794 w 850"/>
                <a:gd name="T71" fmla="*/ 1134 h 1418"/>
                <a:gd name="T72" fmla="*/ 850 w 850"/>
                <a:gd name="T73" fmla="*/ 1134 h 1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850" h="1418">
                  <a:moveTo>
                    <a:pt x="850" y="1134"/>
                  </a:moveTo>
                  <a:lnTo>
                    <a:pt x="850" y="1248"/>
                  </a:lnTo>
                  <a:lnTo>
                    <a:pt x="794" y="1248"/>
                  </a:lnTo>
                  <a:lnTo>
                    <a:pt x="737" y="1361"/>
                  </a:lnTo>
                  <a:lnTo>
                    <a:pt x="624" y="1361"/>
                  </a:lnTo>
                  <a:lnTo>
                    <a:pt x="624" y="1418"/>
                  </a:lnTo>
                  <a:lnTo>
                    <a:pt x="397" y="1418"/>
                  </a:lnTo>
                  <a:lnTo>
                    <a:pt x="397" y="1361"/>
                  </a:lnTo>
                  <a:lnTo>
                    <a:pt x="227" y="1361"/>
                  </a:lnTo>
                  <a:lnTo>
                    <a:pt x="227" y="1304"/>
                  </a:lnTo>
                  <a:lnTo>
                    <a:pt x="57" y="1304"/>
                  </a:lnTo>
                  <a:lnTo>
                    <a:pt x="57" y="1361"/>
                  </a:lnTo>
                  <a:lnTo>
                    <a:pt x="0" y="1361"/>
                  </a:lnTo>
                  <a:lnTo>
                    <a:pt x="0" y="1191"/>
                  </a:lnTo>
                  <a:lnTo>
                    <a:pt x="57" y="1191"/>
                  </a:lnTo>
                  <a:lnTo>
                    <a:pt x="57" y="964"/>
                  </a:lnTo>
                  <a:lnTo>
                    <a:pt x="0" y="964"/>
                  </a:lnTo>
                  <a:lnTo>
                    <a:pt x="0" y="851"/>
                  </a:lnTo>
                  <a:lnTo>
                    <a:pt x="57" y="851"/>
                  </a:lnTo>
                  <a:lnTo>
                    <a:pt x="57" y="624"/>
                  </a:lnTo>
                  <a:lnTo>
                    <a:pt x="0" y="624"/>
                  </a:lnTo>
                  <a:lnTo>
                    <a:pt x="0" y="0"/>
                  </a:lnTo>
                  <a:lnTo>
                    <a:pt x="113" y="0"/>
                  </a:lnTo>
                  <a:lnTo>
                    <a:pt x="113" y="114"/>
                  </a:lnTo>
                  <a:lnTo>
                    <a:pt x="170" y="114"/>
                  </a:lnTo>
                  <a:lnTo>
                    <a:pt x="170" y="170"/>
                  </a:lnTo>
                  <a:lnTo>
                    <a:pt x="397" y="170"/>
                  </a:lnTo>
                  <a:lnTo>
                    <a:pt x="397" y="397"/>
                  </a:lnTo>
                  <a:lnTo>
                    <a:pt x="567" y="397"/>
                  </a:lnTo>
                  <a:lnTo>
                    <a:pt x="567" y="624"/>
                  </a:lnTo>
                  <a:lnTo>
                    <a:pt x="680" y="624"/>
                  </a:lnTo>
                  <a:lnTo>
                    <a:pt x="680" y="737"/>
                  </a:lnTo>
                  <a:lnTo>
                    <a:pt x="737" y="737"/>
                  </a:lnTo>
                  <a:lnTo>
                    <a:pt x="737" y="907"/>
                  </a:lnTo>
                  <a:lnTo>
                    <a:pt x="794" y="907"/>
                  </a:lnTo>
                  <a:lnTo>
                    <a:pt x="794" y="1134"/>
                  </a:lnTo>
                  <a:lnTo>
                    <a:pt x="850" y="1134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31" name="Freeform 967">
              <a:extLst>
                <a:ext uri="{FF2B5EF4-FFF2-40B4-BE49-F238E27FC236}">
                  <a16:creationId xmlns:a16="http://schemas.microsoft.com/office/drawing/2014/main" id="{BBDA68BD-1C05-427C-816F-F2542E41658B}"/>
                </a:ext>
              </a:extLst>
            </p:cNvPr>
            <p:cNvSpPr>
              <a:spLocks/>
            </p:cNvSpPr>
            <p:nvPr/>
          </p:nvSpPr>
          <p:spPr bwMode="auto">
            <a:xfrm>
              <a:off x="346" y="2627"/>
              <a:ext cx="1588" cy="1701"/>
            </a:xfrm>
            <a:custGeom>
              <a:avLst/>
              <a:gdLst>
                <a:gd name="T0" fmla="*/ 1588 w 1588"/>
                <a:gd name="T1" fmla="*/ 681 h 1701"/>
                <a:gd name="T2" fmla="*/ 1531 w 1588"/>
                <a:gd name="T3" fmla="*/ 510 h 1701"/>
                <a:gd name="T4" fmla="*/ 1418 w 1588"/>
                <a:gd name="T5" fmla="*/ 454 h 1701"/>
                <a:gd name="T6" fmla="*/ 1305 w 1588"/>
                <a:gd name="T7" fmla="*/ 510 h 1701"/>
                <a:gd name="T8" fmla="*/ 1248 w 1588"/>
                <a:gd name="T9" fmla="*/ 567 h 1701"/>
                <a:gd name="T10" fmla="*/ 1134 w 1588"/>
                <a:gd name="T11" fmla="*/ 681 h 1701"/>
                <a:gd name="T12" fmla="*/ 1078 w 1588"/>
                <a:gd name="T13" fmla="*/ 624 h 1701"/>
                <a:gd name="T14" fmla="*/ 964 w 1588"/>
                <a:gd name="T15" fmla="*/ 567 h 1701"/>
                <a:gd name="T16" fmla="*/ 908 w 1588"/>
                <a:gd name="T17" fmla="*/ 510 h 1701"/>
                <a:gd name="T18" fmla="*/ 794 w 1588"/>
                <a:gd name="T19" fmla="*/ 397 h 1701"/>
                <a:gd name="T20" fmla="*/ 851 w 1588"/>
                <a:gd name="T21" fmla="*/ 227 h 1701"/>
                <a:gd name="T22" fmla="*/ 908 w 1588"/>
                <a:gd name="T23" fmla="*/ 0 h 1701"/>
                <a:gd name="T24" fmla="*/ 624 w 1588"/>
                <a:gd name="T25" fmla="*/ 57 h 1701"/>
                <a:gd name="T26" fmla="*/ 227 w 1588"/>
                <a:gd name="T27" fmla="*/ 113 h 1701"/>
                <a:gd name="T28" fmla="*/ 171 w 1588"/>
                <a:gd name="T29" fmla="*/ 227 h 1701"/>
                <a:gd name="T30" fmla="*/ 114 w 1588"/>
                <a:gd name="T31" fmla="*/ 340 h 1701"/>
                <a:gd name="T32" fmla="*/ 171 w 1588"/>
                <a:gd name="T33" fmla="*/ 397 h 1701"/>
                <a:gd name="T34" fmla="*/ 227 w 1588"/>
                <a:gd name="T35" fmla="*/ 454 h 1701"/>
                <a:gd name="T36" fmla="*/ 284 w 1588"/>
                <a:gd name="T37" fmla="*/ 624 h 1701"/>
                <a:gd name="T38" fmla="*/ 171 w 1588"/>
                <a:gd name="T39" fmla="*/ 907 h 1701"/>
                <a:gd name="T40" fmla="*/ 114 w 1588"/>
                <a:gd name="T41" fmla="*/ 964 h 1701"/>
                <a:gd name="T42" fmla="*/ 57 w 1588"/>
                <a:gd name="T43" fmla="*/ 1021 h 1701"/>
                <a:gd name="T44" fmla="*/ 0 w 1588"/>
                <a:gd name="T45" fmla="*/ 1191 h 1701"/>
                <a:gd name="T46" fmla="*/ 57 w 1588"/>
                <a:gd name="T47" fmla="*/ 1304 h 1701"/>
                <a:gd name="T48" fmla="*/ 114 w 1588"/>
                <a:gd name="T49" fmla="*/ 1361 h 1701"/>
                <a:gd name="T50" fmla="*/ 171 w 1588"/>
                <a:gd name="T51" fmla="*/ 1304 h 1701"/>
                <a:gd name="T52" fmla="*/ 397 w 1588"/>
                <a:gd name="T53" fmla="*/ 1418 h 1701"/>
                <a:gd name="T54" fmla="*/ 454 w 1588"/>
                <a:gd name="T55" fmla="*/ 1474 h 1701"/>
                <a:gd name="T56" fmla="*/ 681 w 1588"/>
                <a:gd name="T57" fmla="*/ 1701 h 1701"/>
                <a:gd name="T58" fmla="*/ 908 w 1588"/>
                <a:gd name="T59" fmla="*/ 1644 h 1701"/>
                <a:gd name="T60" fmla="*/ 1021 w 1588"/>
                <a:gd name="T61" fmla="*/ 1588 h 1701"/>
                <a:gd name="T62" fmla="*/ 1078 w 1588"/>
                <a:gd name="T63" fmla="*/ 1531 h 1701"/>
                <a:gd name="T64" fmla="*/ 1134 w 1588"/>
                <a:gd name="T65" fmla="*/ 1418 h 1701"/>
                <a:gd name="T66" fmla="*/ 1191 w 1588"/>
                <a:gd name="T67" fmla="*/ 1304 h 1701"/>
                <a:gd name="T68" fmla="*/ 1248 w 1588"/>
                <a:gd name="T69" fmla="*/ 964 h 1701"/>
                <a:gd name="T70" fmla="*/ 1191 w 1588"/>
                <a:gd name="T71" fmla="*/ 851 h 1701"/>
                <a:gd name="T72" fmla="*/ 1248 w 1588"/>
                <a:gd name="T73" fmla="*/ 907 h 1701"/>
                <a:gd name="T74" fmla="*/ 1305 w 1588"/>
                <a:gd name="T75" fmla="*/ 851 h 1701"/>
                <a:gd name="T76" fmla="*/ 1361 w 1588"/>
                <a:gd name="T77" fmla="*/ 794 h 17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588" h="1701">
                  <a:moveTo>
                    <a:pt x="1588" y="794"/>
                  </a:moveTo>
                  <a:lnTo>
                    <a:pt x="1588" y="681"/>
                  </a:lnTo>
                  <a:lnTo>
                    <a:pt x="1531" y="681"/>
                  </a:lnTo>
                  <a:lnTo>
                    <a:pt x="1531" y="510"/>
                  </a:lnTo>
                  <a:lnTo>
                    <a:pt x="1418" y="510"/>
                  </a:lnTo>
                  <a:lnTo>
                    <a:pt x="1418" y="454"/>
                  </a:lnTo>
                  <a:lnTo>
                    <a:pt x="1305" y="454"/>
                  </a:lnTo>
                  <a:lnTo>
                    <a:pt x="1305" y="510"/>
                  </a:lnTo>
                  <a:lnTo>
                    <a:pt x="1248" y="510"/>
                  </a:lnTo>
                  <a:lnTo>
                    <a:pt x="1248" y="567"/>
                  </a:lnTo>
                  <a:lnTo>
                    <a:pt x="1134" y="567"/>
                  </a:lnTo>
                  <a:lnTo>
                    <a:pt x="1134" y="681"/>
                  </a:lnTo>
                  <a:lnTo>
                    <a:pt x="1078" y="681"/>
                  </a:lnTo>
                  <a:lnTo>
                    <a:pt x="1078" y="624"/>
                  </a:lnTo>
                  <a:lnTo>
                    <a:pt x="964" y="624"/>
                  </a:lnTo>
                  <a:lnTo>
                    <a:pt x="964" y="567"/>
                  </a:lnTo>
                  <a:lnTo>
                    <a:pt x="908" y="567"/>
                  </a:lnTo>
                  <a:lnTo>
                    <a:pt x="908" y="510"/>
                  </a:lnTo>
                  <a:lnTo>
                    <a:pt x="794" y="510"/>
                  </a:lnTo>
                  <a:lnTo>
                    <a:pt x="794" y="397"/>
                  </a:lnTo>
                  <a:lnTo>
                    <a:pt x="851" y="397"/>
                  </a:lnTo>
                  <a:lnTo>
                    <a:pt x="851" y="227"/>
                  </a:lnTo>
                  <a:lnTo>
                    <a:pt x="908" y="227"/>
                  </a:lnTo>
                  <a:lnTo>
                    <a:pt x="908" y="0"/>
                  </a:lnTo>
                  <a:lnTo>
                    <a:pt x="624" y="0"/>
                  </a:lnTo>
                  <a:lnTo>
                    <a:pt x="624" y="57"/>
                  </a:lnTo>
                  <a:lnTo>
                    <a:pt x="227" y="57"/>
                  </a:lnTo>
                  <a:lnTo>
                    <a:pt x="227" y="113"/>
                  </a:lnTo>
                  <a:lnTo>
                    <a:pt x="171" y="113"/>
                  </a:lnTo>
                  <a:lnTo>
                    <a:pt x="171" y="227"/>
                  </a:lnTo>
                  <a:lnTo>
                    <a:pt x="114" y="227"/>
                  </a:lnTo>
                  <a:lnTo>
                    <a:pt x="114" y="340"/>
                  </a:lnTo>
                  <a:lnTo>
                    <a:pt x="171" y="340"/>
                  </a:lnTo>
                  <a:lnTo>
                    <a:pt x="171" y="397"/>
                  </a:lnTo>
                  <a:lnTo>
                    <a:pt x="227" y="397"/>
                  </a:lnTo>
                  <a:lnTo>
                    <a:pt x="227" y="454"/>
                  </a:lnTo>
                  <a:lnTo>
                    <a:pt x="284" y="454"/>
                  </a:lnTo>
                  <a:lnTo>
                    <a:pt x="284" y="624"/>
                  </a:lnTo>
                  <a:lnTo>
                    <a:pt x="171" y="624"/>
                  </a:lnTo>
                  <a:lnTo>
                    <a:pt x="171" y="907"/>
                  </a:lnTo>
                  <a:lnTo>
                    <a:pt x="114" y="907"/>
                  </a:lnTo>
                  <a:lnTo>
                    <a:pt x="114" y="964"/>
                  </a:lnTo>
                  <a:lnTo>
                    <a:pt x="57" y="964"/>
                  </a:lnTo>
                  <a:lnTo>
                    <a:pt x="57" y="1021"/>
                  </a:lnTo>
                  <a:lnTo>
                    <a:pt x="0" y="1021"/>
                  </a:lnTo>
                  <a:lnTo>
                    <a:pt x="0" y="1191"/>
                  </a:lnTo>
                  <a:lnTo>
                    <a:pt x="57" y="1191"/>
                  </a:lnTo>
                  <a:lnTo>
                    <a:pt x="57" y="1304"/>
                  </a:lnTo>
                  <a:lnTo>
                    <a:pt x="114" y="1304"/>
                  </a:lnTo>
                  <a:lnTo>
                    <a:pt x="114" y="1361"/>
                  </a:lnTo>
                  <a:lnTo>
                    <a:pt x="171" y="1361"/>
                  </a:lnTo>
                  <a:lnTo>
                    <a:pt x="171" y="1304"/>
                  </a:lnTo>
                  <a:lnTo>
                    <a:pt x="397" y="1304"/>
                  </a:lnTo>
                  <a:lnTo>
                    <a:pt x="397" y="1418"/>
                  </a:lnTo>
                  <a:lnTo>
                    <a:pt x="454" y="1418"/>
                  </a:lnTo>
                  <a:lnTo>
                    <a:pt x="454" y="1474"/>
                  </a:lnTo>
                  <a:lnTo>
                    <a:pt x="681" y="1474"/>
                  </a:lnTo>
                  <a:lnTo>
                    <a:pt x="681" y="1701"/>
                  </a:lnTo>
                  <a:lnTo>
                    <a:pt x="908" y="1701"/>
                  </a:lnTo>
                  <a:lnTo>
                    <a:pt x="908" y="1644"/>
                  </a:lnTo>
                  <a:lnTo>
                    <a:pt x="1021" y="1644"/>
                  </a:lnTo>
                  <a:lnTo>
                    <a:pt x="1021" y="1588"/>
                  </a:lnTo>
                  <a:lnTo>
                    <a:pt x="1078" y="1588"/>
                  </a:lnTo>
                  <a:lnTo>
                    <a:pt x="1078" y="1531"/>
                  </a:lnTo>
                  <a:lnTo>
                    <a:pt x="1134" y="1531"/>
                  </a:lnTo>
                  <a:lnTo>
                    <a:pt x="1134" y="1418"/>
                  </a:lnTo>
                  <a:lnTo>
                    <a:pt x="1191" y="1418"/>
                  </a:lnTo>
                  <a:lnTo>
                    <a:pt x="1191" y="1304"/>
                  </a:lnTo>
                  <a:lnTo>
                    <a:pt x="1248" y="1304"/>
                  </a:lnTo>
                  <a:lnTo>
                    <a:pt x="1248" y="964"/>
                  </a:lnTo>
                  <a:lnTo>
                    <a:pt x="1191" y="964"/>
                  </a:lnTo>
                  <a:lnTo>
                    <a:pt x="1191" y="851"/>
                  </a:lnTo>
                  <a:lnTo>
                    <a:pt x="1248" y="851"/>
                  </a:lnTo>
                  <a:lnTo>
                    <a:pt x="1248" y="907"/>
                  </a:lnTo>
                  <a:lnTo>
                    <a:pt x="1305" y="907"/>
                  </a:lnTo>
                  <a:lnTo>
                    <a:pt x="1305" y="851"/>
                  </a:lnTo>
                  <a:lnTo>
                    <a:pt x="1361" y="851"/>
                  </a:lnTo>
                  <a:lnTo>
                    <a:pt x="1361" y="794"/>
                  </a:lnTo>
                  <a:lnTo>
                    <a:pt x="1588" y="794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32" name="Freeform 968">
              <a:extLst>
                <a:ext uri="{FF2B5EF4-FFF2-40B4-BE49-F238E27FC236}">
                  <a16:creationId xmlns:a16="http://schemas.microsoft.com/office/drawing/2014/main" id="{BCB6CB36-51F0-4AA9-A6F8-7C80D34A3E15}"/>
                </a:ext>
              </a:extLst>
            </p:cNvPr>
            <p:cNvSpPr>
              <a:spLocks/>
            </p:cNvSpPr>
            <p:nvPr/>
          </p:nvSpPr>
          <p:spPr bwMode="auto">
            <a:xfrm>
              <a:off x="1707" y="2967"/>
              <a:ext cx="907" cy="908"/>
            </a:xfrm>
            <a:custGeom>
              <a:avLst/>
              <a:gdLst>
                <a:gd name="T0" fmla="*/ 794 w 907"/>
                <a:gd name="T1" fmla="*/ 170 h 908"/>
                <a:gd name="T2" fmla="*/ 737 w 907"/>
                <a:gd name="T3" fmla="*/ 170 h 908"/>
                <a:gd name="T4" fmla="*/ 737 w 907"/>
                <a:gd name="T5" fmla="*/ 227 h 908"/>
                <a:gd name="T6" fmla="*/ 567 w 907"/>
                <a:gd name="T7" fmla="*/ 227 h 908"/>
                <a:gd name="T8" fmla="*/ 567 w 907"/>
                <a:gd name="T9" fmla="*/ 170 h 908"/>
                <a:gd name="T10" fmla="*/ 397 w 907"/>
                <a:gd name="T11" fmla="*/ 170 h 908"/>
                <a:gd name="T12" fmla="*/ 397 w 907"/>
                <a:gd name="T13" fmla="*/ 57 h 908"/>
                <a:gd name="T14" fmla="*/ 170 w 907"/>
                <a:gd name="T15" fmla="*/ 57 h 908"/>
                <a:gd name="T16" fmla="*/ 170 w 907"/>
                <a:gd name="T17" fmla="*/ 0 h 908"/>
                <a:gd name="T18" fmla="*/ 57 w 907"/>
                <a:gd name="T19" fmla="*/ 0 h 908"/>
                <a:gd name="T20" fmla="*/ 57 w 907"/>
                <a:gd name="T21" fmla="*/ 57 h 908"/>
                <a:gd name="T22" fmla="*/ 0 w 907"/>
                <a:gd name="T23" fmla="*/ 57 h 908"/>
                <a:gd name="T24" fmla="*/ 0 w 907"/>
                <a:gd name="T25" fmla="*/ 114 h 908"/>
                <a:gd name="T26" fmla="*/ 57 w 907"/>
                <a:gd name="T27" fmla="*/ 114 h 908"/>
                <a:gd name="T28" fmla="*/ 57 w 907"/>
                <a:gd name="T29" fmla="*/ 170 h 908"/>
                <a:gd name="T30" fmla="*/ 170 w 907"/>
                <a:gd name="T31" fmla="*/ 170 h 908"/>
                <a:gd name="T32" fmla="*/ 170 w 907"/>
                <a:gd name="T33" fmla="*/ 341 h 908"/>
                <a:gd name="T34" fmla="*/ 227 w 907"/>
                <a:gd name="T35" fmla="*/ 341 h 908"/>
                <a:gd name="T36" fmla="*/ 227 w 907"/>
                <a:gd name="T37" fmla="*/ 454 h 908"/>
                <a:gd name="T38" fmla="*/ 284 w 907"/>
                <a:gd name="T39" fmla="*/ 454 h 908"/>
                <a:gd name="T40" fmla="*/ 284 w 907"/>
                <a:gd name="T41" fmla="*/ 567 h 908"/>
                <a:gd name="T42" fmla="*/ 340 w 907"/>
                <a:gd name="T43" fmla="*/ 567 h 908"/>
                <a:gd name="T44" fmla="*/ 340 w 907"/>
                <a:gd name="T45" fmla="*/ 908 h 908"/>
                <a:gd name="T46" fmla="*/ 397 w 907"/>
                <a:gd name="T47" fmla="*/ 908 h 908"/>
                <a:gd name="T48" fmla="*/ 397 w 907"/>
                <a:gd name="T49" fmla="*/ 851 h 908"/>
                <a:gd name="T50" fmla="*/ 567 w 907"/>
                <a:gd name="T51" fmla="*/ 851 h 908"/>
                <a:gd name="T52" fmla="*/ 567 w 907"/>
                <a:gd name="T53" fmla="*/ 794 h 908"/>
                <a:gd name="T54" fmla="*/ 624 w 907"/>
                <a:gd name="T55" fmla="*/ 794 h 908"/>
                <a:gd name="T56" fmla="*/ 624 w 907"/>
                <a:gd name="T57" fmla="*/ 737 h 908"/>
                <a:gd name="T58" fmla="*/ 737 w 907"/>
                <a:gd name="T59" fmla="*/ 737 h 908"/>
                <a:gd name="T60" fmla="*/ 737 w 907"/>
                <a:gd name="T61" fmla="*/ 624 h 908"/>
                <a:gd name="T62" fmla="*/ 851 w 907"/>
                <a:gd name="T63" fmla="*/ 624 h 908"/>
                <a:gd name="T64" fmla="*/ 851 w 907"/>
                <a:gd name="T65" fmla="*/ 567 h 908"/>
                <a:gd name="T66" fmla="*/ 907 w 907"/>
                <a:gd name="T67" fmla="*/ 567 h 908"/>
                <a:gd name="T68" fmla="*/ 907 w 907"/>
                <a:gd name="T69" fmla="*/ 397 h 908"/>
                <a:gd name="T70" fmla="*/ 851 w 907"/>
                <a:gd name="T71" fmla="*/ 397 h 908"/>
                <a:gd name="T72" fmla="*/ 851 w 907"/>
                <a:gd name="T73" fmla="*/ 284 h 908"/>
                <a:gd name="T74" fmla="*/ 794 w 907"/>
                <a:gd name="T75" fmla="*/ 284 h 908"/>
                <a:gd name="T76" fmla="*/ 794 w 907"/>
                <a:gd name="T77" fmla="*/ 170 h 9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907" h="908">
                  <a:moveTo>
                    <a:pt x="794" y="170"/>
                  </a:moveTo>
                  <a:lnTo>
                    <a:pt x="737" y="170"/>
                  </a:lnTo>
                  <a:lnTo>
                    <a:pt x="737" y="227"/>
                  </a:lnTo>
                  <a:lnTo>
                    <a:pt x="567" y="227"/>
                  </a:lnTo>
                  <a:lnTo>
                    <a:pt x="567" y="170"/>
                  </a:lnTo>
                  <a:lnTo>
                    <a:pt x="397" y="170"/>
                  </a:lnTo>
                  <a:lnTo>
                    <a:pt x="397" y="57"/>
                  </a:lnTo>
                  <a:lnTo>
                    <a:pt x="170" y="57"/>
                  </a:lnTo>
                  <a:lnTo>
                    <a:pt x="170" y="0"/>
                  </a:lnTo>
                  <a:lnTo>
                    <a:pt x="57" y="0"/>
                  </a:lnTo>
                  <a:lnTo>
                    <a:pt x="57" y="57"/>
                  </a:lnTo>
                  <a:lnTo>
                    <a:pt x="0" y="57"/>
                  </a:lnTo>
                  <a:lnTo>
                    <a:pt x="0" y="114"/>
                  </a:lnTo>
                  <a:lnTo>
                    <a:pt x="57" y="114"/>
                  </a:lnTo>
                  <a:lnTo>
                    <a:pt x="57" y="170"/>
                  </a:lnTo>
                  <a:lnTo>
                    <a:pt x="170" y="170"/>
                  </a:lnTo>
                  <a:lnTo>
                    <a:pt x="170" y="341"/>
                  </a:lnTo>
                  <a:lnTo>
                    <a:pt x="227" y="341"/>
                  </a:lnTo>
                  <a:lnTo>
                    <a:pt x="227" y="454"/>
                  </a:lnTo>
                  <a:lnTo>
                    <a:pt x="284" y="454"/>
                  </a:lnTo>
                  <a:lnTo>
                    <a:pt x="284" y="567"/>
                  </a:lnTo>
                  <a:lnTo>
                    <a:pt x="340" y="567"/>
                  </a:lnTo>
                  <a:lnTo>
                    <a:pt x="340" y="908"/>
                  </a:lnTo>
                  <a:lnTo>
                    <a:pt x="397" y="908"/>
                  </a:lnTo>
                  <a:lnTo>
                    <a:pt x="397" y="851"/>
                  </a:lnTo>
                  <a:lnTo>
                    <a:pt x="567" y="851"/>
                  </a:lnTo>
                  <a:lnTo>
                    <a:pt x="567" y="794"/>
                  </a:lnTo>
                  <a:lnTo>
                    <a:pt x="624" y="794"/>
                  </a:lnTo>
                  <a:lnTo>
                    <a:pt x="624" y="737"/>
                  </a:lnTo>
                  <a:lnTo>
                    <a:pt x="737" y="737"/>
                  </a:lnTo>
                  <a:lnTo>
                    <a:pt x="737" y="624"/>
                  </a:lnTo>
                  <a:lnTo>
                    <a:pt x="851" y="624"/>
                  </a:lnTo>
                  <a:lnTo>
                    <a:pt x="851" y="567"/>
                  </a:lnTo>
                  <a:lnTo>
                    <a:pt x="907" y="567"/>
                  </a:lnTo>
                  <a:lnTo>
                    <a:pt x="907" y="397"/>
                  </a:lnTo>
                  <a:lnTo>
                    <a:pt x="851" y="397"/>
                  </a:lnTo>
                  <a:lnTo>
                    <a:pt x="851" y="284"/>
                  </a:lnTo>
                  <a:lnTo>
                    <a:pt x="794" y="284"/>
                  </a:lnTo>
                  <a:lnTo>
                    <a:pt x="794" y="17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33" name="Freeform 969">
              <a:extLst>
                <a:ext uri="{FF2B5EF4-FFF2-40B4-BE49-F238E27FC236}">
                  <a16:creationId xmlns:a16="http://schemas.microsoft.com/office/drawing/2014/main" id="{915D2485-131B-4958-865B-0219EF83DFDA}"/>
                </a:ext>
              </a:extLst>
            </p:cNvPr>
            <p:cNvSpPr>
              <a:spLocks/>
            </p:cNvSpPr>
            <p:nvPr/>
          </p:nvSpPr>
          <p:spPr bwMode="auto">
            <a:xfrm>
              <a:off x="2047" y="2117"/>
              <a:ext cx="681" cy="1077"/>
            </a:xfrm>
            <a:custGeom>
              <a:avLst/>
              <a:gdLst>
                <a:gd name="T0" fmla="*/ 511 w 681"/>
                <a:gd name="T1" fmla="*/ 0 h 1077"/>
                <a:gd name="T2" fmla="*/ 397 w 681"/>
                <a:gd name="T3" fmla="*/ 0 h 1077"/>
                <a:gd name="T4" fmla="*/ 397 w 681"/>
                <a:gd name="T5" fmla="*/ 113 h 1077"/>
                <a:gd name="T6" fmla="*/ 341 w 681"/>
                <a:gd name="T7" fmla="*/ 113 h 1077"/>
                <a:gd name="T8" fmla="*/ 341 w 681"/>
                <a:gd name="T9" fmla="*/ 227 h 1077"/>
                <a:gd name="T10" fmla="*/ 284 w 681"/>
                <a:gd name="T11" fmla="*/ 227 h 1077"/>
                <a:gd name="T12" fmla="*/ 284 w 681"/>
                <a:gd name="T13" fmla="*/ 283 h 1077"/>
                <a:gd name="T14" fmla="*/ 0 w 681"/>
                <a:gd name="T15" fmla="*/ 283 h 1077"/>
                <a:gd name="T16" fmla="*/ 0 w 681"/>
                <a:gd name="T17" fmla="*/ 397 h 1077"/>
                <a:gd name="T18" fmla="*/ 114 w 681"/>
                <a:gd name="T19" fmla="*/ 397 h 1077"/>
                <a:gd name="T20" fmla="*/ 114 w 681"/>
                <a:gd name="T21" fmla="*/ 340 h 1077"/>
                <a:gd name="T22" fmla="*/ 397 w 681"/>
                <a:gd name="T23" fmla="*/ 340 h 1077"/>
                <a:gd name="T24" fmla="*/ 397 w 681"/>
                <a:gd name="T25" fmla="*/ 397 h 1077"/>
                <a:gd name="T26" fmla="*/ 454 w 681"/>
                <a:gd name="T27" fmla="*/ 397 h 1077"/>
                <a:gd name="T28" fmla="*/ 454 w 681"/>
                <a:gd name="T29" fmla="*/ 453 h 1077"/>
                <a:gd name="T30" fmla="*/ 341 w 681"/>
                <a:gd name="T31" fmla="*/ 453 h 1077"/>
                <a:gd name="T32" fmla="*/ 341 w 681"/>
                <a:gd name="T33" fmla="*/ 567 h 1077"/>
                <a:gd name="T34" fmla="*/ 284 w 681"/>
                <a:gd name="T35" fmla="*/ 567 h 1077"/>
                <a:gd name="T36" fmla="*/ 284 w 681"/>
                <a:gd name="T37" fmla="*/ 623 h 1077"/>
                <a:gd name="T38" fmla="*/ 227 w 681"/>
                <a:gd name="T39" fmla="*/ 623 h 1077"/>
                <a:gd name="T40" fmla="*/ 227 w 681"/>
                <a:gd name="T41" fmla="*/ 964 h 1077"/>
                <a:gd name="T42" fmla="*/ 171 w 681"/>
                <a:gd name="T43" fmla="*/ 964 h 1077"/>
                <a:gd name="T44" fmla="*/ 171 w 681"/>
                <a:gd name="T45" fmla="*/ 1020 h 1077"/>
                <a:gd name="T46" fmla="*/ 227 w 681"/>
                <a:gd name="T47" fmla="*/ 1020 h 1077"/>
                <a:gd name="T48" fmla="*/ 227 w 681"/>
                <a:gd name="T49" fmla="*/ 1077 h 1077"/>
                <a:gd name="T50" fmla="*/ 397 w 681"/>
                <a:gd name="T51" fmla="*/ 1077 h 1077"/>
                <a:gd name="T52" fmla="*/ 397 w 681"/>
                <a:gd name="T53" fmla="*/ 1020 h 1077"/>
                <a:gd name="T54" fmla="*/ 567 w 681"/>
                <a:gd name="T55" fmla="*/ 1020 h 1077"/>
                <a:gd name="T56" fmla="*/ 567 w 681"/>
                <a:gd name="T57" fmla="*/ 850 h 1077"/>
                <a:gd name="T58" fmla="*/ 624 w 681"/>
                <a:gd name="T59" fmla="*/ 850 h 1077"/>
                <a:gd name="T60" fmla="*/ 624 w 681"/>
                <a:gd name="T61" fmla="*/ 680 h 1077"/>
                <a:gd name="T62" fmla="*/ 567 w 681"/>
                <a:gd name="T63" fmla="*/ 680 h 1077"/>
                <a:gd name="T64" fmla="*/ 567 w 681"/>
                <a:gd name="T65" fmla="*/ 510 h 1077"/>
                <a:gd name="T66" fmla="*/ 624 w 681"/>
                <a:gd name="T67" fmla="*/ 510 h 1077"/>
                <a:gd name="T68" fmla="*/ 624 w 681"/>
                <a:gd name="T69" fmla="*/ 453 h 1077"/>
                <a:gd name="T70" fmla="*/ 681 w 681"/>
                <a:gd name="T71" fmla="*/ 453 h 1077"/>
                <a:gd name="T72" fmla="*/ 681 w 681"/>
                <a:gd name="T73" fmla="*/ 340 h 1077"/>
                <a:gd name="T74" fmla="*/ 624 w 681"/>
                <a:gd name="T75" fmla="*/ 340 h 1077"/>
                <a:gd name="T76" fmla="*/ 624 w 681"/>
                <a:gd name="T77" fmla="*/ 283 h 1077"/>
                <a:gd name="T78" fmla="*/ 681 w 681"/>
                <a:gd name="T79" fmla="*/ 283 h 1077"/>
                <a:gd name="T80" fmla="*/ 681 w 681"/>
                <a:gd name="T81" fmla="*/ 170 h 1077"/>
                <a:gd name="T82" fmla="*/ 624 w 681"/>
                <a:gd name="T83" fmla="*/ 170 h 1077"/>
                <a:gd name="T84" fmla="*/ 624 w 681"/>
                <a:gd name="T85" fmla="*/ 113 h 1077"/>
                <a:gd name="T86" fmla="*/ 567 w 681"/>
                <a:gd name="T87" fmla="*/ 113 h 1077"/>
                <a:gd name="T88" fmla="*/ 567 w 681"/>
                <a:gd name="T89" fmla="*/ 0 h 1077"/>
                <a:gd name="T90" fmla="*/ 511 w 681"/>
                <a:gd name="T91" fmla="*/ 0 h 10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681" h="1077">
                  <a:moveTo>
                    <a:pt x="511" y="0"/>
                  </a:moveTo>
                  <a:lnTo>
                    <a:pt x="397" y="0"/>
                  </a:lnTo>
                  <a:lnTo>
                    <a:pt x="397" y="113"/>
                  </a:lnTo>
                  <a:lnTo>
                    <a:pt x="341" y="113"/>
                  </a:lnTo>
                  <a:lnTo>
                    <a:pt x="341" y="227"/>
                  </a:lnTo>
                  <a:lnTo>
                    <a:pt x="284" y="227"/>
                  </a:lnTo>
                  <a:lnTo>
                    <a:pt x="284" y="283"/>
                  </a:lnTo>
                  <a:lnTo>
                    <a:pt x="0" y="283"/>
                  </a:lnTo>
                  <a:lnTo>
                    <a:pt x="0" y="397"/>
                  </a:lnTo>
                  <a:lnTo>
                    <a:pt x="114" y="397"/>
                  </a:lnTo>
                  <a:lnTo>
                    <a:pt x="114" y="340"/>
                  </a:lnTo>
                  <a:lnTo>
                    <a:pt x="397" y="340"/>
                  </a:lnTo>
                  <a:lnTo>
                    <a:pt x="397" y="397"/>
                  </a:lnTo>
                  <a:lnTo>
                    <a:pt x="454" y="397"/>
                  </a:lnTo>
                  <a:lnTo>
                    <a:pt x="454" y="453"/>
                  </a:lnTo>
                  <a:lnTo>
                    <a:pt x="341" y="453"/>
                  </a:lnTo>
                  <a:lnTo>
                    <a:pt x="341" y="567"/>
                  </a:lnTo>
                  <a:lnTo>
                    <a:pt x="284" y="567"/>
                  </a:lnTo>
                  <a:lnTo>
                    <a:pt x="284" y="623"/>
                  </a:lnTo>
                  <a:lnTo>
                    <a:pt x="227" y="623"/>
                  </a:lnTo>
                  <a:lnTo>
                    <a:pt x="227" y="964"/>
                  </a:lnTo>
                  <a:lnTo>
                    <a:pt x="171" y="964"/>
                  </a:lnTo>
                  <a:lnTo>
                    <a:pt x="171" y="1020"/>
                  </a:lnTo>
                  <a:lnTo>
                    <a:pt x="227" y="1020"/>
                  </a:lnTo>
                  <a:lnTo>
                    <a:pt x="227" y="1077"/>
                  </a:lnTo>
                  <a:lnTo>
                    <a:pt x="397" y="1077"/>
                  </a:lnTo>
                  <a:lnTo>
                    <a:pt x="397" y="1020"/>
                  </a:lnTo>
                  <a:lnTo>
                    <a:pt x="567" y="1020"/>
                  </a:lnTo>
                  <a:lnTo>
                    <a:pt x="567" y="850"/>
                  </a:lnTo>
                  <a:lnTo>
                    <a:pt x="624" y="850"/>
                  </a:lnTo>
                  <a:lnTo>
                    <a:pt x="624" y="680"/>
                  </a:lnTo>
                  <a:lnTo>
                    <a:pt x="567" y="680"/>
                  </a:lnTo>
                  <a:lnTo>
                    <a:pt x="567" y="510"/>
                  </a:lnTo>
                  <a:lnTo>
                    <a:pt x="624" y="510"/>
                  </a:lnTo>
                  <a:lnTo>
                    <a:pt x="624" y="453"/>
                  </a:lnTo>
                  <a:lnTo>
                    <a:pt x="681" y="453"/>
                  </a:lnTo>
                  <a:lnTo>
                    <a:pt x="681" y="340"/>
                  </a:lnTo>
                  <a:lnTo>
                    <a:pt x="624" y="340"/>
                  </a:lnTo>
                  <a:lnTo>
                    <a:pt x="624" y="283"/>
                  </a:lnTo>
                  <a:lnTo>
                    <a:pt x="681" y="283"/>
                  </a:lnTo>
                  <a:lnTo>
                    <a:pt x="681" y="170"/>
                  </a:lnTo>
                  <a:lnTo>
                    <a:pt x="624" y="170"/>
                  </a:lnTo>
                  <a:lnTo>
                    <a:pt x="624" y="113"/>
                  </a:lnTo>
                  <a:lnTo>
                    <a:pt x="567" y="113"/>
                  </a:lnTo>
                  <a:lnTo>
                    <a:pt x="567" y="0"/>
                  </a:lnTo>
                  <a:lnTo>
                    <a:pt x="511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35" name="Freeform 971">
              <a:extLst>
                <a:ext uri="{FF2B5EF4-FFF2-40B4-BE49-F238E27FC236}">
                  <a16:creationId xmlns:a16="http://schemas.microsoft.com/office/drawing/2014/main" id="{441C76B5-6218-4874-94C8-D54271C1DB3B}"/>
                </a:ext>
              </a:extLst>
            </p:cNvPr>
            <p:cNvSpPr>
              <a:spLocks/>
            </p:cNvSpPr>
            <p:nvPr/>
          </p:nvSpPr>
          <p:spPr bwMode="auto">
            <a:xfrm>
              <a:off x="1991" y="2457"/>
              <a:ext cx="510" cy="680"/>
            </a:xfrm>
            <a:custGeom>
              <a:avLst/>
              <a:gdLst>
                <a:gd name="T0" fmla="*/ 56 w 510"/>
                <a:gd name="T1" fmla="*/ 57 h 680"/>
                <a:gd name="T2" fmla="*/ 56 w 510"/>
                <a:gd name="T3" fmla="*/ 113 h 680"/>
                <a:gd name="T4" fmla="*/ 0 w 510"/>
                <a:gd name="T5" fmla="*/ 113 h 680"/>
                <a:gd name="T6" fmla="*/ 0 w 510"/>
                <a:gd name="T7" fmla="*/ 227 h 680"/>
                <a:gd name="T8" fmla="*/ 113 w 510"/>
                <a:gd name="T9" fmla="*/ 227 h 680"/>
                <a:gd name="T10" fmla="*/ 113 w 510"/>
                <a:gd name="T11" fmla="*/ 340 h 680"/>
                <a:gd name="T12" fmla="*/ 0 w 510"/>
                <a:gd name="T13" fmla="*/ 340 h 680"/>
                <a:gd name="T14" fmla="*/ 0 w 510"/>
                <a:gd name="T15" fmla="*/ 454 h 680"/>
                <a:gd name="T16" fmla="*/ 56 w 510"/>
                <a:gd name="T17" fmla="*/ 454 h 680"/>
                <a:gd name="T18" fmla="*/ 56 w 510"/>
                <a:gd name="T19" fmla="*/ 567 h 680"/>
                <a:gd name="T20" fmla="*/ 113 w 510"/>
                <a:gd name="T21" fmla="*/ 567 h 680"/>
                <a:gd name="T22" fmla="*/ 113 w 510"/>
                <a:gd name="T23" fmla="*/ 680 h 680"/>
                <a:gd name="T24" fmla="*/ 227 w 510"/>
                <a:gd name="T25" fmla="*/ 680 h 680"/>
                <a:gd name="T26" fmla="*/ 227 w 510"/>
                <a:gd name="T27" fmla="*/ 624 h 680"/>
                <a:gd name="T28" fmla="*/ 283 w 510"/>
                <a:gd name="T29" fmla="*/ 624 h 680"/>
                <a:gd name="T30" fmla="*/ 283 w 510"/>
                <a:gd name="T31" fmla="*/ 283 h 680"/>
                <a:gd name="T32" fmla="*/ 340 w 510"/>
                <a:gd name="T33" fmla="*/ 283 h 680"/>
                <a:gd name="T34" fmla="*/ 340 w 510"/>
                <a:gd name="T35" fmla="*/ 227 h 680"/>
                <a:gd name="T36" fmla="*/ 397 w 510"/>
                <a:gd name="T37" fmla="*/ 227 h 680"/>
                <a:gd name="T38" fmla="*/ 397 w 510"/>
                <a:gd name="T39" fmla="*/ 113 h 680"/>
                <a:gd name="T40" fmla="*/ 510 w 510"/>
                <a:gd name="T41" fmla="*/ 113 h 680"/>
                <a:gd name="T42" fmla="*/ 510 w 510"/>
                <a:gd name="T43" fmla="*/ 57 h 680"/>
                <a:gd name="T44" fmla="*/ 453 w 510"/>
                <a:gd name="T45" fmla="*/ 57 h 680"/>
                <a:gd name="T46" fmla="*/ 453 w 510"/>
                <a:gd name="T47" fmla="*/ 0 h 680"/>
                <a:gd name="T48" fmla="*/ 170 w 510"/>
                <a:gd name="T49" fmla="*/ 0 h 680"/>
                <a:gd name="T50" fmla="*/ 170 w 510"/>
                <a:gd name="T51" fmla="*/ 57 h 680"/>
                <a:gd name="T52" fmla="*/ 56 w 510"/>
                <a:gd name="T53" fmla="*/ 57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10" h="680">
                  <a:moveTo>
                    <a:pt x="56" y="57"/>
                  </a:moveTo>
                  <a:lnTo>
                    <a:pt x="56" y="113"/>
                  </a:lnTo>
                  <a:lnTo>
                    <a:pt x="0" y="113"/>
                  </a:lnTo>
                  <a:lnTo>
                    <a:pt x="0" y="227"/>
                  </a:lnTo>
                  <a:lnTo>
                    <a:pt x="113" y="227"/>
                  </a:lnTo>
                  <a:lnTo>
                    <a:pt x="113" y="340"/>
                  </a:lnTo>
                  <a:lnTo>
                    <a:pt x="0" y="340"/>
                  </a:lnTo>
                  <a:lnTo>
                    <a:pt x="0" y="454"/>
                  </a:lnTo>
                  <a:lnTo>
                    <a:pt x="56" y="454"/>
                  </a:lnTo>
                  <a:lnTo>
                    <a:pt x="56" y="567"/>
                  </a:lnTo>
                  <a:lnTo>
                    <a:pt x="113" y="567"/>
                  </a:lnTo>
                  <a:lnTo>
                    <a:pt x="113" y="680"/>
                  </a:lnTo>
                  <a:lnTo>
                    <a:pt x="227" y="680"/>
                  </a:lnTo>
                  <a:lnTo>
                    <a:pt x="227" y="624"/>
                  </a:lnTo>
                  <a:lnTo>
                    <a:pt x="283" y="624"/>
                  </a:lnTo>
                  <a:lnTo>
                    <a:pt x="283" y="283"/>
                  </a:lnTo>
                  <a:lnTo>
                    <a:pt x="340" y="283"/>
                  </a:lnTo>
                  <a:lnTo>
                    <a:pt x="340" y="227"/>
                  </a:lnTo>
                  <a:lnTo>
                    <a:pt x="397" y="227"/>
                  </a:lnTo>
                  <a:lnTo>
                    <a:pt x="397" y="113"/>
                  </a:lnTo>
                  <a:lnTo>
                    <a:pt x="510" y="113"/>
                  </a:lnTo>
                  <a:lnTo>
                    <a:pt x="510" y="57"/>
                  </a:lnTo>
                  <a:lnTo>
                    <a:pt x="453" y="57"/>
                  </a:lnTo>
                  <a:lnTo>
                    <a:pt x="453" y="0"/>
                  </a:lnTo>
                  <a:lnTo>
                    <a:pt x="170" y="0"/>
                  </a:lnTo>
                  <a:lnTo>
                    <a:pt x="170" y="57"/>
                  </a:lnTo>
                  <a:lnTo>
                    <a:pt x="56" y="5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38" name="Freeform 974">
              <a:extLst>
                <a:ext uri="{FF2B5EF4-FFF2-40B4-BE49-F238E27FC236}">
                  <a16:creationId xmlns:a16="http://schemas.microsoft.com/office/drawing/2014/main" id="{D6351269-5811-4B46-8D3F-E497359D1CD0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0" y="2344"/>
              <a:ext cx="964" cy="964"/>
            </a:xfrm>
            <a:custGeom>
              <a:avLst/>
              <a:gdLst>
                <a:gd name="T0" fmla="*/ 170 w 964"/>
                <a:gd name="T1" fmla="*/ 56 h 964"/>
                <a:gd name="T2" fmla="*/ 170 w 964"/>
                <a:gd name="T3" fmla="*/ 226 h 964"/>
                <a:gd name="T4" fmla="*/ 114 w 964"/>
                <a:gd name="T5" fmla="*/ 226 h 964"/>
                <a:gd name="T6" fmla="*/ 114 w 964"/>
                <a:gd name="T7" fmla="*/ 510 h 964"/>
                <a:gd name="T8" fmla="*/ 57 w 964"/>
                <a:gd name="T9" fmla="*/ 510 h 964"/>
                <a:gd name="T10" fmla="*/ 57 w 964"/>
                <a:gd name="T11" fmla="*/ 680 h 964"/>
                <a:gd name="T12" fmla="*/ 0 w 964"/>
                <a:gd name="T13" fmla="*/ 680 h 964"/>
                <a:gd name="T14" fmla="*/ 0 w 964"/>
                <a:gd name="T15" fmla="*/ 793 h 964"/>
                <a:gd name="T16" fmla="*/ 114 w 964"/>
                <a:gd name="T17" fmla="*/ 793 h 964"/>
                <a:gd name="T18" fmla="*/ 114 w 964"/>
                <a:gd name="T19" fmla="*/ 850 h 964"/>
                <a:gd name="T20" fmla="*/ 170 w 964"/>
                <a:gd name="T21" fmla="*/ 850 h 964"/>
                <a:gd name="T22" fmla="*/ 170 w 964"/>
                <a:gd name="T23" fmla="*/ 907 h 964"/>
                <a:gd name="T24" fmla="*/ 284 w 964"/>
                <a:gd name="T25" fmla="*/ 907 h 964"/>
                <a:gd name="T26" fmla="*/ 284 w 964"/>
                <a:gd name="T27" fmla="*/ 964 h 964"/>
                <a:gd name="T28" fmla="*/ 340 w 964"/>
                <a:gd name="T29" fmla="*/ 964 h 964"/>
                <a:gd name="T30" fmla="*/ 340 w 964"/>
                <a:gd name="T31" fmla="*/ 850 h 964"/>
                <a:gd name="T32" fmla="*/ 454 w 964"/>
                <a:gd name="T33" fmla="*/ 850 h 964"/>
                <a:gd name="T34" fmla="*/ 454 w 964"/>
                <a:gd name="T35" fmla="*/ 793 h 964"/>
                <a:gd name="T36" fmla="*/ 511 w 964"/>
                <a:gd name="T37" fmla="*/ 793 h 964"/>
                <a:gd name="T38" fmla="*/ 511 w 964"/>
                <a:gd name="T39" fmla="*/ 737 h 964"/>
                <a:gd name="T40" fmla="*/ 567 w 964"/>
                <a:gd name="T41" fmla="*/ 737 h 964"/>
                <a:gd name="T42" fmla="*/ 567 w 964"/>
                <a:gd name="T43" fmla="*/ 680 h 964"/>
                <a:gd name="T44" fmla="*/ 624 w 964"/>
                <a:gd name="T45" fmla="*/ 680 h 964"/>
                <a:gd name="T46" fmla="*/ 624 w 964"/>
                <a:gd name="T47" fmla="*/ 623 h 964"/>
                <a:gd name="T48" fmla="*/ 737 w 964"/>
                <a:gd name="T49" fmla="*/ 623 h 964"/>
                <a:gd name="T50" fmla="*/ 737 w 964"/>
                <a:gd name="T51" fmla="*/ 680 h 964"/>
                <a:gd name="T52" fmla="*/ 907 w 964"/>
                <a:gd name="T53" fmla="*/ 680 h 964"/>
                <a:gd name="T54" fmla="*/ 907 w 964"/>
                <a:gd name="T55" fmla="*/ 567 h 964"/>
                <a:gd name="T56" fmla="*/ 851 w 964"/>
                <a:gd name="T57" fmla="*/ 567 h 964"/>
                <a:gd name="T58" fmla="*/ 851 w 964"/>
                <a:gd name="T59" fmla="*/ 453 h 964"/>
                <a:gd name="T60" fmla="*/ 964 w 964"/>
                <a:gd name="T61" fmla="*/ 453 h 964"/>
                <a:gd name="T62" fmla="*/ 964 w 964"/>
                <a:gd name="T63" fmla="*/ 340 h 964"/>
                <a:gd name="T64" fmla="*/ 851 w 964"/>
                <a:gd name="T65" fmla="*/ 340 h 964"/>
                <a:gd name="T66" fmla="*/ 851 w 964"/>
                <a:gd name="T67" fmla="*/ 226 h 964"/>
                <a:gd name="T68" fmla="*/ 907 w 964"/>
                <a:gd name="T69" fmla="*/ 226 h 964"/>
                <a:gd name="T70" fmla="*/ 907 w 964"/>
                <a:gd name="T71" fmla="*/ 56 h 964"/>
                <a:gd name="T72" fmla="*/ 794 w 964"/>
                <a:gd name="T73" fmla="*/ 56 h 964"/>
                <a:gd name="T74" fmla="*/ 794 w 964"/>
                <a:gd name="T75" fmla="*/ 113 h 964"/>
                <a:gd name="T76" fmla="*/ 681 w 964"/>
                <a:gd name="T77" fmla="*/ 113 h 964"/>
                <a:gd name="T78" fmla="*/ 681 w 964"/>
                <a:gd name="T79" fmla="*/ 56 h 964"/>
                <a:gd name="T80" fmla="*/ 454 w 964"/>
                <a:gd name="T81" fmla="*/ 56 h 964"/>
                <a:gd name="T82" fmla="*/ 454 w 964"/>
                <a:gd name="T83" fmla="*/ 113 h 964"/>
                <a:gd name="T84" fmla="*/ 397 w 964"/>
                <a:gd name="T85" fmla="*/ 113 h 964"/>
                <a:gd name="T86" fmla="*/ 397 w 964"/>
                <a:gd name="T87" fmla="*/ 56 h 964"/>
                <a:gd name="T88" fmla="*/ 340 w 964"/>
                <a:gd name="T89" fmla="*/ 56 h 964"/>
                <a:gd name="T90" fmla="*/ 340 w 964"/>
                <a:gd name="T91" fmla="*/ 0 h 964"/>
                <a:gd name="T92" fmla="*/ 284 w 964"/>
                <a:gd name="T93" fmla="*/ 0 h 964"/>
                <a:gd name="T94" fmla="*/ 284 w 964"/>
                <a:gd name="T95" fmla="*/ 56 h 964"/>
                <a:gd name="T96" fmla="*/ 170 w 964"/>
                <a:gd name="T97" fmla="*/ 56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964" h="964">
                  <a:moveTo>
                    <a:pt x="170" y="56"/>
                  </a:moveTo>
                  <a:lnTo>
                    <a:pt x="170" y="226"/>
                  </a:lnTo>
                  <a:lnTo>
                    <a:pt x="114" y="226"/>
                  </a:lnTo>
                  <a:lnTo>
                    <a:pt x="114" y="510"/>
                  </a:lnTo>
                  <a:lnTo>
                    <a:pt x="57" y="510"/>
                  </a:lnTo>
                  <a:lnTo>
                    <a:pt x="57" y="680"/>
                  </a:lnTo>
                  <a:lnTo>
                    <a:pt x="0" y="680"/>
                  </a:lnTo>
                  <a:lnTo>
                    <a:pt x="0" y="793"/>
                  </a:lnTo>
                  <a:lnTo>
                    <a:pt x="114" y="793"/>
                  </a:lnTo>
                  <a:lnTo>
                    <a:pt x="114" y="850"/>
                  </a:lnTo>
                  <a:lnTo>
                    <a:pt x="170" y="850"/>
                  </a:lnTo>
                  <a:lnTo>
                    <a:pt x="170" y="907"/>
                  </a:lnTo>
                  <a:lnTo>
                    <a:pt x="284" y="907"/>
                  </a:lnTo>
                  <a:lnTo>
                    <a:pt x="284" y="964"/>
                  </a:lnTo>
                  <a:lnTo>
                    <a:pt x="340" y="964"/>
                  </a:lnTo>
                  <a:lnTo>
                    <a:pt x="340" y="850"/>
                  </a:lnTo>
                  <a:lnTo>
                    <a:pt x="454" y="850"/>
                  </a:lnTo>
                  <a:lnTo>
                    <a:pt x="454" y="793"/>
                  </a:lnTo>
                  <a:lnTo>
                    <a:pt x="511" y="793"/>
                  </a:lnTo>
                  <a:lnTo>
                    <a:pt x="511" y="737"/>
                  </a:lnTo>
                  <a:lnTo>
                    <a:pt x="567" y="737"/>
                  </a:lnTo>
                  <a:lnTo>
                    <a:pt x="567" y="680"/>
                  </a:lnTo>
                  <a:lnTo>
                    <a:pt x="624" y="680"/>
                  </a:lnTo>
                  <a:lnTo>
                    <a:pt x="624" y="623"/>
                  </a:lnTo>
                  <a:lnTo>
                    <a:pt x="737" y="623"/>
                  </a:lnTo>
                  <a:lnTo>
                    <a:pt x="737" y="680"/>
                  </a:lnTo>
                  <a:lnTo>
                    <a:pt x="907" y="680"/>
                  </a:lnTo>
                  <a:lnTo>
                    <a:pt x="907" y="567"/>
                  </a:lnTo>
                  <a:lnTo>
                    <a:pt x="851" y="567"/>
                  </a:lnTo>
                  <a:lnTo>
                    <a:pt x="851" y="453"/>
                  </a:lnTo>
                  <a:lnTo>
                    <a:pt x="964" y="453"/>
                  </a:lnTo>
                  <a:lnTo>
                    <a:pt x="964" y="340"/>
                  </a:lnTo>
                  <a:lnTo>
                    <a:pt x="851" y="340"/>
                  </a:lnTo>
                  <a:lnTo>
                    <a:pt x="851" y="226"/>
                  </a:lnTo>
                  <a:lnTo>
                    <a:pt x="907" y="226"/>
                  </a:lnTo>
                  <a:lnTo>
                    <a:pt x="907" y="56"/>
                  </a:lnTo>
                  <a:lnTo>
                    <a:pt x="794" y="56"/>
                  </a:lnTo>
                  <a:lnTo>
                    <a:pt x="794" y="113"/>
                  </a:lnTo>
                  <a:lnTo>
                    <a:pt x="681" y="113"/>
                  </a:lnTo>
                  <a:lnTo>
                    <a:pt x="681" y="56"/>
                  </a:lnTo>
                  <a:lnTo>
                    <a:pt x="454" y="56"/>
                  </a:lnTo>
                  <a:lnTo>
                    <a:pt x="454" y="113"/>
                  </a:lnTo>
                  <a:lnTo>
                    <a:pt x="397" y="113"/>
                  </a:lnTo>
                  <a:lnTo>
                    <a:pt x="397" y="56"/>
                  </a:lnTo>
                  <a:lnTo>
                    <a:pt x="340" y="56"/>
                  </a:lnTo>
                  <a:lnTo>
                    <a:pt x="340" y="0"/>
                  </a:lnTo>
                  <a:lnTo>
                    <a:pt x="284" y="0"/>
                  </a:lnTo>
                  <a:lnTo>
                    <a:pt x="284" y="56"/>
                  </a:lnTo>
                  <a:lnTo>
                    <a:pt x="170" y="56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39" name="Freeform 975">
              <a:extLst>
                <a:ext uri="{FF2B5EF4-FFF2-40B4-BE49-F238E27FC236}">
                  <a16:creationId xmlns:a16="http://schemas.microsoft.com/office/drawing/2014/main" id="{A425B8D1-4E2B-4699-9925-A30FDD88F61B}"/>
                </a:ext>
              </a:extLst>
            </p:cNvPr>
            <p:cNvSpPr>
              <a:spLocks/>
            </p:cNvSpPr>
            <p:nvPr/>
          </p:nvSpPr>
          <p:spPr bwMode="auto">
            <a:xfrm>
              <a:off x="1821" y="869"/>
              <a:ext cx="793" cy="1531"/>
            </a:xfrm>
            <a:custGeom>
              <a:avLst/>
              <a:gdLst>
                <a:gd name="T0" fmla="*/ 170 w 793"/>
                <a:gd name="T1" fmla="*/ 1531 h 1531"/>
                <a:gd name="T2" fmla="*/ 170 w 793"/>
                <a:gd name="T3" fmla="*/ 1418 h 1531"/>
                <a:gd name="T4" fmla="*/ 113 w 793"/>
                <a:gd name="T5" fmla="*/ 1418 h 1531"/>
                <a:gd name="T6" fmla="*/ 113 w 793"/>
                <a:gd name="T7" fmla="*/ 1134 h 1531"/>
                <a:gd name="T8" fmla="*/ 56 w 793"/>
                <a:gd name="T9" fmla="*/ 1134 h 1531"/>
                <a:gd name="T10" fmla="*/ 56 w 793"/>
                <a:gd name="T11" fmla="*/ 1078 h 1531"/>
                <a:gd name="T12" fmla="*/ 0 w 793"/>
                <a:gd name="T13" fmla="*/ 1078 h 1531"/>
                <a:gd name="T14" fmla="*/ 0 w 793"/>
                <a:gd name="T15" fmla="*/ 794 h 1531"/>
                <a:gd name="T16" fmla="*/ 226 w 793"/>
                <a:gd name="T17" fmla="*/ 794 h 1531"/>
                <a:gd name="T18" fmla="*/ 226 w 793"/>
                <a:gd name="T19" fmla="*/ 681 h 1531"/>
                <a:gd name="T20" fmla="*/ 340 w 793"/>
                <a:gd name="T21" fmla="*/ 681 h 1531"/>
                <a:gd name="T22" fmla="*/ 340 w 793"/>
                <a:gd name="T23" fmla="*/ 624 h 1531"/>
                <a:gd name="T24" fmla="*/ 283 w 793"/>
                <a:gd name="T25" fmla="*/ 624 h 1531"/>
                <a:gd name="T26" fmla="*/ 283 w 793"/>
                <a:gd name="T27" fmla="*/ 567 h 1531"/>
                <a:gd name="T28" fmla="*/ 340 w 793"/>
                <a:gd name="T29" fmla="*/ 567 h 1531"/>
                <a:gd name="T30" fmla="*/ 340 w 793"/>
                <a:gd name="T31" fmla="*/ 511 h 1531"/>
                <a:gd name="T32" fmla="*/ 397 w 793"/>
                <a:gd name="T33" fmla="*/ 511 h 1531"/>
                <a:gd name="T34" fmla="*/ 397 w 793"/>
                <a:gd name="T35" fmla="*/ 397 h 1531"/>
                <a:gd name="T36" fmla="*/ 453 w 793"/>
                <a:gd name="T37" fmla="*/ 397 h 1531"/>
                <a:gd name="T38" fmla="*/ 453 w 793"/>
                <a:gd name="T39" fmla="*/ 284 h 1531"/>
                <a:gd name="T40" fmla="*/ 510 w 793"/>
                <a:gd name="T41" fmla="*/ 284 h 1531"/>
                <a:gd name="T42" fmla="*/ 510 w 793"/>
                <a:gd name="T43" fmla="*/ 227 h 1531"/>
                <a:gd name="T44" fmla="*/ 567 w 793"/>
                <a:gd name="T45" fmla="*/ 227 h 1531"/>
                <a:gd name="T46" fmla="*/ 567 w 793"/>
                <a:gd name="T47" fmla="*/ 170 h 1531"/>
                <a:gd name="T48" fmla="*/ 623 w 793"/>
                <a:gd name="T49" fmla="*/ 170 h 1531"/>
                <a:gd name="T50" fmla="*/ 623 w 793"/>
                <a:gd name="T51" fmla="*/ 114 h 1531"/>
                <a:gd name="T52" fmla="*/ 680 w 793"/>
                <a:gd name="T53" fmla="*/ 114 h 1531"/>
                <a:gd name="T54" fmla="*/ 680 w 793"/>
                <a:gd name="T55" fmla="*/ 57 h 1531"/>
                <a:gd name="T56" fmla="*/ 737 w 793"/>
                <a:gd name="T57" fmla="*/ 57 h 1531"/>
                <a:gd name="T58" fmla="*/ 737 w 793"/>
                <a:gd name="T59" fmla="*/ 0 h 1531"/>
                <a:gd name="T60" fmla="*/ 793 w 793"/>
                <a:gd name="T61" fmla="*/ 0 h 1531"/>
                <a:gd name="T62" fmla="*/ 793 w 793"/>
                <a:gd name="T63" fmla="*/ 170 h 1531"/>
                <a:gd name="T64" fmla="*/ 737 w 793"/>
                <a:gd name="T65" fmla="*/ 170 h 1531"/>
                <a:gd name="T66" fmla="*/ 737 w 793"/>
                <a:gd name="T67" fmla="*/ 397 h 1531"/>
                <a:gd name="T68" fmla="*/ 680 w 793"/>
                <a:gd name="T69" fmla="*/ 397 h 1531"/>
                <a:gd name="T70" fmla="*/ 680 w 793"/>
                <a:gd name="T71" fmla="*/ 624 h 1531"/>
                <a:gd name="T72" fmla="*/ 623 w 793"/>
                <a:gd name="T73" fmla="*/ 624 h 1531"/>
                <a:gd name="T74" fmla="*/ 623 w 793"/>
                <a:gd name="T75" fmla="*/ 908 h 1531"/>
                <a:gd name="T76" fmla="*/ 510 w 793"/>
                <a:gd name="T77" fmla="*/ 908 h 1531"/>
                <a:gd name="T78" fmla="*/ 510 w 793"/>
                <a:gd name="T79" fmla="*/ 1078 h 1531"/>
                <a:gd name="T80" fmla="*/ 623 w 793"/>
                <a:gd name="T81" fmla="*/ 1078 h 1531"/>
                <a:gd name="T82" fmla="*/ 623 w 793"/>
                <a:gd name="T83" fmla="*/ 1134 h 1531"/>
                <a:gd name="T84" fmla="*/ 680 w 793"/>
                <a:gd name="T85" fmla="*/ 1134 h 1531"/>
                <a:gd name="T86" fmla="*/ 680 w 793"/>
                <a:gd name="T87" fmla="*/ 1191 h 1531"/>
                <a:gd name="T88" fmla="*/ 737 w 793"/>
                <a:gd name="T89" fmla="*/ 1191 h 1531"/>
                <a:gd name="T90" fmla="*/ 737 w 793"/>
                <a:gd name="T91" fmla="*/ 1248 h 1531"/>
                <a:gd name="T92" fmla="*/ 623 w 793"/>
                <a:gd name="T93" fmla="*/ 1248 h 1531"/>
                <a:gd name="T94" fmla="*/ 623 w 793"/>
                <a:gd name="T95" fmla="*/ 1361 h 1531"/>
                <a:gd name="T96" fmla="*/ 567 w 793"/>
                <a:gd name="T97" fmla="*/ 1361 h 1531"/>
                <a:gd name="T98" fmla="*/ 567 w 793"/>
                <a:gd name="T99" fmla="*/ 1475 h 1531"/>
                <a:gd name="T100" fmla="*/ 510 w 793"/>
                <a:gd name="T101" fmla="*/ 1475 h 1531"/>
                <a:gd name="T102" fmla="*/ 510 w 793"/>
                <a:gd name="T103" fmla="*/ 1531 h 1531"/>
                <a:gd name="T104" fmla="*/ 170 w 793"/>
                <a:gd name="T105" fmla="*/ 1531 h 15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793" h="1531">
                  <a:moveTo>
                    <a:pt x="170" y="1531"/>
                  </a:moveTo>
                  <a:lnTo>
                    <a:pt x="170" y="1418"/>
                  </a:lnTo>
                  <a:lnTo>
                    <a:pt x="113" y="1418"/>
                  </a:lnTo>
                  <a:lnTo>
                    <a:pt x="113" y="1134"/>
                  </a:lnTo>
                  <a:lnTo>
                    <a:pt x="56" y="1134"/>
                  </a:lnTo>
                  <a:lnTo>
                    <a:pt x="56" y="1078"/>
                  </a:lnTo>
                  <a:lnTo>
                    <a:pt x="0" y="1078"/>
                  </a:lnTo>
                  <a:lnTo>
                    <a:pt x="0" y="794"/>
                  </a:lnTo>
                  <a:lnTo>
                    <a:pt x="226" y="794"/>
                  </a:lnTo>
                  <a:lnTo>
                    <a:pt x="226" y="681"/>
                  </a:lnTo>
                  <a:lnTo>
                    <a:pt x="340" y="681"/>
                  </a:lnTo>
                  <a:lnTo>
                    <a:pt x="340" y="624"/>
                  </a:lnTo>
                  <a:lnTo>
                    <a:pt x="283" y="624"/>
                  </a:lnTo>
                  <a:lnTo>
                    <a:pt x="283" y="567"/>
                  </a:lnTo>
                  <a:lnTo>
                    <a:pt x="340" y="567"/>
                  </a:lnTo>
                  <a:lnTo>
                    <a:pt x="340" y="511"/>
                  </a:lnTo>
                  <a:lnTo>
                    <a:pt x="397" y="511"/>
                  </a:lnTo>
                  <a:lnTo>
                    <a:pt x="397" y="397"/>
                  </a:lnTo>
                  <a:lnTo>
                    <a:pt x="453" y="397"/>
                  </a:lnTo>
                  <a:lnTo>
                    <a:pt x="453" y="284"/>
                  </a:lnTo>
                  <a:lnTo>
                    <a:pt x="510" y="284"/>
                  </a:lnTo>
                  <a:lnTo>
                    <a:pt x="510" y="227"/>
                  </a:lnTo>
                  <a:lnTo>
                    <a:pt x="567" y="227"/>
                  </a:lnTo>
                  <a:lnTo>
                    <a:pt x="567" y="170"/>
                  </a:lnTo>
                  <a:lnTo>
                    <a:pt x="623" y="170"/>
                  </a:lnTo>
                  <a:lnTo>
                    <a:pt x="623" y="114"/>
                  </a:lnTo>
                  <a:lnTo>
                    <a:pt x="680" y="114"/>
                  </a:lnTo>
                  <a:lnTo>
                    <a:pt x="680" y="57"/>
                  </a:lnTo>
                  <a:lnTo>
                    <a:pt x="737" y="57"/>
                  </a:lnTo>
                  <a:lnTo>
                    <a:pt x="737" y="0"/>
                  </a:lnTo>
                  <a:lnTo>
                    <a:pt x="793" y="0"/>
                  </a:lnTo>
                  <a:lnTo>
                    <a:pt x="793" y="170"/>
                  </a:lnTo>
                  <a:lnTo>
                    <a:pt x="737" y="170"/>
                  </a:lnTo>
                  <a:lnTo>
                    <a:pt x="737" y="397"/>
                  </a:lnTo>
                  <a:lnTo>
                    <a:pt x="680" y="397"/>
                  </a:lnTo>
                  <a:lnTo>
                    <a:pt x="680" y="624"/>
                  </a:lnTo>
                  <a:lnTo>
                    <a:pt x="623" y="624"/>
                  </a:lnTo>
                  <a:lnTo>
                    <a:pt x="623" y="908"/>
                  </a:lnTo>
                  <a:lnTo>
                    <a:pt x="510" y="908"/>
                  </a:lnTo>
                  <a:lnTo>
                    <a:pt x="510" y="1078"/>
                  </a:lnTo>
                  <a:lnTo>
                    <a:pt x="623" y="1078"/>
                  </a:lnTo>
                  <a:lnTo>
                    <a:pt x="623" y="1134"/>
                  </a:lnTo>
                  <a:lnTo>
                    <a:pt x="680" y="1134"/>
                  </a:lnTo>
                  <a:lnTo>
                    <a:pt x="680" y="1191"/>
                  </a:lnTo>
                  <a:lnTo>
                    <a:pt x="737" y="1191"/>
                  </a:lnTo>
                  <a:lnTo>
                    <a:pt x="737" y="1248"/>
                  </a:lnTo>
                  <a:lnTo>
                    <a:pt x="623" y="1248"/>
                  </a:lnTo>
                  <a:lnTo>
                    <a:pt x="623" y="1361"/>
                  </a:lnTo>
                  <a:lnTo>
                    <a:pt x="567" y="1361"/>
                  </a:lnTo>
                  <a:lnTo>
                    <a:pt x="567" y="1475"/>
                  </a:lnTo>
                  <a:lnTo>
                    <a:pt x="510" y="1475"/>
                  </a:lnTo>
                  <a:lnTo>
                    <a:pt x="510" y="1531"/>
                  </a:lnTo>
                  <a:lnTo>
                    <a:pt x="170" y="1531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40" name="Freeform 976">
              <a:extLst>
                <a:ext uri="{FF2B5EF4-FFF2-40B4-BE49-F238E27FC236}">
                  <a16:creationId xmlns:a16="http://schemas.microsoft.com/office/drawing/2014/main" id="{314BCC98-C6AF-4BF7-AA6F-99352A693B98}"/>
                </a:ext>
              </a:extLst>
            </p:cNvPr>
            <p:cNvSpPr>
              <a:spLocks/>
            </p:cNvSpPr>
            <p:nvPr/>
          </p:nvSpPr>
          <p:spPr bwMode="auto">
            <a:xfrm>
              <a:off x="4712" y="1890"/>
              <a:ext cx="511" cy="510"/>
            </a:xfrm>
            <a:custGeom>
              <a:avLst/>
              <a:gdLst>
                <a:gd name="T0" fmla="*/ 284 w 511"/>
                <a:gd name="T1" fmla="*/ 0 h 510"/>
                <a:gd name="T2" fmla="*/ 57 w 511"/>
                <a:gd name="T3" fmla="*/ 0 h 510"/>
                <a:gd name="T4" fmla="*/ 57 w 511"/>
                <a:gd name="T5" fmla="*/ 57 h 510"/>
                <a:gd name="T6" fmla="*/ 57 w 511"/>
                <a:gd name="T7" fmla="*/ 113 h 510"/>
                <a:gd name="T8" fmla="*/ 0 w 511"/>
                <a:gd name="T9" fmla="*/ 113 h 510"/>
                <a:gd name="T10" fmla="*/ 0 w 511"/>
                <a:gd name="T11" fmla="*/ 283 h 510"/>
                <a:gd name="T12" fmla="*/ 57 w 511"/>
                <a:gd name="T13" fmla="*/ 283 h 510"/>
                <a:gd name="T14" fmla="*/ 57 w 511"/>
                <a:gd name="T15" fmla="*/ 397 h 510"/>
                <a:gd name="T16" fmla="*/ 114 w 511"/>
                <a:gd name="T17" fmla="*/ 397 h 510"/>
                <a:gd name="T18" fmla="*/ 114 w 511"/>
                <a:gd name="T19" fmla="*/ 510 h 510"/>
                <a:gd name="T20" fmla="*/ 397 w 511"/>
                <a:gd name="T21" fmla="*/ 510 h 510"/>
                <a:gd name="T22" fmla="*/ 397 w 511"/>
                <a:gd name="T23" fmla="*/ 454 h 510"/>
                <a:gd name="T24" fmla="*/ 454 w 511"/>
                <a:gd name="T25" fmla="*/ 454 h 510"/>
                <a:gd name="T26" fmla="*/ 454 w 511"/>
                <a:gd name="T27" fmla="*/ 397 h 510"/>
                <a:gd name="T28" fmla="*/ 511 w 511"/>
                <a:gd name="T29" fmla="*/ 397 h 510"/>
                <a:gd name="T30" fmla="*/ 511 w 511"/>
                <a:gd name="T31" fmla="*/ 283 h 510"/>
                <a:gd name="T32" fmla="*/ 284 w 511"/>
                <a:gd name="T33" fmla="*/ 283 h 510"/>
                <a:gd name="T34" fmla="*/ 284 w 511"/>
                <a:gd name="T35" fmla="*/ 170 h 510"/>
                <a:gd name="T36" fmla="*/ 227 w 511"/>
                <a:gd name="T37" fmla="*/ 170 h 510"/>
                <a:gd name="T38" fmla="*/ 227 w 511"/>
                <a:gd name="T39" fmla="*/ 113 h 510"/>
                <a:gd name="T40" fmla="*/ 284 w 511"/>
                <a:gd name="T41" fmla="*/ 113 h 510"/>
                <a:gd name="T42" fmla="*/ 284 w 511"/>
                <a:gd name="T43" fmla="*/ 57 h 510"/>
                <a:gd name="T44" fmla="*/ 284 w 511"/>
                <a:gd name="T45" fmla="*/ 0 h 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11" h="510">
                  <a:moveTo>
                    <a:pt x="284" y="0"/>
                  </a:moveTo>
                  <a:lnTo>
                    <a:pt x="57" y="0"/>
                  </a:lnTo>
                  <a:lnTo>
                    <a:pt x="57" y="57"/>
                  </a:lnTo>
                  <a:lnTo>
                    <a:pt x="57" y="113"/>
                  </a:lnTo>
                  <a:lnTo>
                    <a:pt x="0" y="113"/>
                  </a:lnTo>
                  <a:lnTo>
                    <a:pt x="0" y="283"/>
                  </a:lnTo>
                  <a:lnTo>
                    <a:pt x="57" y="283"/>
                  </a:lnTo>
                  <a:lnTo>
                    <a:pt x="57" y="397"/>
                  </a:lnTo>
                  <a:lnTo>
                    <a:pt x="114" y="397"/>
                  </a:lnTo>
                  <a:lnTo>
                    <a:pt x="114" y="510"/>
                  </a:lnTo>
                  <a:lnTo>
                    <a:pt x="397" y="510"/>
                  </a:lnTo>
                  <a:lnTo>
                    <a:pt x="397" y="454"/>
                  </a:lnTo>
                  <a:lnTo>
                    <a:pt x="454" y="454"/>
                  </a:lnTo>
                  <a:lnTo>
                    <a:pt x="454" y="397"/>
                  </a:lnTo>
                  <a:lnTo>
                    <a:pt x="511" y="397"/>
                  </a:lnTo>
                  <a:lnTo>
                    <a:pt x="511" y="283"/>
                  </a:lnTo>
                  <a:lnTo>
                    <a:pt x="284" y="283"/>
                  </a:lnTo>
                  <a:lnTo>
                    <a:pt x="284" y="170"/>
                  </a:lnTo>
                  <a:lnTo>
                    <a:pt x="227" y="170"/>
                  </a:lnTo>
                  <a:lnTo>
                    <a:pt x="227" y="113"/>
                  </a:lnTo>
                  <a:lnTo>
                    <a:pt x="284" y="113"/>
                  </a:lnTo>
                  <a:lnTo>
                    <a:pt x="284" y="57"/>
                  </a:lnTo>
                  <a:lnTo>
                    <a:pt x="284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41" name="Freeform 977">
              <a:extLst>
                <a:ext uri="{FF2B5EF4-FFF2-40B4-BE49-F238E27FC236}">
                  <a16:creationId xmlns:a16="http://schemas.microsoft.com/office/drawing/2014/main" id="{961E4D15-409F-45EB-BA77-00593E393828}"/>
                </a:ext>
              </a:extLst>
            </p:cNvPr>
            <p:cNvSpPr>
              <a:spLocks/>
            </p:cNvSpPr>
            <p:nvPr/>
          </p:nvSpPr>
          <p:spPr bwMode="auto">
            <a:xfrm>
              <a:off x="3295" y="1096"/>
              <a:ext cx="1021" cy="851"/>
            </a:xfrm>
            <a:custGeom>
              <a:avLst/>
              <a:gdLst>
                <a:gd name="T0" fmla="*/ 1021 w 1021"/>
                <a:gd name="T1" fmla="*/ 114 h 851"/>
                <a:gd name="T2" fmla="*/ 850 w 1021"/>
                <a:gd name="T3" fmla="*/ 114 h 851"/>
                <a:gd name="T4" fmla="*/ 850 w 1021"/>
                <a:gd name="T5" fmla="*/ 170 h 851"/>
                <a:gd name="T6" fmla="*/ 680 w 1021"/>
                <a:gd name="T7" fmla="*/ 170 h 851"/>
                <a:gd name="T8" fmla="*/ 680 w 1021"/>
                <a:gd name="T9" fmla="*/ 114 h 851"/>
                <a:gd name="T10" fmla="*/ 624 w 1021"/>
                <a:gd name="T11" fmla="*/ 114 h 851"/>
                <a:gd name="T12" fmla="*/ 624 w 1021"/>
                <a:gd name="T13" fmla="*/ 57 h 851"/>
                <a:gd name="T14" fmla="*/ 567 w 1021"/>
                <a:gd name="T15" fmla="*/ 57 h 851"/>
                <a:gd name="T16" fmla="*/ 567 w 1021"/>
                <a:gd name="T17" fmla="*/ 0 h 851"/>
                <a:gd name="T18" fmla="*/ 397 w 1021"/>
                <a:gd name="T19" fmla="*/ 0 h 851"/>
                <a:gd name="T20" fmla="*/ 397 w 1021"/>
                <a:gd name="T21" fmla="*/ 57 h 851"/>
                <a:gd name="T22" fmla="*/ 283 w 1021"/>
                <a:gd name="T23" fmla="*/ 57 h 851"/>
                <a:gd name="T24" fmla="*/ 283 w 1021"/>
                <a:gd name="T25" fmla="*/ 284 h 851"/>
                <a:gd name="T26" fmla="*/ 227 w 1021"/>
                <a:gd name="T27" fmla="*/ 284 h 851"/>
                <a:gd name="T28" fmla="*/ 227 w 1021"/>
                <a:gd name="T29" fmla="*/ 397 h 851"/>
                <a:gd name="T30" fmla="*/ 170 w 1021"/>
                <a:gd name="T31" fmla="*/ 397 h 851"/>
                <a:gd name="T32" fmla="*/ 170 w 1021"/>
                <a:gd name="T33" fmla="*/ 454 h 851"/>
                <a:gd name="T34" fmla="*/ 113 w 1021"/>
                <a:gd name="T35" fmla="*/ 454 h 851"/>
                <a:gd name="T36" fmla="*/ 113 w 1021"/>
                <a:gd name="T37" fmla="*/ 510 h 851"/>
                <a:gd name="T38" fmla="*/ 57 w 1021"/>
                <a:gd name="T39" fmla="*/ 510 h 851"/>
                <a:gd name="T40" fmla="*/ 57 w 1021"/>
                <a:gd name="T41" fmla="*/ 567 h 851"/>
                <a:gd name="T42" fmla="*/ 0 w 1021"/>
                <a:gd name="T43" fmla="*/ 567 h 851"/>
                <a:gd name="T44" fmla="*/ 0 w 1021"/>
                <a:gd name="T45" fmla="*/ 624 h 851"/>
                <a:gd name="T46" fmla="*/ 227 w 1021"/>
                <a:gd name="T47" fmla="*/ 624 h 851"/>
                <a:gd name="T48" fmla="*/ 227 w 1021"/>
                <a:gd name="T49" fmla="*/ 681 h 851"/>
                <a:gd name="T50" fmla="*/ 340 w 1021"/>
                <a:gd name="T51" fmla="*/ 681 h 851"/>
                <a:gd name="T52" fmla="*/ 340 w 1021"/>
                <a:gd name="T53" fmla="*/ 851 h 851"/>
                <a:gd name="T54" fmla="*/ 453 w 1021"/>
                <a:gd name="T55" fmla="*/ 851 h 851"/>
                <a:gd name="T56" fmla="*/ 453 w 1021"/>
                <a:gd name="T57" fmla="*/ 794 h 851"/>
                <a:gd name="T58" fmla="*/ 624 w 1021"/>
                <a:gd name="T59" fmla="*/ 794 h 851"/>
                <a:gd name="T60" fmla="*/ 624 w 1021"/>
                <a:gd name="T61" fmla="*/ 737 h 851"/>
                <a:gd name="T62" fmla="*/ 680 w 1021"/>
                <a:gd name="T63" fmla="*/ 737 h 851"/>
                <a:gd name="T64" fmla="*/ 680 w 1021"/>
                <a:gd name="T65" fmla="*/ 624 h 851"/>
                <a:gd name="T66" fmla="*/ 737 w 1021"/>
                <a:gd name="T67" fmla="*/ 624 h 851"/>
                <a:gd name="T68" fmla="*/ 737 w 1021"/>
                <a:gd name="T69" fmla="*/ 567 h 851"/>
                <a:gd name="T70" fmla="*/ 850 w 1021"/>
                <a:gd name="T71" fmla="*/ 567 h 851"/>
                <a:gd name="T72" fmla="*/ 850 w 1021"/>
                <a:gd name="T73" fmla="*/ 510 h 851"/>
                <a:gd name="T74" fmla="*/ 907 w 1021"/>
                <a:gd name="T75" fmla="*/ 510 h 851"/>
                <a:gd name="T76" fmla="*/ 907 w 1021"/>
                <a:gd name="T77" fmla="*/ 340 h 851"/>
                <a:gd name="T78" fmla="*/ 964 w 1021"/>
                <a:gd name="T79" fmla="*/ 340 h 851"/>
                <a:gd name="T80" fmla="*/ 964 w 1021"/>
                <a:gd name="T81" fmla="*/ 227 h 851"/>
                <a:gd name="T82" fmla="*/ 1021 w 1021"/>
                <a:gd name="T83" fmla="*/ 227 h 851"/>
                <a:gd name="T84" fmla="*/ 1021 w 1021"/>
                <a:gd name="T85" fmla="*/ 114 h 8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21" h="851">
                  <a:moveTo>
                    <a:pt x="1021" y="114"/>
                  </a:moveTo>
                  <a:lnTo>
                    <a:pt x="850" y="114"/>
                  </a:lnTo>
                  <a:lnTo>
                    <a:pt x="850" y="170"/>
                  </a:lnTo>
                  <a:lnTo>
                    <a:pt x="680" y="170"/>
                  </a:lnTo>
                  <a:lnTo>
                    <a:pt x="680" y="114"/>
                  </a:lnTo>
                  <a:lnTo>
                    <a:pt x="624" y="114"/>
                  </a:lnTo>
                  <a:lnTo>
                    <a:pt x="624" y="57"/>
                  </a:lnTo>
                  <a:lnTo>
                    <a:pt x="567" y="57"/>
                  </a:lnTo>
                  <a:lnTo>
                    <a:pt x="567" y="0"/>
                  </a:lnTo>
                  <a:lnTo>
                    <a:pt x="397" y="0"/>
                  </a:lnTo>
                  <a:lnTo>
                    <a:pt x="397" y="57"/>
                  </a:lnTo>
                  <a:lnTo>
                    <a:pt x="283" y="57"/>
                  </a:lnTo>
                  <a:lnTo>
                    <a:pt x="283" y="284"/>
                  </a:lnTo>
                  <a:lnTo>
                    <a:pt x="227" y="284"/>
                  </a:lnTo>
                  <a:lnTo>
                    <a:pt x="227" y="397"/>
                  </a:lnTo>
                  <a:lnTo>
                    <a:pt x="170" y="397"/>
                  </a:lnTo>
                  <a:lnTo>
                    <a:pt x="170" y="454"/>
                  </a:lnTo>
                  <a:lnTo>
                    <a:pt x="113" y="454"/>
                  </a:lnTo>
                  <a:lnTo>
                    <a:pt x="113" y="510"/>
                  </a:lnTo>
                  <a:lnTo>
                    <a:pt x="57" y="510"/>
                  </a:lnTo>
                  <a:lnTo>
                    <a:pt x="57" y="567"/>
                  </a:lnTo>
                  <a:lnTo>
                    <a:pt x="0" y="567"/>
                  </a:lnTo>
                  <a:lnTo>
                    <a:pt x="0" y="624"/>
                  </a:lnTo>
                  <a:lnTo>
                    <a:pt x="227" y="624"/>
                  </a:lnTo>
                  <a:lnTo>
                    <a:pt x="227" y="681"/>
                  </a:lnTo>
                  <a:lnTo>
                    <a:pt x="340" y="681"/>
                  </a:lnTo>
                  <a:lnTo>
                    <a:pt x="340" y="851"/>
                  </a:lnTo>
                  <a:lnTo>
                    <a:pt x="453" y="851"/>
                  </a:lnTo>
                  <a:lnTo>
                    <a:pt x="453" y="794"/>
                  </a:lnTo>
                  <a:lnTo>
                    <a:pt x="624" y="794"/>
                  </a:lnTo>
                  <a:lnTo>
                    <a:pt x="624" y="737"/>
                  </a:lnTo>
                  <a:lnTo>
                    <a:pt x="680" y="737"/>
                  </a:lnTo>
                  <a:lnTo>
                    <a:pt x="680" y="624"/>
                  </a:lnTo>
                  <a:lnTo>
                    <a:pt x="737" y="624"/>
                  </a:lnTo>
                  <a:lnTo>
                    <a:pt x="737" y="567"/>
                  </a:lnTo>
                  <a:lnTo>
                    <a:pt x="850" y="567"/>
                  </a:lnTo>
                  <a:lnTo>
                    <a:pt x="850" y="510"/>
                  </a:lnTo>
                  <a:lnTo>
                    <a:pt x="907" y="510"/>
                  </a:lnTo>
                  <a:lnTo>
                    <a:pt x="907" y="340"/>
                  </a:lnTo>
                  <a:lnTo>
                    <a:pt x="964" y="340"/>
                  </a:lnTo>
                  <a:lnTo>
                    <a:pt x="964" y="227"/>
                  </a:lnTo>
                  <a:lnTo>
                    <a:pt x="1021" y="227"/>
                  </a:lnTo>
                  <a:lnTo>
                    <a:pt x="1021" y="114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42" name="Freeform 978">
              <a:extLst>
                <a:ext uri="{FF2B5EF4-FFF2-40B4-BE49-F238E27FC236}">
                  <a16:creationId xmlns:a16="http://schemas.microsoft.com/office/drawing/2014/main" id="{3F9F1FB4-7089-4858-9590-A9C159F9344E}"/>
                </a:ext>
              </a:extLst>
            </p:cNvPr>
            <p:cNvSpPr>
              <a:spLocks/>
            </p:cNvSpPr>
            <p:nvPr/>
          </p:nvSpPr>
          <p:spPr bwMode="auto">
            <a:xfrm>
              <a:off x="7151" y="3024"/>
              <a:ext cx="567" cy="397"/>
            </a:xfrm>
            <a:custGeom>
              <a:avLst/>
              <a:gdLst>
                <a:gd name="T0" fmla="*/ 567 w 567"/>
                <a:gd name="T1" fmla="*/ 57 h 397"/>
                <a:gd name="T2" fmla="*/ 567 w 567"/>
                <a:gd name="T3" fmla="*/ 170 h 397"/>
                <a:gd name="T4" fmla="*/ 510 w 567"/>
                <a:gd name="T5" fmla="*/ 170 h 397"/>
                <a:gd name="T6" fmla="*/ 510 w 567"/>
                <a:gd name="T7" fmla="*/ 340 h 397"/>
                <a:gd name="T8" fmla="*/ 396 w 567"/>
                <a:gd name="T9" fmla="*/ 340 h 397"/>
                <a:gd name="T10" fmla="*/ 396 w 567"/>
                <a:gd name="T11" fmla="*/ 397 h 397"/>
                <a:gd name="T12" fmla="*/ 340 w 567"/>
                <a:gd name="T13" fmla="*/ 397 h 397"/>
                <a:gd name="T14" fmla="*/ 340 w 567"/>
                <a:gd name="T15" fmla="*/ 340 h 397"/>
                <a:gd name="T16" fmla="*/ 283 w 567"/>
                <a:gd name="T17" fmla="*/ 340 h 397"/>
                <a:gd name="T18" fmla="*/ 283 w 567"/>
                <a:gd name="T19" fmla="*/ 284 h 397"/>
                <a:gd name="T20" fmla="*/ 56 w 567"/>
                <a:gd name="T21" fmla="*/ 284 h 397"/>
                <a:gd name="T22" fmla="*/ 56 w 567"/>
                <a:gd name="T23" fmla="*/ 170 h 397"/>
                <a:gd name="T24" fmla="*/ 0 w 567"/>
                <a:gd name="T25" fmla="*/ 170 h 397"/>
                <a:gd name="T26" fmla="*/ 0 w 567"/>
                <a:gd name="T27" fmla="*/ 57 h 397"/>
                <a:gd name="T28" fmla="*/ 113 w 567"/>
                <a:gd name="T29" fmla="*/ 57 h 397"/>
                <a:gd name="T30" fmla="*/ 113 w 567"/>
                <a:gd name="T31" fmla="*/ 0 h 397"/>
                <a:gd name="T32" fmla="*/ 226 w 567"/>
                <a:gd name="T33" fmla="*/ 0 h 397"/>
                <a:gd name="T34" fmla="*/ 226 w 567"/>
                <a:gd name="T35" fmla="*/ 57 h 397"/>
                <a:gd name="T36" fmla="*/ 567 w 567"/>
                <a:gd name="T37" fmla="*/ 57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67" h="397">
                  <a:moveTo>
                    <a:pt x="567" y="57"/>
                  </a:moveTo>
                  <a:lnTo>
                    <a:pt x="567" y="170"/>
                  </a:lnTo>
                  <a:lnTo>
                    <a:pt x="510" y="170"/>
                  </a:lnTo>
                  <a:lnTo>
                    <a:pt x="510" y="340"/>
                  </a:lnTo>
                  <a:lnTo>
                    <a:pt x="396" y="340"/>
                  </a:lnTo>
                  <a:lnTo>
                    <a:pt x="396" y="397"/>
                  </a:lnTo>
                  <a:lnTo>
                    <a:pt x="340" y="397"/>
                  </a:lnTo>
                  <a:lnTo>
                    <a:pt x="340" y="340"/>
                  </a:lnTo>
                  <a:lnTo>
                    <a:pt x="283" y="340"/>
                  </a:lnTo>
                  <a:lnTo>
                    <a:pt x="283" y="284"/>
                  </a:lnTo>
                  <a:lnTo>
                    <a:pt x="56" y="284"/>
                  </a:lnTo>
                  <a:lnTo>
                    <a:pt x="56" y="170"/>
                  </a:lnTo>
                  <a:lnTo>
                    <a:pt x="0" y="170"/>
                  </a:lnTo>
                  <a:lnTo>
                    <a:pt x="0" y="57"/>
                  </a:lnTo>
                  <a:lnTo>
                    <a:pt x="113" y="57"/>
                  </a:lnTo>
                  <a:lnTo>
                    <a:pt x="113" y="0"/>
                  </a:lnTo>
                  <a:lnTo>
                    <a:pt x="226" y="0"/>
                  </a:lnTo>
                  <a:lnTo>
                    <a:pt x="226" y="57"/>
                  </a:lnTo>
                  <a:lnTo>
                    <a:pt x="567" y="5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43" name="Freeform 979">
              <a:extLst>
                <a:ext uri="{FF2B5EF4-FFF2-40B4-BE49-F238E27FC236}">
                  <a16:creationId xmlns:a16="http://schemas.microsoft.com/office/drawing/2014/main" id="{E58A2D05-7E37-497B-95B9-FB3CFBB5548D}"/>
                </a:ext>
              </a:extLst>
            </p:cNvPr>
            <p:cNvSpPr>
              <a:spLocks/>
            </p:cNvSpPr>
            <p:nvPr/>
          </p:nvSpPr>
          <p:spPr bwMode="auto">
            <a:xfrm>
              <a:off x="6980" y="2797"/>
              <a:ext cx="738" cy="284"/>
            </a:xfrm>
            <a:custGeom>
              <a:avLst/>
              <a:gdLst>
                <a:gd name="T0" fmla="*/ 738 w 738"/>
                <a:gd name="T1" fmla="*/ 284 h 284"/>
                <a:gd name="T2" fmla="*/ 738 w 738"/>
                <a:gd name="T3" fmla="*/ 170 h 284"/>
                <a:gd name="T4" fmla="*/ 681 w 738"/>
                <a:gd name="T5" fmla="*/ 170 h 284"/>
                <a:gd name="T6" fmla="*/ 681 w 738"/>
                <a:gd name="T7" fmla="*/ 0 h 284"/>
                <a:gd name="T8" fmla="*/ 511 w 738"/>
                <a:gd name="T9" fmla="*/ 0 h 284"/>
                <a:gd name="T10" fmla="*/ 511 w 738"/>
                <a:gd name="T11" fmla="*/ 57 h 284"/>
                <a:gd name="T12" fmla="*/ 227 w 738"/>
                <a:gd name="T13" fmla="*/ 57 h 284"/>
                <a:gd name="T14" fmla="*/ 227 w 738"/>
                <a:gd name="T15" fmla="*/ 0 h 284"/>
                <a:gd name="T16" fmla="*/ 57 w 738"/>
                <a:gd name="T17" fmla="*/ 0 h 284"/>
                <a:gd name="T18" fmla="*/ 57 w 738"/>
                <a:gd name="T19" fmla="*/ 57 h 284"/>
                <a:gd name="T20" fmla="*/ 0 w 738"/>
                <a:gd name="T21" fmla="*/ 57 h 284"/>
                <a:gd name="T22" fmla="*/ 0 w 738"/>
                <a:gd name="T23" fmla="*/ 227 h 284"/>
                <a:gd name="T24" fmla="*/ 114 w 738"/>
                <a:gd name="T25" fmla="*/ 227 h 284"/>
                <a:gd name="T26" fmla="*/ 114 w 738"/>
                <a:gd name="T27" fmla="*/ 284 h 284"/>
                <a:gd name="T28" fmla="*/ 284 w 738"/>
                <a:gd name="T29" fmla="*/ 284 h 284"/>
                <a:gd name="T30" fmla="*/ 284 w 738"/>
                <a:gd name="T31" fmla="*/ 227 h 284"/>
                <a:gd name="T32" fmla="*/ 397 w 738"/>
                <a:gd name="T33" fmla="*/ 227 h 284"/>
                <a:gd name="T34" fmla="*/ 454 w 738"/>
                <a:gd name="T35" fmla="*/ 284 h 284"/>
                <a:gd name="T36" fmla="*/ 738 w 738"/>
                <a:gd name="T37" fmla="*/ 284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738" h="284">
                  <a:moveTo>
                    <a:pt x="738" y="284"/>
                  </a:moveTo>
                  <a:lnTo>
                    <a:pt x="738" y="170"/>
                  </a:lnTo>
                  <a:lnTo>
                    <a:pt x="681" y="170"/>
                  </a:lnTo>
                  <a:lnTo>
                    <a:pt x="681" y="0"/>
                  </a:lnTo>
                  <a:lnTo>
                    <a:pt x="511" y="0"/>
                  </a:lnTo>
                  <a:lnTo>
                    <a:pt x="511" y="57"/>
                  </a:lnTo>
                  <a:lnTo>
                    <a:pt x="227" y="57"/>
                  </a:lnTo>
                  <a:lnTo>
                    <a:pt x="227" y="0"/>
                  </a:lnTo>
                  <a:lnTo>
                    <a:pt x="57" y="0"/>
                  </a:lnTo>
                  <a:lnTo>
                    <a:pt x="57" y="57"/>
                  </a:lnTo>
                  <a:lnTo>
                    <a:pt x="0" y="57"/>
                  </a:lnTo>
                  <a:lnTo>
                    <a:pt x="0" y="227"/>
                  </a:lnTo>
                  <a:lnTo>
                    <a:pt x="114" y="227"/>
                  </a:lnTo>
                  <a:lnTo>
                    <a:pt x="114" y="284"/>
                  </a:lnTo>
                  <a:lnTo>
                    <a:pt x="284" y="284"/>
                  </a:lnTo>
                  <a:lnTo>
                    <a:pt x="284" y="227"/>
                  </a:lnTo>
                  <a:lnTo>
                    <a:pt x="397" y="227"/>
                  </a:lnTo>
                  <a:lnTo>
                    <a:pt x="454" y="284"/>
                  </a:lnTo>
                  <a:lnTo>
                    <a:pt x="738" y="284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44" name="Freeform 980">
              <a:extLst>
                <a:ext uri="{FF2B5EF4-FFF2-40B4-BE49-F238E27FC236}">
                  <a16:creationId xmlns:a16="http://schemas.microsoft.com/office/drawing/2014/main" id="{27D58410-3504-4DFA-BE16-4AD3FE0BA731}"/>
                </a:ext>
              </a:extLst>
            </p:cNvPr>
            <p:cNvSpPr>
              <a:spLocks/>
            </p:cNvSpPr>
            <p:nvPr/>
          </p:nvSpPr>
          <p:spPr bwMode="auto">
            <a:xfrm>
              <a:off x="4883" y="2173"/>
              <a:ext cx="737" cy="454"/>
            </a:xfrm>
            <a:custGeom>
              <a:avLst/>
              <a:gdLst>
                <a:gd name="T0" fmla="*/ 737 w 737"/>
                <a:gd name="T1" fmla="*/ 341 h 454"/>
                <a:gd name="T2" fmla="*/ 283 w 737"/>
                <a:gd name="T3" fmla="*/ 341 h 454"/>
                <a:gd name="T4" fmla="*/ 283 w 737"/>
                <a:gd name="T5" fmla="*/ 397 h 454"/>
                <a:gd name="T6" fmla="*/ 170 w 737"/>
                <a:gd name="T7" fmla="*/ 397 h 454"/>
                <a:gd name="T8" fmla="*/ 170 w 737"/>
                <a:gd name="T9" fmla="*/ 454 h 454"/>
                <a:gd name="T10" fmla="*/ 113 w 737"/>
                <a:gd name="T11" fmla="*/ 454 h 454"/>
                <a:gd name="T12" fmla="*/ 113 w 737"/>
                <a:gd name="T13" fmla="*/ 397 h 454"/>
                <a:gd name="T14" fmla="*/ 0 w 737"/>
                <a:gd name="T15" fmla="*/ 397 h 454"/>
                <a:gd name="T16" fmla="*/ 0 w 737"/>
                <a:gd name="T17" fmla="*/ 227 h 454"/>
                <a:gd name="T18" fmla="*/ 226 w 737"/>
                <a:gd name="T19" fmla="*/ 227 h 454"/>
                <a:gd name="T20" fmla="*/ 226 w 737"/>
                <a:gd name="T21" fmla="*/ 171 h 454"/>
                <a:gd name="T22" fmla="*/ 283 w 737"/>
                <a:gd name="T23" fmla="*/ 171 h 454"/>
                <a:gd name="T24" fmla="*/ 283 w 737"/>
                <a:gd name="T25" fmla="*/ 114 h 454"/>
                <a:gd name="T26" fmla="*/ 340 w 737"/>
                <a:gd name="T27" fmla="*/ 114 h 454"/>
                <a:gd name="T28" fmla="*/ 396 w 737"/>
                <a:gd name="T29" fmla="*/ 114 h 454"/>
                <a:gd name="T30" fmla="*/ 396 w 737"/>
                <a:gd name="T31" fmla="*/ 0 h 454"/>
                <a:gd name="T32" fmla="*/ 453 w 737"/>
                <a:gd name="T33" fmla="*/ 0 h 454"/>
                <a:gd name="T34" fmla="*/ 453 w 737"/>
                <a:gd name="T35" fmla="*/ 114 h 454"/>
                <a:gd name="T36" fmla="*/ 623 w 737"/>
                <a:gd name="T37" fmla="*/ 114 h 454"/>
                <a:gd name="T38" fmla="*/ 623 w 737"/>
                <a:gd name="T39" fmla="*/ 171 h 454"/>
                <a:gd name="T40" fmla="*/ 737 w 737"/>
                <a:gd name="T41" fmla="*/ 171 h 454"/>
                <a:gd name="T42" fmla="*/ 737 w 737"/>
                <a:gd name="T43" fmla="*/ 341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737" h="454">
                  <a:moveTo>
                    <a:pt x="737" y="341"/>
                  </a:moveTo>
                  <a:lnTo>
                    <a:pt x="283" y="341"/>
                  </a:lnTo>
                  <a:lnTo>
                    <a:pt x="283" y="397"/>
                  </a:lnTo>
                  <a:lnTo>
                    <a:pt x="170" y="397"/>
                  </a:lnTo>
                  <a:lnTo>
                    <a:pt x="170" y="454"/>
                  </a:lnTo>
                  <a:lnTo>
                    <a:pt x="113" y="454"/>
                  </a:lnTo>
                  <a:lnTo>
                    <a:pt x="113" y="397"/>
                  </a:lnTo>
                  <a:lnTo>
                    <a:pt x="0" y="397"/>
                  </a:lnTo>
                  <a:lnTo>
                    <a:pt x="0" y="227"/>
                  </a:lnTo>
                  <a:lnTo>
                    <a:pt x="226" y="227"/>
                  </a:lnTo>
                  <a:lnTo>
                    <a:pt x="226" y="171"/>
                  </a:lnTo>
                  <a:lnTo>
                    <a:pt x="283" y="171"/>
                  </a:lnTo>
                  <a:lnTo>
                    <a:pt x="283" y="114"/>
                  </a:lnTo>
                  <a:lnTo>
                    <a:pt x="340" y="114"/>
                  </a:lnTo>
                  <a:lnTo>
                    <a:pt x="396" y="114"/>
                  </a:lnTo>
                  <a:lnTo>
                    <a:pt x="396" y="0"/>
                  </a:lnTo>
                  <a:lnTo>
                    <a:pt x="453" y="0"/>
                  </a:lnTo>
                  <a:lnTo>
                    <a:pt x="453" y="114"/>
                  </a:lnTo>
                  <a:lnTo>
                    <a:pt x="623" y="114"/>
                  </a:lnTo>
                  <a:lnTo>
                    <a:pt x="623" y="171"/>
                  </a:lnTo>
                  <a:lnTo>
                    <a:pt x="737" y="171"/>
                  </a:lnTo>
                  <a:lnTo>
                    <a:pt x="737" y="341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45" name="Freeform 981">
              <a:extLst>
                <a:ext uri="{FF2B5EF4-FFF2-40B4-BE49-F238E27FC236}">
                  <a16:creationId xmlns:a16="http://schemas.microsoft.com/office/drawing/2014/main" id="{EC1BF2E0-1E67-4EE3-A080-9FFF7EFB2ED2}"/>
                </a:ext>
              </a:extLst>
            </p:cNvPr>
            <p:cNvSpPr>
              <a:spLocks/>
            </p:cNvSpPr>
            <p:nvPr/>
          </p:nvSpPr>
          <p:spPr bwMode="auto">
            <a:xfrm>
              <a:off x="6300" y="2230"/>
              <a:ext cx="680" cy="397"/>
            </a:xfrm>
            <a:custGeom>
              <a:avLst/>
              <a:gdLst>
                <a:gd name="T0" fmla="*/ 624 w 680"/>
                <a:gd name="T1" fmla="*/ 397 h 397"/>
                <a:gd name="T2" fmla="*/ 624 w 680"/>
                <a:gd name="T3" fmla="*/ 227 h 397"/>
                <a:gd name="T4" fmla="*/ 680 w 680"/>
                <a:gd name="T5" fmla="*/ 227 h 397"/>
                <a:gd name="T6" fmla="*/ 680 w 680"/>
                <a:gd name="T7" fmla="*/ 114 h 397"/>
                <a:gd name="T8" fmla="*/ 624 w 680"/>
                <a:gd name="T9" fmla="*/ 114 h 397"/>
                <a:gd name="T10" fmla="*/ 624 w 680"/>
                <a:gd name="T11" fmla="*/ 57 h 397"/>
                <a:gd name="T12" fmla="*/ 340 w 680"/>
                <a:gd name="T13" fmla="*/ 57 h 397"/>
                <a:gd name="T14" fmla="*/ 340 w 680"/>
                <a:gd name="T15" fmla="*/ 0 h 397"/>
                <a:gd name="T16" fmla="*/ 284 w 680"/>
                <a:gd name="T17" fmla="*/ 0 h 397"/>
                <a:gd name="T18" fmla="*/ 284 w 680"/>
                <a:gd name="T19" fmla="*/ 57 h 397"/>
                <a:gd name="T20" fmla="*/ 170 w 680"/>
                <a:gd name="T21" fmla="*/ 57 h 397"/>
                <a:gd name="T22" fmla="*/ 170 w 680"/>
                <a:gd name="T23" fmla="*/ 0 h 397"/>
                <a:gd name="T24" fmla="*/ 0 w 680"/>
                <a:gd name="T25" fmla="*/ 0 h 397"/>
                <a:gd name="T26" fmla="*/ 0 w 680"/>
                <a:gd name="T27" fmla="*/ 57 h 397"/>
                <a:gd name="T28" fmla="*/ 57 w 680"/>
                <a:gd name="T29" fmla="*/ 57 h 397"/>
                <a:gd name="T30" fmla="*/ 57 w 680"/>
                <a:gd name="T31" fmla="*/ 227 h 397"/>
                <a:gd name="T32" fmla="*/ 170 w 680"/>
                <a:gd name="T33" fmla="*/ 227 h 397"/>
                <a:gd name="T34" fmla="*/ 170 w 680"/>
                <a:gd name="T35" fmla="*/ 284 h 397"/>
                <a:gd name="T36" fmla="*/ 284 w 680"/>
                <a:gd name="T37" fmla="*/ 284 h 397"/>
                <a:gd name="T38" fmla="*/ 284 w 680"/>
                <a:gd name="T39" fmla="*/ 340 h 397"/>
                <a:gd name="T40" fmla="*/ 340 w 680"/>
                <a:gd name="T41" fmla="*/ 340 h 397"/>
                <a:gd name="T42" fmla="*/ 340 w 680"/>
                <a:gd name="T43" fmla="*/ 397 h 397"/>
                <a:gd name="T44" fmla="*/ 624 w 680"/>
                <a:gd name="T45" fmla="*/ 397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680" h="397">
                  <a:moveTo>
                    <a:pt x="624" y="397"/>
                  </a:moveTo>
                  <a:lnTo>
                    <a:pt x="624" y="227"/>
                  </a:lnTo>
                  <a:lnTo>
                    <a:pt x="680" y="227"/>
                  </a:lnTo>
                  <a:lnTo>
                    <a:pt x="680" y="114"/>
                  </a:lnTo>
                  <a:lnTo>
                    <a:pt x="624" y="114"/>
                  </a:lnTo>
                  <a:lnTo>
                    <a:pt x="624" y="57"/>
                  </a:lnTo>
                  <a:lnTo>
                    <a:pt x="340" y="57"/>
                  </a:lnTo>
                  <a:lnTo>
                    <a:pt x="340" y="0"/>
                  </a:lnTo>
                  <a:lnTo>
                    <a:pt x="284" y="0"/>
                  </a:lnTo>
                  <a:lnTo>
                    <a:pt x="284" y="57"/>
                  </a:lnTo>
                  <a:lnTo>
                    <a:pt x="170" y="57"/>
                  </a:lnTo>
                  <a:lnTo>
                    <a:pt x="170" y="0"/>
                  </a:lnTo>
                  <a:lnTo>
                    <a:pt x="0" y="0"/>
                  </a:lnTo>
                  <a:lnTo>
                    <a:pt x="0" y="57"/>
                  </a:lnTo>
                  <a:lnTo>
                    <a:pt x="57" y="57"/>
                  </a:lnTo>
                  <a:lnTo>
                    <a:pt x="57" y="227"/>
                  </a:lnTo>
                  <a:lnTo>
                    <a:pt x="170" y="227"/>
                  </a:lnTo>
                  <a:lnTo>
                    <a:pt x="170" y="284"/>
                  </a:lnTo>
                  <a:lnTo>
                    <a:pt x="284" y="284"/>
                  </a:lnTo>
                  <a:lnTo>
                    <a:pt x="284" y="340"/>
                  </a:lnTo>
                  <a:lnTo>
                    <a:pt x="340" y="340"/>
                  </a:lnTo>
                  <a:lnTo>
                    <a:pt x="340" y="397"/>
                  </a:lnTo>
                  <a:lnTo>
                    <a:pt x="624" y="39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46" name="Freeform 982">
              <a:extLst>
                <a:ext uri="{FF2B5EF4-FFF2-40B4-BE49-F238E27FC236}">
                  <a16:creationId xmlns:a16="http://schemas.microsoft.com/office/drawing/2014/main" id="{86BB0BD6-EC4E-44E3-97D8-6A4DB0E40783}"/>
                </a:ext>
              </a:extLst>
            </p:cNvPr>
            <p:cNvSpPr>
              <a:spLocks/>
            </p:cNvSpPr>
            <p:nvPr/>
          </p:nvSpPr>
          <p:spPr bwMode="auto">
            <a:xfrm>
              <a:off x="7151" y="2570"/>
              <a:ext cx="567" cy="284"/>
            </a:xfrm>
            <a:custGeom>
              <a:avLst/>
              <a:gdLst>
                <a:gd name="T0" fmla="*/ 567 w 567"/>
                <a:gd name="T1" fmla="*/ 227 h 284"/>
                <a:gd name="T2" fmla="*/ 567 w 567"/>
                <a:gd name="T3" fmla="*/ 57 h 284"/>
                <a:gd name="T4" fmla="*/ 453 w 567"/>
                <a:gd name="T5" fmla="*/ 57 h 284"/>
                <a:gd name="T6" fmla="*/ 453 w 567"/>
                <a:gd name="T7" fmla="*/ 0 h 284"/>
                <a:gd name="T8" fmla="*/ 340 w 567"/>
                <a:gd name="T9" fmla="*/ 0 h 284"/>
                <a:gd name="T10" fmla="*/ 340 w 567"/>
                <a:gd name="T11" fmla="*/ 57 h 284"/>
                <a:gd name="T12" fmla="*/ 226 w 567"/>
                <a:gd name="T13" fmla="*/ 57 h 284"/>
                <a:gd name="T14" fmla="*/ 226 w 567"/>
                <a:gd name="T15" fmla="*/ 170 h 284"/>
                <a:gd name="T16" fmla="*/ 0 w 567"/>
                <a:gd name="T17" fmla="*/ 170 h 284"/>
                <a:gd name="T18" fmla="*/ 0 w 567"/>
                <a:gd name="T19" fmla="*/ 227 h 284"/>
                <a:gd name="T20" fmla="*/ 56 w 567"/>
                <a:gd name="T21" fmla="*/ 227 h 284"/>
                <a:gd name="T22" fmla="*/ 56 w 567"/>
                <a:gd name="T23" fmla="*/ 284 h 284"/>
                <a:gd name="T24" fmla="*/ 340 w 567"/>
                <a:gd name="T25" fmla="*/ 284 h 284"/>
                <a:gd name="T26" fmla="*/ 340 w 567"/>
                <a:gd name="T27" fmla="*/ 227 h 284"/>
                <a:gd name="T28" fmla="*/ 567 w 567"/>
                <a:gd name="T29" fmla="*/ 227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67" h="284">
                  <a:moveTo>
                    <a:pt x="567" y="227"/>
                  </a:moveTo>
                  <a:lnTo>
                    <a:pt x="567" y="57"/>
                  </a:lnTo>
                  <a:lnTo>
                    <a:pt x="453" y="57"/>
                  </a:lnTo>
                  <a:lnTo>
                    <a:pt x="453" y="0"/>
                  </a:lnTo>
                  <a:lnTo>
                    <a:pt x="340" y="0"/>
                  </a:lnTo>
                  <a:lnTo>
                    <a:pt x="340" y="57"/>
                  </a:lnTo>
                  <a:lnTo>
                    <a:pt x="226" y="57"/>
                  </a:lnTo>
                  <a:lnTo>
                    <a:pt x="226" y="170"/>
                  </a:lnTo>
                  <a:lnTo>
                    <a:pt x="0" y="170"/>
                  </a:lnTo>
                  <a:lnTo>
                    <a:pt x="0" y="227"/>
                  </a:lnTo>
                  <a:lnTo>
                    <a:pt x="56" y="227"/>
                  </a:lnTo>
                  <a:lnTo>
                    <a:pt x="56" y="284"/>
                  </a:lnTo>
                  <a:lnTo>
                    <a:pt x="340" y="284"/>
                  </a:lnTo>
                  <a:lnTo>
                    <a:pt x="340" y="227"/>
                  </a:lnTo>
                  <a:lnTo>
                    <a:pt x="567" y="22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47" name="Freeform 983">
              <a:extLst>
                <a:ext uri="{FF2B5EF4-FFF2-40B4-BE49-F238E27FC236}">
                  <a16:creationId xmlns:a16="http://schemas.microsoft.com/office/drawing/2014/main" id="{957D6D44-1174-4A14-B0D5-1A809DD4B026}"/>
                </a:ext>
              </a:extLst>
            </p:cNvPr>
            <p:cNvSpPr>
              <a:spLocks/>
            </p:cNvSpPr>
            <p:nvPr/>
          </p:nvSpPr>
          <p:spPr bwMode="auto">
            <a:xfrm>
              <a:off x="6300" y="1890"/>
              <a:ext cx="1418" cy="964"/>
            </a:xfrm>
            <a:custGeom>
              <a:avLst/>
              <a:gdLst>
                <a:gd name="T0" fmla="*/ 1418 w 1418"/>
                <a:gd name="T1" fmla="*/ 737 h 964"/>
                <a:gd name="T2" fmla="*/ 1418 w 1418"/>
                <a:gd name="T3" fmla="*/ 510 h 964"/>
                <a:gd name="T4" fmla="*/ 1134 w 1418"/>
                <a:gd name="T5" fmla="*/ 510 h 964"/>
                <a:gd name="T6" fmla="*/ 1134 w 1418"/>
                <a:gd name="T7" fmla="*/ 454 h 964"/>
                <a:gd name="T8" fmla="*/ 794 w 1418"/>
                <a:gd name="T9" fmla="*/ 454 h 964"/>
                <a:gd name="T10" fmla="*/ 794 w 1418"/>
                <a:gd name="T11" fmla="*/ 397 h 964"/>
                <a:gd name="T12" fmla="*/ 737 w 1418"/>
                <a:gd name="T13" fmla="*/ 397 h 964"/>
                <a:gd name="T14" fmla="*/ 737 w 1418"/>
                <a:gd name="T15" fmla="*/ 340 h 964"/>
                <a:gd name="T16" fmla="*/ 680 w 1418"/>
                <a:gd name="T17" fmla="*/ 340 h 964"/>
                <a:gd name="T18" fmla="*/ 680 w 1418"/>
                <a:gd name="T19" fmla="*/ 283 h 964"/>
                <a:gd name="T20" fmla="*/ 624 w 1418"/>
                <a:gd name="T21" fmla="*/ 283 h 964"/>
                <a:gd name="T22" fmla="*/ 624 w 1418"/>
                <a:gd name="T23" fmla="*/ 57 h 964"/>
                <a:gd name="T24" fmla="*/ 567 w 1418"/>
                <a:gd name="T25" fmla="*/ 57 h 964"/>
                <a:gd name="T26" fmla="*/ 567 w 1418"/>
                <a:gd name="T27" fmla="*/ 0 h 964"/>
                <a:gd name="T28" fmla="*/ 510 w 1418"/>
                <a:gd name="T29" fmla="*/ 0 h 964"/>
                <a:gd name="T30" fmla="*/ 510 w 1418"/>
                <a:gd name="T31" fmla="*/ 57 h 964"/>
                <a:gd name="T32" fmla="*/ 454 w 1418"/>
                <a:gd name="T33" fmla="*/ 57 h 964"/>
                <a:gd name="T34" fmla="*/ 454 w 1418"/>
                <a:gd name="T35" fmla="*/ 113 h 964"/>
                <a:gd name="T36" fmla="*/ 340 w 1418"/>
                <a:gd name="T37" fmla="*/ 113 h 964"/>
                <a:gd name="T38" fmla="*/ 340 w 1418"/>
                <a:gd name="T39" fmla="*/ 57 h 964"/>
                <a:gd name="T40" fmla="*/ 170 w 1418"/>
                <a:gd name="T41" fmla="*/ 57 h 964"/>
                <a:gd name="T42" fmla="*/ 170 w 1418"/>
                <a:gd name="T43" fmla="*/ 170 h 964"/>
                <a:gd name="T44" fmla="*/ 57 w 1418"/>
                <a:gd name="T45" fmla="*/ 170 h 964"/>
                <a:gd name="T46" fmla="*/ 57 w 1418"/>
                <a:gd name="T47" fmla="*/ 283 h 964"/>
                <a:gd name="T48" fmla="*/ 0 w 1418"/>
                <a:gd name="T49" fmla="*/ 283 h 964"/>
                <a:gd name="T50" fmla="*/ 0 w 1418"/>
                <a:gd name="T51" fmla="*/ 340 h 964"/>
                <a:gd name="T52" fmla="*/ 170 w 1418"/>
                <a:gd name="T53" fmla="*/ 340 h 964"/>
                <a:gd name="T54" fmla="*/ 170 w 1418"/>
                <a:gd name="T55" fmla="*/ 397 h 964"/>
                <a:gd name="T56" fmla="*/ 284 w 1418"/>
                <a:gd name="T57" fmla="*/ 397 h 964"/>
                <a:gd name="T58" fmla="*/ 284 w 1418"/>
                <a:gd name="T59" fmla="*/ 340 h 964"/>
                <a:gd name="T60" fmla="*/ 340 w 1418"/>
                <a:gd name="T61" fmla="*/ 340 h 964"/>
                <a:gd name="T62" fmla="*/ 340 w 1418"/>
                <a:gd name="T63" fmla="*/ 397 h 964"/>
                <a:gd name="T64" fmla="*/ 624 w 1418"/>
                <a:gd name="T65" fmla="*/ 397 h 964"/>
                <a:gd name="T66" fmla="*/ 624 w 1418"/>
                <a:gd name="T67" fmla="*/ 454 h 964"/>
                <a:gd name="T68" fmla="*/ 680 w 1418"/>
                <a:gd name="T69" fmla="*/ 454 h 964"/>
                <a:gd name="T70" fmla="*/ 680 w 1418"/>
                <a:gd name="T71" fmla="*/ 567 h 964"/>
                <a:gd name="T72" fmla="*/ 624 w 1418"/>
                <a:gd name="T73" fmla="*/ 567 h 964"/>
                <a:gd name="T74" fmla="*/ 624 w 1418"/>
                <a:gd name="T75" fmla="*/ 850 h 964"/>
                <a:gd name="T76" fmla="*/ 680 w 1418"/>
                <a:gd name="T77" fmla="*/ 850 h 964"/>
                <a:gd name="T78" fmla="*/ 680 w 1418"/>
                <a:gd name="T79" fmla="*/ 964 h 964"/>
                <a:gd name="T80" fmla="*/ 737 w 1418"/>
                <a:gd name="T81" fmla="*/ 964 h 964"/>
                <a:gd name="T82" fmla="*/ 737 w 1418"/>
                <a:gd name="T83" fmla="*/ 907 h 964"/>
                <a:gd name="T84" fmla="*/ 794 w 1418"/>
                <a:gd name="T85" fmla="*/ 907 h 964"/>
                <a:gd name="T86" fmla="*/ 851 w 1418"/>
                <a:gd name="T87" fmla="*/ 907 h 964"/>
                <a:gd name="T88" fmla="*/ 851 w 1418"/>
                <a:gd name="T89" fmla="*/ 850 h 964"/>
                <a:gd name="T90" fmla="*/ 1077 w 1418"/>
                <a:gd name="T91" fmla="*/ 850 h 964"/>
                <a:gd name="T92" fmla="*/ 1077 w 1418"/>
                <a:gd name="T93" fmla="*/ 737 h 964"/>
                <a:gd name="T94" fmla="*/ 1191 w 1418"/>
                <a:gd name="T95" fmla="*/ 737 h 964"/>
                <a:gd name="T96" fmla="*/ 1191 w 1418"/>
                <a:gd name="T97" fmla="*/ 680 h 964"/>
                <a:gd name="T98" fmla="*/ 1304 w 1418"/>
                <a:gd name="T99" fmla="*/ 680 h 964"/>
                <a:gd name="T100" fmla="*/ 1304 w 1418"/>
                <a:gd name="T101" fmla="*/ 737 h 964"/>
                <a:gd name="T102" fmla="*/ 1418 w 1418"/>
                <a:gd name="T103" fmla="*/ 737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18" h="964">
                  <a:moveTo>
                    <a:pt x="1418" y="737"/>
                  </a:moveTo>
                  <a:lnTo>
                    <a:pt x="1418" y="510"/>
                  </a:lnTo>
                  <a:lnTo>
                    <a:pt x="1134" y="510"/>
                  </a:lnTo>
                  <a:lnTo>
                    <a:pt x="1134" y="454"/>
                  </a:lnTo>
                  <a:lnTo>
                    <a:pt x="794" y="454"/>
                  </a:lnTo>
                  <a:lnTo>
                    <a:pt x="794" y="397"/>
                  </a:lnTo>
                  <a:lnTo>
                    <a:pt x="737" y="397"/>
                  </a:lnTo>
                  <a:lnTo>
                    <a:pt x="737" y="340"/>
                  </a:lnTo>
                  <a:lnTo>
                    <a:pt x="680" y="340"/>
                  </a:lnTo>
                  <a:lnTo>
                    <a:pt x="680" y="283"/>
                  </a:lnTo>
                  <a:lnTo>
                    <a:pt x="624" y="283"/>
                  </a:lnTo>
                  <a:lnTo>
                    <a:pt x="624" y="57"/>
                  </a:lnTo>
                  <a:lnTo>
                    <a:pt x="567" y="57"/>
                  </a:lnTo>
                  <a:lnTo>
                    <a:pt x="567" y="0"/>
                  </a:lnTo>
                  <a:lnTo>
                    <a:pt x="510" y="0"/>
                  </a:lnTo>
                  <a:lnTo>
                    <a:pt x="510" y="57"/>
                  </a:lnTo>
                  <a:lnTo>
                    <a:pt x="454" y="57"/>
                  </a:lnTo>
                  <a:lnTo>
                    <a:pt x="454" y="113"/>
                  </a:lnTo>
                  <a:lnTo>
                    <a:pt x="340" y="113"/>
                  </a:lnTo>
                  <a:lnTo>
                    <a:pt x="340" y="57"/>
                  </a:lnTo>
                  <a:lnTo>
                    <a:pt x="170" y="57"/>
                  </a:lnTo>
                  <a:lnTo>
                    <a:pt x="170" y="170"/>
                  </a:lnTo>
                  <a:lnTo>
                    <a:pt x="57" y="170"/>
                  </a:lnTo>
                  <a:lnTo>
                    <a:pt x="57" y="283"/>
                  </a:lnTo>
                  <a:lnTo>
                    <a:pt x="0" y="283"/>
                  </a:lnTo>
                  <a:lnTo>
                    <a:pt x="0" y="340"/>
                  </a:lnTo>
                  <a:lnTo>
                    <a:pt x="170" y="340"/>
                  </a:lnTo>
                  <a:lnTo>
                    <a:pt x="170" y="397"/>
                  </a:lnTo>
                  <a:lnTo>
                    <a:pt x="284" y="397"/>
                  </a:lnTo>
                  <a:lnTo>
                    <a:pt x="284" y="340"/>
                  </a:lnTo>
                  <a:lnTo>
                    <a:pt x="340" y="340"/>
                  </a:lnTo>
                  <a:lnTo>
                    <a:pt x="340" y="397"/>
                  </a:lnTo>
                  <a:lnTo>
                    <a:pt x="624" y="397"/>
                  </a:lnTo>
                  <a:lnTo>
                    <a:pt x="624" y="454"/>
                  </a:lnTo>
                  <a:lnTo>
                    <a:pt x="680" y="454"/>
                  </a:lnTo>
                  <a:lnTo>
                    <a:pt x="680" y="567"/>
                  </a:lnTo>
                  <a:lnTo>
                    <a:pt x="624" y="567"/>
                  </a:lnTo>
                  <a:lnTo>
                    <a:pt x="624" y="850"/>
                  </a:lnTo>
                  <a:lnTo>
                    <a:pt x="680" y="850"/>
                  </a:lnTo>
                  <a:lnTo>
                    <a:pt x="680" y="964"/>
                  </a:lnTo>
                  <a:lnTo>
                    <a:pt x="737" y="964"/>
                  </a:lnTo>
                  <a:lnTo>
                    <a:pt x="737" y="907"/>
                  </a:lnTo>
                  <a:lnTo>
                    <a:pt x="794" y="907"/>
                  </a:lnTo>
                  <a:lnTo>
                    <a:pt x="851" y="907"/>
                  </a:lnTo>
                  <a:lnTo>
                    <a:pt x="851" y="850"/>
                  </a:lnTo>
                  <a:lnTo>
                    <a:pt x="1077" y="850"/>
                  </a:lnTo>
                  <a:lnTo>
                    <a:pt x="1077" y="737"/>
                  </a:lnTo>
                  <a:lnTo>
                    <a:pt x="1191" y="737"/>
                  </a:lnTo>
                  <a:lnTo>
                    <a:pt x="1191" y="680"/>
                  </a:lnTo>
                  <a:lnTo>
                    <a:pt x="1304" y="680"/>
                  </a:lnTo>
                  <a:lnTo>
                    <a:pt x="1304" y="737"/>
                  </a:lnTo>
                  <a:lnTo>
                    <a:pt x="1418" y="73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48" name="Freeform 984">
              <a:extLst>
                <a:ext uri="{FF2B5EF4-FFF2-40B4-BE49-F238E27FC236}">
                  <a16:creationId xmlns:a16="http://schemas.microsoft.com/office/drawing/2014/main" id="{1E94E1BC-9268-4D52-B6C1-78C88B688E25}"/>
                </a:ext>
              </a:extLst>
            </p:cNvPr>
            <p:cNvSpPr>
              <a:spLocks/>
            </p:cNvSpPr>
            <p:nvPr/>
          </p:nvSpPr>
          <p:spPr bwMode="auto">
            <a:xfrm>
              <a:off x="6810" y="1266"/>
              <a:ext cx="908" cy="1134"/>
            </a:xfrm>
            <a:custGeom>
              <a:avLst/>
              <a:gdLst>
                <a:gd name="T0" fmla="*/ 908 w 908"/>
                <a:gd name="T1" fmla="*/ 1134 h 1134"/>
                <a:gd name="T2" fmla="*/ 908 w 908"/>
                <a:gd name="T3" fmla="*/ 1021 h 1134"/>
                <a:gd name="T4" fmla="*/ 851 w 908"/>
                <a:gd name="T5" fmla="*/ 1021 h 1134"/>
                <a:gd name="T6" fmla="*/ 851 w 908"/>
                <a:gd name="T7" fmla="*/ 397 h 1134"/>
                <a:gd name="T8" fmla="*/ 794 w 908"/>
                <a:gd name="T9" fmla="*/ 397 h 1134"/>
                <a:gd name="T10" fmla="*/ 794 w 908"/>
                <a:gd name="T11" fmla="*/ 114 h 1134"/>
                <a:gd name="T12" fmla="*/ 737 w 908"/>
                <a:gd name="T13" fmla="*/ 114 h 1134"/>
                <a:gd name="T14" fmla="*/ 737 w 908"/>
                <a:gd name="T15" fmla="*/ 57 h 1134"/>
                <a:gd name="T16" fmla="*/ 624 w 908"/>
                <a:gd name="T17" fmla="*/ 57 h 1134"/>
                <a:gd name="T18" fmla="*/ 624 w 908"/>
                <a:gd name="T19" fmla="*/ 0 h 1134"/>
                <a:gd name="T20" fmla="*/ 114 w 908"/>
                <a:gd name="T21" fmla="*/ 0 h 1134"/>
                <a:gd name="T22" fmla="*/ 114 w 908"/>
                <a:gd name="T23" fmla="*/ 114 h 1134"/>
                <a:gd name="T24" fmla="*/ 0 w 908"/>
                <a:gd name="T25" fmla="*/ 114 h 1134"/>
                <a:gd name="T26" fmla="*/ 0 w 908"/>
                <a:gd name="T27" fmla="*/ 227 h 1134"/>
                <a:gd name="T28" fmla="*/ 0 w 908"/>
                <a:gd name="T29" fmla="*/ 340 h 1134"/>
                <a:gd name="T30" fmla="*/ 57 w 908"/>
                <a:gd name="T31" fmla="*/ 340 h 1134"/>
                <a:gd name="T32" fmla="*/ 57 w 908"/>
                <a:gd name="T33" fmla="*/ 681 h 1134"/>
                <a:gd name="T34" fmla="*/ 114 w 908"/>
                <a:gd name="T35" fmla="*/ 681 h 1134"/>
                <a:gd name="T36" fmla="*/ 114 w 908"/>
                <a:gd name="T37" fmla="*/ 907 h 1134"/>
                <a:gd name="T38" fmla="*/ 170 w 908"/>
                <a:gd name="T39" fmla="*/ 907 h 1134"/>
                <a:gd name="T40" fmla="*/ 170 w 908"/>
                <a:gd name="T41" fmla="*/ 964 h 1134"/>
                <a:gd name="T42" fmla="*/ 227 w 908"/>
                <a:gd name="T43" fmla="*/ 964 h 1134"/>
                <a:gd name="T44" fmla="*/ 227 w 908"/>
                <a:gd name="T45" fmla="*/ 1021 h 1134"/>
                <a:gd name="T46" fmla="*/ 284 w 908"/>
                <a:gd name="T47" fmla="*/ 1021 h 1134"/>
                <a:gd name="T48" fmla="*/ 284 w 908"/>
                <a:gd name="T49" fmla="*/ 1078 h 1134"/>
                <a:gd name="T50" fmla="*/ 624 w 908"/>
                <a:gd name="T51" fmla="*/ 1078 h 1134"/>
                <a:gd name="T52" fmla="*/ 624 w 908"/>
                <a:gd name="T53" fmla="*/ 1134 h 1134"/>
                <a:gd name="T54" fmla="*/ 908 w 908"/>
                <a:gd name="T55" fmla="*/ 1134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908" h="1134">
                  <a:moveTo>
                    <a:pt x="908" y="1134"/>
                  </a:moveTo>
                  <a:lnTo>
                    <a:pt x="908" y="1021"/>
                  </a:lnTo>
                  <a:lnTo>
                    <a:pt x="851" y="1021"/>
                  </a:lnTo>
                  <a:lnTo>
                    <a:pt x="851" y="397"/>
                  </a:lnTo>
                  <a:lnTo>
                    <a:pt x="794" y="397"/>
                  </a:lnTo>
                  <a:lnTo>
                    <a:pt x="794" y="114"/>
                  </a:lnTo>
                  <a:lnTo>
                    <a:pt x="737" y="114"/>
                  </a:lnTo>
                  <a:lnTo>
                    <a:pt x="737" y="57"/>
                  </a:lnTo>
                  <a:lnTo>
                    <a:pt x="624" y="57"/>
                  </a:lnTo>
                  <a:lnTo>
                    <a:pt x="624" y="0"/>
                  </a:lnTo>
                  <a:lnTo>
                    <a:pt x="114" y="0"/>
                  </a:lnTo>
                  <a:lnTo>
                    <a:pt x="114" y="114"/>
                  </a:lnTo>
                  <a:lnTo>
                    <a:pt x="0" y="114"/>
                  </a:lnTo>
                  <a:lnTo>
                    <a:pt x="0" y="227"/>
                  </a:lnTo>
                  <a:lnTo>
                    <a:pt x="0" y="340"/>
                  </a:lnTo>
                  <a:lnTo>
                    <a:pt x="57" y="340"/>
                  </a:lnTo>
                  <a:lnTo>
                    <a:pt x="57" y="681"/>
                  </a:lnTo>
                  <a:lnTo>
                    <a:pt x="114" y="681"/>
                  </a:lnTo>
                  <a:lnTo>
                    <a:pt x="114" y="907"/>
                  </a:lnTo>
                  <a:lnTo>
                    <a:pt x="170" y="907"/>
                  </a:lnTo>
                  <a:lnTo>
                    <a:pt x="170" y="964"/>
                  </a:lnTo>
                  <a:lnTo>
                    <a:pt x="227" y="964"/>
                  </a:lnTo>
                  <a:lnTo>
                    <a:pt x="227" y="1021"/>
                  </a:lnTo>
                  <a:lnTo>
                    <a:pt x="284" y="1021"/>
                  </a:lnTo>
                  <a:lnTo>
                    <a:pt x="284" y="1078"/>
                  </a:lnTo>
                  <a:lnTo>
                    <a:pt x="624" y="1078"/>
                  </a:lnTo>
                  <a:lnTo>
                    <a:pt x="624" y="1134"/>
                  </a:lnTo>
                  <a:lnTo>
                    <a:pt x="908" y="1134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49" name="Freeform 985">
              <a:extLst>
                <a:ext uri="{FF2B5EF4-FFF2-40B4-BE49-F238E27FC236}">
                  <a16:creationId xmlns:a16="http://schemas.microsoft.com/office/drawing/2014/main" id="{02F4B002-9A71-470D-90A4-51DADC343650}"/>
                </a:ext>
              </a:extLst>
            </p:cNvPr>
            <p:cNvSpPr>
              <a:spLocks/>
            </p:cNvSpPr>
            <p:nvPr/>
          </p:nvSpPr>
          <p:spPr bwMode="auto">
            <a:xfrm>
              <a:off x="6130" y="1210"/>
              <a:ext cx="794" cy="793"/>
            </a:xfrm>
            <a:custGeom>
              <a:avLst/>
              <a:gdLst>
                <a:gd name="T0" fmla="*/ 794 w 794"/>
                <a:gd name="T1" fmla="*/ 56 h 793"/>
                <a:gd name="T2" fmla="*/ 737 w 794"/>
                <a:gd name="T3" fmla="*/ 56 h 793"/>
                <a:gd name="T4" fmla="*/ 737 w 794"/>
                <a:gd name="T5" fmla="*/ 0 h 793"/>
                <a:gd name="T6" fmla="*/ 227 w 794"/>
                <a:gd name="T7" fmla="*/ 0 h 793"/>
                <a:gd name="T8" fmla="*/ 227 w 794"/>
                <a:gd name="T9" fmla="*/ 56 h 793"/>
                <a:gd name="T10" fmla="*/ 170 w 794"/>
                <a:gd name="T11" fmla="*/ 56 h 793"/>
                <a:gd name="T12" fmla="*/ 170 w 794"/>
                <a:gd name="T13" fmla="*/ 113 h 793"/>
                <a:gd name="T14" fmla="*/ 113 w 794"/>
                <a:gd name="T15" fmla="*/ 113 h 793"/>
                <a:gd name="T16" fmla="*/ 113 w 794"/>
                <a:gd name="T17" fmla="*/ 226 h 793"/>
                <a:gd name="T18" fmla="*/ 57 w 794"/>
                <a:gd name="T19" fmla="*/ 226 h 793"/>
                <a:gd name="T20" fmla="*/ 57 w 794"/>
                <a:gd name="T21" fmla="*/ 283 h 793"/>
                <a:gd name="T22" fmla="*/ 0 w 794"/>
                <a:gd name="T23" fmla="*/ 283 h 793"/>
                <a:gd name="T24" fmla="*/ 0 w 794"/>
                <a:gd name="T25" fmla="*/ 340 h 793"/>
                <a:gd name="T26" fmla="*/ 113 w 794"/>
                <a:gd name="T27" fmla="*/ 340 h 793"/>
                <a:gd name="T28" fmla="*/ 113 w 794"/>
                <a:gd name="T29" fmla="*/ 680 h 793"/>
                <a:gd name="T30" fmla="*/ 170 w 794"/>
                <a:gd name="T31" fmla="*/ 680 h 793"/>
                <a:gd name="T32" fmla="*/ 170 w 794"/>
                <a:gd name="T33" fmla="*/ 737 h 793"/>
                <a:gd name="T34" fmla="*/ 510 w 794"/>
                <a:gd name="T35" fmla="*/ 737 h 793"/>
                <a:gd name="T36" fmla="*/ 510 w 794"/>
                <a:gd name="T37" fmla="*/ 793 h 793"/>
                <a:gd name="T38" fmla="*/ 624 w 794"/>
                <a:gd name="T39" fmla="*/ 793 h 793"/>
                <a:gd name="T40" fmla="*/ 624 w 794"/>
                <a:gd name="T41" fmla="*/ 737 h 793"/>
                <a:gd name="T42" fmla="*/ 680 w 794"/>
                <a:gd name="T43" fmla="*/ 737 h 793"/>
                <a:gd name="T44" fmla="*/ 680 w 794"/>
                <a:gd name="T45" fmla="*/ 680 h 793"/>
                <a:gd name="T46" fmla="*/ 737 w 794"/>
                <a:gd name="T47" fmla="*/ 680 h 793"/>
                <a:gd name="T48" fmla="*/ 737 w 794"/>
                <a:gd name="T49" fmla="*/ 396 h 793"/>
                <a:gd name="T50" fmla="*/ 680 w 794"/>
                <a:gd name="T51" fmla="*/ 396 h 793"/>
                <a:gd name="T52" fmla="*/ 680 w 794"/>
                <a:gd name="T53" fmla="*/ 170 h 793"/>
                <a:gd name="T54" fmla="*/ 794 w 794"/>
                <a:gd name="T55" fmla="*/ 170 h 793"/>
                <a:gd name="T56" fmla="*/ 794 w 794"/>
                <a:gd name="T57" fmla="*/ 56 h 7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794" h="793">
                  <a:moveTo>
                    <a:pt x="794" y="56"/>
                  </a:moveTo>
                  <a:lnTo>
                    <a:pt x="737" y="56"/>
                  </a:lnTo>
                  <a:lnTo>
                    <a:pt x="737" y="0"/>
                  </a:lnTo>
                  <a:lnTo>
                    <a:pt x="227" y="0"/>
                  </a:lnTo>
                  <a:lnTo>
                    <a:pt x="227" y="56"/>
                  </a:lnTo>
                  <a:lnTo>
                    <a:pt x="170" y="56"/>
                  </a:lnTo>
                  <a:lnTo>
                    <a:pt x="170" y="113"/>
                  </a:lnTo>
                  <a:lnTo>
                    <a:pt x="113" y="113"/>
                  </a:lnTo>
                  <a:lnTo>
                    <a:pt x="113" y="226"/>
                  </a:lnTo>
                  <a:lnTo>
                    <a:pt x="57" y="226"/>
                  </a:lnTo>
                  <a:lnTo>
                    <a:pt x="57" y="283"/>
                  </a:lnTo>
                  <a:lnTo>
                    <a:pt x="0" y="283"/>
                  </a:lnTo>
                  <a:lnTo>
                    <a:pt x="0" y="340"/>
                  </a:lnTo>
                  <a:lnTo>
                    <a:pt x="113" y="340"/>
                  </a:lnTo>
                  <a:lnTo>
                    <a:pt x="113" y="680"/>
                  </a:lnTo>
                  <a:lnTo>
                    <a:pt x="170" y="680"/>
                  </a:lnTo>
                  <a:lnTo>
                    <a:pt x="170" y="737"/>
                  </a:lnTo>
                  <a:lnTo>
                    <a:pt x="510" y="737"/>
                  </a:lnTo>
                  <a:lnTo>
                    <a:pt x="510" y="793"/>
                  </a:lnTo>
                  <a:lnTo>
                    <a:pt x="624" y="793"/>
                  </a:lnTo>
                  <a:lnTo>
                    <a:pt x="624" y="737"/>
                  </a:lnTo>
                  <a:lnTo>
                    <a:pt x="680" y="737"/>
                  </a:lnTo>
                  <a:lnTo>
                    <a:pt x="680" y="680"/>
                  </a:lnTo>
                  <a:lnTo>
                    <a:pt x="737" y="680"/>
                  </a:lnTo>
                  <a:lnTo>
                    <a:pt x="737" y="396"/>
                  </a:lnTo>
                  <a:lnTo>
                    <a:pt x="680" y="396"/>
                  </a:lnTo>
                  <a:lnTo>
                    <a:pt x="680" y="170"/>
                  </a:lnTo>
                  <a:lnTo>
                    <a:pt x="794" y="170"/>
                  </a:lnTo>
                  <a:lnTo>
                    <a:pt x="794" y="56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50" name="Freeform 986">
              <a:extLst>
                <a:ext uri="{FF2B5EF4-FFF2-40B4-BE49-F238E27FC236}">
                  <a16:creationId xmlns:a16="http://schemas.microsoft.com/office/drawing/2014/main" id="{B02C1006-A58F-4DEA-BF04-5CE18D545242}"/>
                </a:ext>
              </a:extLst>
            </p:cNvPr>
            <p:cNvSpPr>
              <a:spLocks/>
            </p:cNvSpPr>
            <p:nvPr/>
          </p:nvSpPr>
          <p:spPr bwMode="auto">
            <a:xfrm>
              <a:off x="5733" y="1380"/>
              <a:ext cx="737" cy="793"/>
            </a:xfrm>
            <a:custGeom>
              <a:avLst/>
              <a:gdLst>
                <a:gd name="T0" fmla="*/ 454 w 737"/>
                <a:gd name="T1" fmla="*/ 56 h 793"/>
                <a:gd name="T2" fmla="*/ 227 w 737"/>
                <a:gd name="T3" fmla="*/ 56 h 793"/>
                <a:gd name="T4" fmla="*/ 227 w 737"/>
                <a:gd name="T5" fmla="*/ 170 h 793"/>
                <a:gd name="T6" fmla="*/ 170 w 737"/>
                <a:gd name="T7" fmla="*/ 170 h 793"/>
                <a:gd name="T8" fmla="*/ 170 w 737"/>
                <a:gd name="T9" fmla="*/ 56 h 793"/>
                <a:gd name="T10" fmla="*/ 113 w 737"/>
                <a:gd name="T11" fmla="*/ 56 h 793"/>
                <a:gd name="T12" fmla="*/ 113 w 737"/>
                <a:gd name="T13" fmla="*/ 0 h 793"/>
                <a:gd name="T14" fmla="*/ 57 w 737"/>
                <a:gd name="T15" fmla="*/ 0 h 793"/>
                <a:gd name="T16" fmla="*/ 57 w 737"/>
                <a:gd name="T17" fmla="*/ 56 h 793"/>
                <a:gd name="T18" fmla="*/ 0 w 737"/>
                <a:gd name="T19" fmla="*/ 56 h 793"/>
                <a:gd name="T20" fmla="*/ 0 w 737"/>
                <a:gd name="T21" fmla="*/ 170 h 793"/>
                <a:gd name="T22" fmla="*/ 57 w 737"/>
                <a:gd name="T23" fmla="*/ 170 h 793"/>
                <a:gd name="T24" fmla="*/ 57 w 737"/>
                <a:gd name="T25" fmla="*/ 226 h 793"/>
                <a:gd name="T26" fmla="*/ 113 w 737"/>
                <a:gd name="T27" fmla="*/ 226 h 793"/>
                <a:gd name="T28" fmla="*/ 113 w 737"/>
                <a:gd name="T29" fmla="*/ 453 h 793"/>
                <a:gd name="T30" fmla="*/ 170 w 737"/>
                <a:gd name="T31" fmla="*/ 453 h 793"/>
                <a:gd name="T32" fmla="*/ 170 w 737"/>
                <a:gd name="T33" fmla="*/ 510 h 793"/>
                <a:gd name="T34" fmla="*/ 284 w 737"/>
                <a:gd name="T35" fmla="*/ 510 h 793"/>
                <a:gd name="T36" fmla="*/ 284 w 737"/>
                <a:gd name="T37" fmla="*/ 567 h 793"/>
                <a:gd name="T38" fmla="*/ 397 w 737"/>
                <a:gd name="T39" fmla="*/ 567 h 793"/>
                <a:gd name="T40" fmla="*/ 397 w 737"/>
                <a:gd name="T41" fmla="*/ 680 h 793"/>
                <a:gd name="T42" fmla="*/ 567 w 737"/>
                <a:gd name="T43" fmla="*/ 680 h 793"/>
                <a:gd name="T44" fmla="*/ 567 w 737"/>
                <a:gd name="T45" fmla="*/ 793 h 793"/>
                <a:gd name="T46" fmla="*/ 624 w 737"/>
                <a:gd name="T47" fmla="*/ 793 h 793"/>
                <a:gd name="T48" fmla="*/ 624 w 737"/>
                <a:gd name="T49" fmla="*/ 680 h 793"/>
                <a:gd name="T50" fmla="*/ 737 w 737"/>
                <a:gd name="T51" fmla="*/ 680 h 793"/>
                <a:gd name="T52" fmla="*/ 737 w 737"/>
                <a:gd name="T53" fmla="*/ 567 h 793"/>
                <a:gd name="T54" fmla="*/ 567 w 737"/>
                <a:gd name="T55" fmla="*/ 567 h 793"/>
                <a:gd name="T56" fmla="*/ 567 w 737"/>
                <a:gd name="T57" fmla="*/ 510 h 793"/>
                <a:gd name="T58" fmla="*/ 510 w 737"/>
                <a:gd name="T59" fmla="*/ 510 h 793"/>
                <a:gd name="T60" fmla="*/ 510 w 737"/>
                <a:gd name="T61" fmla="*/ 453 h 793"/>
                <a:gd name="T62" fmla="*/ 510 w 737"/>
                <a:gd name="T63" fmla="*/ 170 h 793"/>
                <a:gd name="T64" fmla="*/ 397 w 737"/>
                <a:gd name="T65" fmla="*/ 170 h 793"/>
                <a:gd name="T66" fmla="*/ 397 w 737"/>
                <a:gd name="T67" fmla="*/ 113 h 793"/>
                <a:gd name="T68" fmla="*/ 455 w 737"/>
                <a:gd name="T69" fmla="*/ 112 h 793"/>
                <a:gd name="T70" fmla="*/ 454 w 737"/>
                <a:gd name="T71" fmla="*/ 56 h 7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737" h="793">
                  <a:moveTo>
                    <a:pt x="454" y="56"/>
                  </a:moveTo>
                  <a:lnTo>
                    <a:pt x="227" y="56"/>
                  </a:lnTo>
                  <a:lnTo>
                    <a:pt x="227" y="170"/>
                  </a:lnTo>
                  <a:lnTo>
                    <a:pt x="170" y="170"/>
                  </a:lnTo>
                  <a:lnTo>
                    <a:pt x="170" y="56"/>
                  </a:lnTo>
                  <a:lnTo>
                    <a:pt x="113" y="56"/>
                  </a:lnTo>
                  <a:lnTo>
                    <a:pt x="113" y="0"/>
                  </a:lnTo>
                  <a:lnTo>
                    <a:pt x="57" y="0"/>
                  </a:lnTo>
                  <a:lnTo>
                    <a:pt x="57" y="56"/>
                  </a:lnTo>
                  <a:lnTo>
                    <a:pt x="0" y="56"/>
                  </a:lnTo>
                  <a:lnTo>
                    <a:pt x="0" y="170"/>
                  </a:lnTo>
                  <a:lnTo>
                    <a:pt x="57" y="170"/>
                  </a:lnTo>
                  <a:lnTo>
                    <a:pt x="57" y="226"/>
                  </a:lnTo>
                  <a:lnTo>
                    <a:pt x="113" y="226"/>
                  </a:lnTo>
                  <a:lnTo>
                    <a:pt x="113" y="453"/>
                  </a:lnTo>
                  <a:lnTo>
                    <a:pt x="170" y="453"/>
                  </a:lnTo>
                  <a:lnTo>
                    <a:pt x="170" y="510"/>
                  </a:lnTo>
                  <a:lnTo>
                    <a:pt x="284" y="510"/>
                  </a:lnTo>
                  <a:lnTo>
                    <a:pt x="284" y="567"/>
                  </a:lnTo>
                  <a:lnTo>
                    <a:pt x="397" y="567"/>
                  </a:lnTo>
                  <a:lnTo>
                    <a:pt x="397" y="680"/>
                  </a:lnTo>
                  <a:lnTo>
                    <a:pt x="567" y="680"/>
                  </a:lnTo>
                  <a:lnTo>
                    <a:pt x="567" y="793"/>
                  </a:lnTo>
                  <a:lnTo>
                    <a:pt x="624" y="793"/>
                  </a:lnTo>
                  <a:lnTo>
                    <a:pt x="624" y="680"/>
                  </a:lnTo>
                  <a:lnTo>
                    <a:pt x="737" y="680"/>
                  </a:lnTo>
                  <a:lnTo>
                    <a:pt x="737" y="567"/>
                  </a:lnTo>
                  <a:lnTo>
                    <a:pt x="567" y="567"/>
                  </a:lnTo>
                  <a:lnTo>
                    <a:pt x="567" y="510"/>
                  </a:lnTo>
                  <a:lnTo>
                    <a:pt x="510" y="510"/>
                  </a:lnTo>
                  <a:lnTo>
                    <a:pt x="510" y="453"/>
                  </a:lnTo>
                  <a:lnTo>
                    <a:pt x="510" y="170"/>
                  </a:lnTo>
                  <a:lnTo>
                    <a:pt x="397" y="170"/>
                  </a:lnTo>
                  <a:lnTo>
                    <a:pt x="397" y="113"/>
                  </a:lnTo>
                  <a:lnTo>
                    <a:pt x="455" y="112"/>
                  </a:lnTo>
                  <a:lnTo>
                    <a:pt x="454" y="56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51" name="Freeform 987">
              <a:extLst>
                <a:ext uri="{FF2B5EF4-FFF2-40B4-BE49-F238E27FC236}">
                  <a16:creationId xmlns:a16="http://schemas.microsoft.com/office/drawing/2014/main" id="{1629ADB5-9179-438D-8F59-032DC91EAE7C}"/>
                </a:ext>
              </a:extLst>
            </p:cNvPr>
            <p:cNvSpPr>
              <a:spLocks/>
            </p:cNvSpPr>
            <p:nvPr/>
          </p:nvSpPr>
          <p:spPr bwMode="auto">
            <a:xfrm>
              <a:off x="6300" y="756"/>
              <a:ext cx="1304" cy="624"/>
            </a:xfrm>
            <a:custGeom>
              <a:avLst/>
              <a:gdLst>
                <a:gd name="T0" fmla="*/ 1304 w 1304"/>
                <a:gd name="T1" fmla="*/ 624 h 624"/>
                <a:gd name="T2" fmla="*/ 1304 w 1304"/>
                <a:gd name="T3" fmla="*/ 454 h 624"/>
                <a:gd name="T4" fmla="*/ 1247 w 1304"/>
                <a:gd name="T5" fmla="*/ 454 h 624"/>
                <a:gd name="T6" fmla="*/ 1247 w 1304"/>
                <a:gd name="T7" fmla="*/ 340 h 624"/>
                <a:gd name="T8" fmla="*/ 1191 w 1304"/>
                <a:gd name="T9" fmla="*/ 340 h 624"/>
                <a:gd name="T10" fmla="*/ 1191 w 1304"/>
                <a:gd name="T11" fmla="*/ 57 h 624"/>
                <a:gd name="T12" fmla="*/ 1077 w 1304"/>
                <a:gd name="T13" fmla="*/ 57 h 624"/>
                <a:gd name="T14" fmla="*/ 1077 w 1304"/>
                <a:gd name="T15" fmla="*/ 0 h 624"/>
                <a:gd name="T16" fmla="*/ 680 w 1304"/>
                <a:gd name="T17" fmla="*/ 0 h 624"/>
                <a:gd name="T18" fmla="*/ 680 w 1304"/>
                <a:gd name="T19" fmla="*/ 227 h 624"/>
                <a:gd name="T20" fmla="*/ 454 w 1304"/>
                <a:gd name="T21" fmla="*/ 227 h 624"/>
                <a:gd name="T22" fmla="*/ 454 w 1304"/>
                <a:gd name="T23" fmla="*/ 170 h 624"/>
                <a:gd name="T24" fmla="*/ 340 w 1304"/>
                <a:gd name="T25" fmla="*/ 170 h 624"/>
                <a:gd name="T26" fmla="*/ 340 w 1304"/>
                <a:gd name="T27" fmla="*/ 227 h 624"/>
                <a:gd name="T28" fmla="*/ 397 w 1304"/>
                <a:gd name="T29" fmla="*/ 227 h 624"/>
                <a:gd name="T30" fmla="*/ 397 w 1304"/>
                <a:gd name="T31" fmla="*/ 283 h 624"/>
                <a:gd name="T32" fmla="*/ 454 w 1304"/>
                <a:gd name="T33" fmla="*/ 283 h 624"/>
                <a:gd name="T34" fmla="*/ 454 w 1304"/>
                <a:gd name="T35" fmla="*/ 340 h 624"/>
                <a:gd name="T36" fmla="*/ 340 w 1304"/>
                <a:gd name="T37" fmla="*/ 340 h 624"/>
                <a:gd name="T38" fmla="*/ 340 w 1304"/>
                <a:gd name="T39" fmla="*/ 283 h 624"/>
                <a:gd name="T40" fmla="*/ 170 w 1304"/>
                <a:gd name="T41" fmla="*/ 283 h 624"/>
                <a:gd name="T42" fmla="*/ 116 w 1304"/>
                <a:gd name="T43" fmla="*/ 284 h 624"/>
                <a:gd name="T44" fmla="*/ 113 w 1304"/>
                <a:gd name="T45" fmla="*/ 227 h 624"/>
                <a:gd name="T46" fmla="*/ 0 w 1304"/>
                <a:gd name="T47" fmla="*/ 227 h 624"/>
                <a:gd name="T48" fmla="*/ 0 w 1304"/>
                <a:gd name="T49" fmla="*/ 397 h 624"/>
                <a:gd name="T50" fmla="*/ 227 w 1304"/>
                <a:gd name="T51" fmla="*/ 397 h 624"/>
                <a:gd name="T52" fmla="*/ 227 w 1304"/>
                <a:gd name="T53" fmla="*/ 454 h 624"/>
                <a:gd name="T54" fmla="*/ 567 w 1304"/>
                <a:gd name="T55" fmla="*/ 454 h 624"/>
                <a:gd name="T56" fmla="*/ 567 w 1304"/>
                <a:gd name="T57" fmla="*/ 510 h 624"/>
                <a:gd name="T58" fmla="*/ 1134 w 1304"/>
                <a:gd name="T59" fmla="*/ 510 h 624"/>
                <a:gd name="T60" fmla="*/ 1134 w 1304"/>
                <a:gd name="T61" fmla="*/ 567 h 624"/>
                <a:gd name="T62" fmla="*/ 1247 w 1304"/>
                <a:gd name="T63" fmla="*/ 567 h 624"/>
                <a:gd name="T64" fmla="*/ 1247 w 1304"/>
                <a:gd name="T65" fmla="*/ 624 h 624"/>
                <a:gd name="T66" fmla="*/ 1304 w 1304"/>
                <a:gd name="T67" fmla="*/ 624 h 6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304" h="624">
                  <a:moveTo>
                    <a:pt x="1304" y="624"/>
                  </a:moveTo>
                  <a:lnTo>
                    <a:pt x="1304" y="454"/>
                  </a:lnTo>
                  <a:lnTo>
                    <a:pt x="1247" y="454"/>
                  </a:lnTo>
                  <a:lnTo>
                    <a:pt x="1247" y="340"/>
                  </a:lnTo>
                  <a:lnTo>
                    <a:pt x="1191" y="340"/>
                  </a:lnTo>
                  <a:lnTo>
                    <a:pt x="1191" y="57"/>
                  </a:lnTo>
                  <a:lnTo>
                    <a:pt x="1077" y="57"/>
                  </a:lnTo>
                  <a:lnTo>
                    <a:pt x="1077" y="0"/>
                  </a:lnTo>
                  <a:lnTo>
                    <a:pt x="680" y="0"/>
                  </a:lnTo>
                  <a:lnTo>
                    <a:pt x="680" y="227"/>
                  </a:lnTo>
                  <a:lnTo>
                    <a:pt x="454" y="227"/>
                  </a:lnTo>
                  <a:lnTo>
                    <a:pt x="454" y="170"/>
                  </a:lnTo>
                  <a:lnTo>
                    <a:pt x="340" y="170"/>
                  </a:lnTo>
                  <a:lnTo>
                    <a:pt x="340" y="227"/>
                  </a:lnTo>
                  <a:lnTo>
                    <a:pt x="397" y="227"/>
                  </a:lnTo>
                  <a:lnTo>
                    <a:pt x="397" y="283"/>
                  </a:lnTo>
                  <a:lnTo>
                    <a:pt x="454" y="283"/>
                  </a:lnTo>
                  <a:lnTo>
                    <a:pt x="454" y="340"/>
                  </a:lnTo>
                  <a:lnTo>
                    <a:pt x="340" y="340"/>
                  </a:lnTo>
                  <a:lnTo>
                    <a:pt x="340" y="283"/>
                  </a:lnTo>
                  <a:lnTo>
                    <a:pt x="170" y="283"/>
                  </a:lnTo>
                  <a:lnTo>
                    <a:pt x="116" y="284"/>
                  </a:lnTo>
                  <a:lnTo>
                    <a:pt x="113" y="227"/>
                  </a:lnTo>
                  <a:lnTo>
                    <a:pt x="0" y="227"/>
                  </a:lnTo>
                  <a:lnTo>
                    <a:pt x="0" y="397"/>
                  </a:lnTo>
                  <a:lnTo>
                    <a:pt x="227" y="397"/>
                  </a:lnTo>
                  <a:lnTo>
                    <a:pt x="227" y="454"/>
                  </a:lnTo>
                  <a:lnTo>
                    <a:pt x="567" y="454"/>
                  </a:lnTo>
                  <a:lnTo>
                    <a:pt x="567" y="510"/>
                  </a:lnTo>
                  <a:lnTo>
                    <a:pt x="1134" y="510"/>
                  </a:lnTo>
                  <a:lnTo>
                    <a:pt x="1134" y="567"/>
                  </a:lnTo>
                  <a:lnTo>
                    <a:pt x="1247" y="567"/>
                  </a:lnTo>
                  <a:lnTo>
                    <a:pt x="1247" y="624"/>
                  </a:lnTo>
                  <a:lnTo>
                    <a:pt x="1304" y="624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52" name="Freeform 988">
              <a:extLst>
                <a:ext uri="{FF2B5EF4-FFF2-40B4-BE49-F238E27FC236}">
                  <a16:creationId xmlns:a16="http://schemas.microsoft.com/office/drawing/2014/main" id="{ABF5423A-00CC-4DFF-9FD7-575365FF0666}"/>
                </a:ext>
              </a:extLst>
            </p:cNvPr>
            <p:cNvSpPr>
              <a:spLocks/>
            </p:cNvSpPr>
            <p:nvPr/>
          </p:nvSpPr>
          <p:spPr bwMode="auto">
            <a:xfrm>
              <a:off x="6924" y="472"/>
              <a:ext cx="453" cy="284"/>
            </a:xfrm>
            <a:custGeom>
              <a:avLst/>
              <a:gdLst>
                <a:gd name="T0" fmla="*/ 0 w 453"/>
                <a:gd name="T1" fmla="*/ 284 h 284"/>
                <a:gd name="T2" fmla="*/ 453 w 453"/>
                <a:gd name="T3" fmla="*/ 284 h 284"/>
                <a:gd name="T4" fmla="*/ 453 w 453"/>
                <a:gd name="T5" fmla="*/ 227 h 284"/>
                <a:gd name="T6" fmla="*/ 397 w 453"/>
                <a:gd name="T7" fmla="*/ 227 h 284"/>
                <a:gd name="T8" fmla="*/ 397 w 453"/>
                <a:gd name="T9" fmla="*/ 114 h 284"/>
                <a:gd name="T10" fmla="*/ 340 w 453"/>
                <a:gd name="T11" fmla="*/ 114 h 284"/>
                <a:gd name="T12" fmla="*/ 340 w 453"/>
                <a:gd name="T13" fmla="*/ 0 h 284"/>
                <a:gd name="T14" fmla="*/ 56 w 453"/>
                <a:gd name="T15" fmla="*/ 0 h 284"/>
                <a:gd name="T16" fmla="*/ 56 w 453"/>
                <a:gd name="T17" fmla="*/ 227 h 284"/>
                <a:gd name="T18" fmla="*/ 0 w 453"/>
                <a:gd name="T19" fmla="*/ 227 h 284"/>
                <a:gd name="T20" fmla="*/ 0 w 453"/>
                <a:gd name="T21" fmla="*/ 284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53" h="284">
                  <a:moveTo>
                    <a:pt x="0" y="284"/>
                  </a:moveTo>
                  <a:lnTo>
                    <a:pt x="453" y="284"/>
                  </a:lnTo>
                  <a:lnTo>
                    <a:pt x="453" y="227"/>
                  </a:lnTo>
                  <a:lnTo>
                    <a:pt x="397" y="227"/>
                  </a:lnTo>
                  <a:lnTo>
                    <a:pt x="397" y="114"/>
                  </a:lnTo>
                  <a:lnTo>
                    <a:pt x="340" y="114"/>
                  </a:lnTo>
                  <a:lnTo>
                    <a:pt x="340" y="0"/>
                  </a:lnTo>
                  <a:lnTo>
                    <a:pt x="56" y="0"/>
                  </a:lnTo>
                  <a:lnTo>
                    <a:pt x="56" y="227"/>
                  </a:lnTo>
                  <a:lnTo>
                    <a:pt x="0" y="227"/>
                  </a:lnTo>
                  <a:lnTo>
                    <a:pt x="0" y="284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55" name="Freeform 991">
              <a:extLst>
                <a:ext uri="{FF2B5EF4-FFF2-40B4-BE49-F238E27FC236}">
                  <a16:creationId xmlns:a16="http://schemas.microsoft.com/office/drawing/2014/main" id="{FA87E899-2446-4443-B5F7-987630B24A74}"/>
                </a:ext>
              </a:extLst>
            </p:cNvPr>
            <p:cNvSpPr>
              <a:spLocks/>
            </p:cNvSpPr>
            <p:nvPr/>
          </p:nvSpPr>
          <p:spPr bwMode="auto">
            <a:xfrm>
              <a:off x="5563" y="359"/>
              <a:ext cx="397" cy="340"/>
            </a:xfrm>
            <a:custGeom>
              <a:avLst/>
              <a:gdLst>
                <a:gd name="T0" fmla="*/ 283 w 397"/>
                <a:gd name="T1" fmla="*/ 0 h 340"/>
                <a:gd name="T2" fmla="*/ 283 w 397"/>
                <a:gd name="T3" fmla="*/ 57 h 340"/>
                <a:gd name="T4" fmla="*/ 57 w 397"/>
                <a:gd name="T5" fmla="*/ 57 h 340"/>
                <a:gd name="T6" fmla="*/ 57 w 397"/>
                <a:gd name="T7" fmla="*/ 113 h 340"/>
                <a:gd name="T8" fmla="*/ 0 w 397"/>
                <a:gd name="T9" fmla="*/ 113 h 340"/>
                <a:gd name="T10" fmla="*/ 0 w 397"/>
                <a:gd name="T11" fmla="*/ 170 h 340"/>
                <a:gd name="T12" fmla="*/ 57 w 397"/>
                <a:gd name="T13" fmla="*/ 170 h 340"/>
                <a:gd name="T14" fmla="*/ 57 w 397"/>
                <a:gd name="T15" fmla="*/ 227 h 340"/>
                <a:gd name="T16" fmla="*/ 170 w 397"/>
                <a:gd name="T17" fmla="*/ 227 h 340"/>
                <a:gd name="T18" fmla="*/ 170 w 397"/>
                <a:gd name="T19" fmla="*/ 284 h 340"/>
                <a:gd name="T20" fmla="*/ 227 w 397"/>
                <a:gd name="T21" fmla="*/ 284 h 340"/>
                <a:gd name="T22" fmla="*/ 227 w 397"/>
                <a:gd name="T23" fmla="*/ 340 h 340"/>
                <a:gd name="T24" fmla="*/ 340 w 397"/>
                <a:gd name="T25" fmla="*/ 340 h 340"/>
                <a:gd name="T26" fmla="*/ 340 w 397"/>
                <a:gd name="T27" fmla="*/ 227 h 340"/>
                <a:gd name="T28" fmla="*/ 397 w 397"/>
                <a:gd name="T29" fmla="*/ 227 h 340"/>
                <a:gd name="T30" fmla="*/ 397 w 397"/>
                <a:gd name="T31" fmla="*/ 57 h 340"/>
                <a:gd name="T32" fmla="*/ 340 w 397"/>
                <a:gd name="T33" fmla="*/ 57 h 340"/>
                <a:gd name="T34" fmla="*/ 340 w 397"/>
                <a:gd name="T35" fmla="*/ 0 h 340"/>
                <a:gd name="T36" fmla="*/ 283 w 397"/>
                <a:gd name="T37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97" h="340">
                  <a:moveTo>
                    <a:pt x="283" y="0"/>
                  </a:moveTo>
                  <a:lnTo>
                    <a:pt x="283" y="57"/>
                  </a:lnTo>
                  <a:lnTo>
                    <a:pt x="57" y="57"/>
                  </a:lnTo>
                  <a:lnTo>
                    <a:pt x="57" y="113"/>
                  </a:lnTo>
                  <a:lnTo>
                    <a:pt x="0" y="113"/>
                  </a:lnTo>
                  <a:lnTo>
                    <a:pt x="0" y="170"/>
                  </a:lnTo>
                  <a:lnTo>
                    <a:pt x="57" y="170"/>
                  </a:lnTo>
                  <a:lnTo>
                    <a:pt x="57" y="227"/>
                  </a:lnTo>
                  <a:lnTo>
                    <a:pt x="170" y="227"/>
                  </a:lnTo>
                  <a:lnTo>
                    <a:pt x="170" y="284"/>
                  </a:lnTo>
                  <a:lnTo>
                    <a:pt x="227" y="284"/>
                  </a:lnTo>
                  <a:lnTo>
                    <a:pt x="227" y="340"/>
                  </a:lnTo>
                  <a:lnTo>
                    <a:pt x="340" y="340"/>
                  </a:lnTo>
                  <a:lnTo>
                    <a:pt x="340" y="227"/>
                  </a:lnTo>
                  <a:lnTo>
                    <a:pt x="397" y="227"/>
                  </a:lnTo>
                  <a:lnTo>
                    <a:pt x="397" y="57"/>
                  </a:lnTo>
                  <a:lnTo>
                    <a:pt x="340" y="57"/>
                  </a:lnTo>
                  <a:lnTo>
                    <a:pt x="340" y="0"/>
                  </a:lnTo>
                  <a:lnTo>
                    <a:pt x="283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58" name="Freeform 994">
              <a:extLst>
                <a:ext uri="{FF2B5EF4-FFF2-40B4-BE49-F238E27FC236}">
                  <a16:creationId xmlns:a16="http://schemas.microsoft.com/office/drawing/2014/main" id="{6D75109C-52EE-470D-9452-87B5CD37176E}"/>
                </a:ext>
              </a:extLst>
            </p:cNvPr>
            <p:cNvSpPr>
              <a:spLocks/>
            </p:cNvSpPr>
            <p:nvPr/>
          </p:nvSpPr>
          <p:spPr bwMode="auto">
            <a:xfrm>
              <a:off x="5563" y="416"/>
              <a:ext cx="964" cy="1134"/>
            </a:xfrm>
            <a:custGeom>
              <a:avLst/>
              <a:gdLst>
                <a:gd name="T0" fmla="*/ 907 w 964"/>
                <a:gd name="T1" fmla="*/ 737 h 1134"/>
                <a:gd name="T2" fmla="*/ 737 w 964"/>
                <a:gd name="T3" fmla="*/ 737 h 1134"/>
                <a:gd name="T4" fmla="*/ 737 w 964"/>
                <a:gd name="T5" fmla="*/ 567 h 1134"/>
                <a:gd name="T6" fmla="*/ 794 w 964"/>
                <a:gd name="T7" fmla="*/ 567 h 1134"/>
                <a:gd name="T8" fmla="*/ 794 w 964"/>
                <a:gd name="T9" fmla="*/ 453 h 1134"/>
                <a:gd name="T10" fmla="*/ 737 w 964"/>
                <a:gd name="T11" fmla="*/ 453 h 1134"/>
                <a:gd name="T12" fmla="*/ 737 w 964"/>
                <a:gd name="T13" fmla="*/ 340 h 1134"/>
                <a:gd name="T14" fmla="*/ 794 w 964"/>
                <a:gd name="T15" fmla="*/ 340 h 1134"/>
                <a:gd name="T16" fmla="*/ 794 w 964"/>
                <a:gd name="T17" fmla="*/ 227 h 1134"/>
                <a:gd name="T18" fmla="*/ 737 w 964"/>
                <a:gd name="T19" fmla="*/ 227 h 1134"/>
                <a:gd name="T20" fmla="*/ 737 w 964"/>
                <a:gd name="T21" fmla="*/ 56 h 1134"/>
                <a:gd name="T22" fmla="*/ 510 w 964"/>
                <a:gd name="T23" fmla="*/ 56 h 1134"/>
                <a:gd name="T24" fmla="*/ 510 w 964"/>
                <a:gd name="T25" fmla="*/ 0 h 1134"/>
                <a:gd name="T26" fmla="*/ 397 w 964"/>
                <a:gd name="T27" fmla="*/ 0 h 1134"/>
                <a:gd name="T28" fmla="*/ 397 w 964"/>
                <a:gd name="T29" fmla="*/ 170 h 1134"/>
                <a:gd name="T30" fmla="*/ 340 w 964"/>
                <a:gd name="T31" fmla="*/ 170 h 1134"/>
                <a:gd name="T32" fmla="*/ 340 w 964"/>
                <a:gd name="T33" fmla="*/ 283 h 1134"/>
                <a:gd name="T34" fmla="*/ 283 w 964"/>
                <a:gd name="T35" fmla="*/ 283 h 1134"/>
                <a:gd name="T36" fmla="*/ 283 w 964"/>
                <a:gd name="T37" fmla="*/ 340 h 1134"/>
                <a:gd name="T38" fmla="*/ 170 w 964"/>
                <a:gd name="T39" fmla="*/ 340 h 1134"/>
                <a:gd name="T40" fmla="*/ 170 w 964"/>
                <a:gd name="T41" fmla="*/ 397 h 1134"/>
                <a:gd name="T42" fmla="*/ 0 w 964"/>
                <a:gd name="T43" fmla="*/ 397 h 1134"/>
                <a:gd name="T44" fmla="*/ 0 w 964"/>
                <a:gd name="T45" fmla="*/ 510 h 1134"/>
                <a:gd name="T46" fmla="*/ 113 w 964"/>
                <a:gd name="T47" fmla="*/ 510 h 1134"/>
                <a:gd name="T48" fmla="*/ 113 w 964"/>
                <a:gd name="T49" fmla="*/ 737 h 1134"/>
                <a:gd name="T50" fmla="*/ 283 w 964"/>
                <a:gd name="T51" fmla="*/ 737 h 1134"/>
                <a:gd name="T52" fmla="*/ 283 w 964"/>
                <a:gd name="T53" fmla="*/ 794 h 1134"/>
                <a:gd name="T54" fmla="*/ 227 w 964"/>
                <a:gd name="T55" fmla="*/ 794 h 1134"/>
                <a:gd name="T56" fmla="*/ 227 w 964"/>
                <a:gd name="T57" fmla="*/ 850 h 1134"/>
                <a:gd name="T58" fmla="*/ 170 w 964"/>
                <a:gd name="T59" fmla="*/ 850 h 1134"/>
                <a:gd name="T60" fmla="*/ 170 w 964"/>
                <a:gd name="T61" fmla="*/ 1020 h 1134"/>
                <a:gd name="T62" fmla="*/ 227 w 964"/>
                <a:gd name="T63" fmla="*/ 1020 h 1134"/>
                <a:gd name="T64" fmla="*/ 227 w 964"/>
                <a:gd name="T65" fmla="*/ 964 h 1134"/>
                <a:gd name="T66" fmla="*/ 283 w 964"/>
                <a:gd name="T67" fmla="*/ 964 h 1134"/>
                <a:gd name="T68" fmla="*/ 283 w 964"/>
                <a:gd name="T69" fmla="*/ 1020 h 1134"/>
                <a:gd name="T70" fmla="*/ 340 w 964"/>
                <a:gd name="T71" fmla="*/ 1020 h 1134"/>
                <a:gd name="T72" fmla="*/ 340 w 964"/>
                <a:gd name="T73" fmla="*/ 1134 h 1134"/>
                <a:gd name="T74" fmla="*/ 397 w 964"/>
                <a:gd name="T75" fmla="*/ 1134 h 1134"/>
                <a:gd name="T76" fmla="*/ 397 w 964"/>
                <a:gd name="T77" fmla="*/ 1020 h 1134"/>
                <a:gd name="T78" fmla="*/ 680 w 964"/>
                <a:gd name="T79" fmla="*/ 1020 h 1134"/>
                <a:gd name="T80" fmla="*/ 680 w 964"/>
                <a:gd name="T81" fmla="*/ 907 h 1134"/>
                <a:gd name="T82" fmla="*/ 737 w 964"/>
                <a:gd name="T83" fmla="*/ 907 h 1134"/>
                <a:gd name="T84" fmla="*/ 737 w 964"/>
                <a:gd name="T85" fmla="*/ 850 h 1134"/>
                <a:gd name="T86" fmla="*/ 794 w 964"/>
                <a:gd name="T87" fmla="*/ 850 h 1134"/>
                <a:gd name="T88" fmla="*/ 794 w 964"/>
                <a:gd name="T89" fmla="*/ 794 h 1134"/>
                <a:gd name="T90" fmla="*/ 964 w 964"/>
                <a:gd name="T91" fmla="*/ 794 h 1134"/>
                <a:gd name="T92" fmla="*/ 964 w 964"/>
                <a:gd name="T93" fmla="*/ 737 h 1134"/>
                <a:gd name="T94" fmla="*/ 907 w 964"/>
                <a:gd name="T95" fmla="*/ 737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964" h="1134">
                  <a:moveTo>
                    <a:pt x="907" y="737"/>
                  </a:moveTo>
                  <a:lnTo>
                    <a:pt x="737" y="737"/>
                  </a:lnTo>
                  <a:lnTo>
                    <a:pt x="737" y="567"/>
                  </a:lnTo>
                  <a:lnTo>
                    <a:pt x="794" y="567"/>
                  </a:lnTo>
                  <a:lnTo>
                    <a:pt x="794" y="453"/>
                  </a:lnTo>
                  <a:lnTo>
                    <a:pt x="737" y="453"/>
                  </a:lnTo>
                  <a:lnTo>
                    <a:pt x="737" y="340"/>
                  </a:lnTo>
                  <a:lnTo>
                    <a:pt x="794" y="340"/>
                  </a:lnTo>
                  <a:lnTo>
                    <a:pt x="794" y="227"/>
                  </a:lnTo>
                  <a:lnTo>
                    <a:pt x="737" y="227"/>
                  </a:lnTo>
                  <a:lnTo>
                    <a:pt x="737" y="56"/>
                  </a:lnTo>
                  <a:lnTo>
                    <a:pt x="510" y="56"/>
                  </a:lnTo>
                  <a:lnTo>
                    <a:pt x="510" y="0"/>
                  </a:lnTo>
                  <a:lnTo>
                    <a:pt x="397" y="0"/>
                  </a:lnTo>
                  <a:lnTo>
                    <a:pt x="397" y="170"/>
                  </a:lnTo>
                  <a:lnTo>
                    <a:pt x="340" y="170"/>
                  </a:lnTo>
                  <a:lnTo>
                    <a:pt x="340" y="283"/>
                  </a:lnTo>
                  <a:lnTo>
                    <a:pt x="283" y="283"/>
                  </a:lnTo>
                  <a:lnTo>
                    <a:pt x="283" y="340"/>
                  </a:lnTo>
                  <a:lnTo>
                    <a:pt x="170" y="340"/>
                  </a:lnTo>
                  <a:lnTo>
                    <a:pt x="170" y="397"/>
                  </a:lnTo>
                  <a:lnTo>
                    <a:pt x="0" y="397"/>
                  </a:lnTo>
                  <a:lnTo>
                    <a:pt x="0" y="510"/>
                  </a:lnTo>
                  <a:lnTo>
                    <a:pt x="113" y="510"/>
                  </a:lnTo>
                  <a:lnTo>
                    <a:pt x="113" y="737"/>
                  </a:lnTo>
                  <a:lnTo>
                    <a:pt x="283" y="737"/>
                  </a:lnTo>
                  <a:lnTo>
                    <a:pt x="283" y="794"/>
                  </a:lnTo>
                  <a:lnTo>
                    <a:pt x="227" y="794"/>
                  </a:lnTo>
                  <a:lnTo>
                    <a:pt x="227" y="850"/>
                  </a:lnTo>
                  <a:lnTo>
                    <a:pt x="170" y="850"/>
                  </a:lnTo>
                  <a:lnTo>
                    <a:pt x="170" y="1020"/>
                  </a:lnTo>
                  <a:lnTo>
                    <a:pt x="227" y="1020"/>
                  </a:lnTo>
                  <a:lnTo>
                    <a:pt x="227" y="964"/>
                  </a:lnTo>
                  <a:lnTo>
                    <a:pt x="283" y="964"/>
                  </a:lnTo>
                  <a:lnTo>
                    <a:pt x="283" y="1020"/>
                  </a:lnTo>
                  <a:lnTo>
                    <a:pt x="340" y="1020"/>
                  </a:lnTo>
                  <a:lnTo>
                    <a:pt x="340" y="1134"/>
                  </a:lnTo>
                  <a:lnTo>
                    <a:pt x="397" y="1134"/>
                  </a:lnTo>
                  <a:lnTo>
                    <a:pt x="397" y="1020"/>
                  </a:lnTo>
                  <a:lnTo>
                    <a:pt x="680" y="1020"/>
                  </a:lnTo>
                  <a:lnTo>
                    <a:pt x="680" y="907"/>
                  </a:lnTo>
                  <a:lnTo>
                    <a:pt x="737" y="907"/>
                  </a:lnTo>
                  <a:lnTo>
                    <a:pt x="737" y="850"/>
                  </a:lnTo>
                  <a:lnTo>
                    <a:pt x="794" y="850"/>
                  </a:lnTo>
                  <a:lnTo>
                    <a:pt x="794" y="794"/>
                  </a:lnTo>
                  <a:lnTo>
                    <a:pt x="964" y="794"/>
                  </a:lnTo>
                  <a:lnTo>
                    <a:pt x="964" y="737"/>
                  </a:lnTo>
                  <a:lnTo>
                    <a:pt x="907" y="73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59" name="Freeform 995">
              <a:extLst>
                <a:ext uri="{FF2B5EF4-FFF2-40B4-BE49-F238E27FC236}">
                  <a16:creationId xmlns:a16="http://schemas.microsoft.com/office/drawing/2014/main" id="{3D4DD10F-B4B1-4361-8907-D8C0012312EA}"/>
                </a:ext>
              </a:extLst>
            </p:cNvPr>
            <p:cNvSpPr>
              <a:spLocks/>
            </p:cNvSpPr>
            <p:nvPr/>
          </p:nvSpPr>
          <p:spPr bwMode="auto">
            <a:xfrm>
              <a:off x="5393" y="472"/>
              <a:ext cx="453" cy="397"/>
            </a:xfrm>
            <a:custGeom>
              <a:avLst/>
              <a:gdLst>
                <a:gd name="T0" fmla="*/ 170 w 453"/>
                <a:gd name="T1" fmla="*/ 0 h 397"/>
                <a:gd name="T2" fmla="*/ 57 w 453"/>
                <a:gd name="T3" fmla="*/ 0 h 397"/>
                <a:gd name="T4" fmla="*/ 57 w 453"/>
                <a:gd name="T5" fmla="*/ 114 h 397"/>
                <a:gd name="T6" fmla="*/ 0 w 453"/>
                <a:gd name="T7" fmla="*/ 114 h 397"/>
                <a:gd name="T8" fmla="*/ 0 w 453"/>
                <a:gd name="T9" fmla="*/ 171 h 397"/>
                <a:gd name="T10" fmla="*/ 57 w 453"/>
                <a:gd name="T11" fmla="*/ 171 h 397"/>
                <a:gd name="T12" fmla="*/ 57 w 453"/>
                <a:gd name="T13" fmla="*/ 227 h 397"/>
                <a:gd name="T14" fmla="*/ 113 w 453"/>
                <a:gd name="T15" fmla="*/ 227 h 397"/>
                <a:gd name="T16" fmla="*/ 113 w 453"/>
                <a:gd name="T17" fmla="*/ 397 h 397"/>
                <a:gd name="T18" fmla="*/ 170 w 453"/>
                <a:gd name="T19" fmla="*/ 397 h 397"/>
                <a:gd name="T20" fmla="*/ 170 w 453"/>
                <a:gd name="T21" fmla="*/ 341 h 397"/>
                <a:gd name="T22" fmla="*/ 340 w 453"/>
                <a:gd name="T23" fmla="*/ 341 h 397"/>
                <a:gd name="T24" fmla="*/ 340 w 453"/>
                <a:gd name="T25" fmla="*/ 284 h 397"/>
                <a:gd name="T26" fmla="*/ 453 w 453"/>
                <a:gd name="T27" fmla="*/ 284 h 397"/>
                <a:gd name="T28" fmla="*/ 453 w 453"/>
                <a:gd name="T29" fmla="*/ 227 h 397"/>
                <a:gd name="T30" fmla="*/ 397 w 453"/>
                <a:gd name="T31" fmla="*/ 227 h 397"/>
                <a:gd name="T32" fmla="*/ 397 w 453"/>
                <a:gd name="T33" fmla="*/ 171 h 397"/>
                <a:gd name="T34" fmla="*/ 340 w 453"/>
                <a:gd name="T35" fmla="*/ 171 h 397"/>
                <a:gd name="T36" fmla="*/ 340 w 453"/>
                <a:gd name="T37" fmla="*/ 114 h 397"/>
                <a:gd name="T38" fmla="*/ 227 w 453"/>
                <a:gd name="T39" fmla="*/ 114 h 397"/>
                <a:gd name="T40" fmla="*/ 227 w 453"/>
                <a:gd name="T41" fmla="*/ 57 h 397"/>
                <a:gd name="T42" fmla="*/ 170 w 453"/>
                <a:gd name="T43" fmla="*/ 57 h 397"/>
                <a:gd name="T44" fmla="*/ 170 w 453"/>
                <a:gd name="T45" fmla="*/ 0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453" h="397">
                  <a:moveTo>
                    <a:pt x="170" y="0"/>
                  </a:moveTo>
                  <a:lnTo>
                    <a:pt x="57" y="0"/>
                  </a:lnTo>
                  <a:lnTo>
                    <a:pt x="57" y="114"/>
                  </a:lnTo>
                  <a:lnTo>
                    <a:pt x="0" y="114"/>
                  </a:lnTo>
                  <a:lnTo>
                    <a:pt x="0" y="171"/>
                  </a:lnTo>
                  <a:lnTo>
                    <a:pt x="57" y="171"/>
                  </a:lnTo>
                  <a:lnTo>
                    <a:pt x="57" y="227"/>
                  </a:lnTo>
                  <a:lnTo>
                    <a:pt x="113" y="227"/>
                  </a:lnTo>
                  <a:lnTo>
                    <a:pt x="113" y="397"/>
                  </a:lnTo>
                  <a:lnTo>
                    <a:pt x="170" y="397"/>
                  </a:lnTo>
                  <a:lnTo>
                    <a:pt x="170" y="341"/>
                  </a:lnTo>
                  <a:lnTo>
                    <a:pt x="340" y="341"/>
                  </a:lnTo>
                  <a:lnTo>
                    <a:pt x="340" y="284"/>
                  </a:lnTo>
                  <a:lnTo>
                    <a:pt x="453" y="284"/>
                  </a:lnTo>
                  <a:lnTo>
                    <a:pt x="453" y="227"/>
                  </a:lnTo>
                  <a:lnTo>
                    <a:pt x="397" y="227"/>
                  </a:lnTo>
                  <a:lnTo>
                    <a:pt x="397" y="171"/>
                  </a:lnTo>
                  <a:lnTo>
                    <a:pt x="340" y="171"/>
                  </a:lnTo>
                  <a:lnTo>
                    <a:pt x="340" y="114"/>
                  </a:lnTo>
                  <a:lnTo>
                    <a:pt x="227" y="114"/>
                  </a:lnTo>
                  <a:lnTo>
                    <a:pt x="227" y="57"/>
                  </a:lnTo>
                  <a:lnTo>
                    <a:pt x="170" y="57"/>
                  </a:lnTo>
                  <a:lnTo>
                    <a:pt x="170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2261" name="Group 997">
            <a:extLst>
              <a:ext uri="{FF2B5EF4-FFF2-40B4-BE49-F238E27FC236}">
                <a16:creationId xmlns:a16="http://schemas.microsoft.com/office/drawing/2014/main" id="{2E978D06-EDCA-44BA-94B0-E38124E7F9EE}"/>
              </a:ext>
            </a:extLst>
          </p:cNvPr>
          <p:cNvGrpSpPr>
            <a:grpSpLocks/>
          </p:cNvGrpSpPr>
          <p:nvPr/>
        </p:nvGrpSpPr>
        <p:grpSpPr bwMode="auto">
          <a:xfrm>
            <a:off x="5410200" y="4260850"/>
            <a:ext cx="530225" cy="133350"/>
            <a:chOff x="1933" y="585"/>
            <a:chExt cx="334" cy="84"/>
          </a:xfrm>
        </p:grpSpPr>
        <p:sp>
          <p:nvSpPr>
            <p:cNvPr id="12262" name="WordArt 998">
              <a:extLst>
                <a:ext uri="{FF2B5EF4-FFF2-40B4-BE49-F238E27FC236}">
                  <a16:creationId xmlns:a16="http://schemas.microsoft.com/office/drawing/2014/main" id="{3F38F430-041F-4AD3-A7B1-BACB9D05CC6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933" y="585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会津若松市</a:t>
              </a:r>
            </a:p>
          </p:txBody>
        </p:sp>
        <p:sp>
          <p:nvSpPr>
            <p:cNvPr id="12263" name="WordArt 999">
              <a:extLst>
                <a:ext uri="{FF2B5EF4-FFF2-40B4-BE49-F238E27FC236}">
                  <a16:creationId xmlns:a16="http://schemas.microsoft.com/office/drawing/2014/main" id="{56BF74CC-C21C-466F-8FBD-591B789838F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934" y="586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会津若松市</a:t>
              </a:r>
            </a:p>
          </p:txBody>
        </p:sp>
      </p:grpSp>
      <p:grpSp>
        <p:nvGrpSpPr>
          <p:cNvPr id="12264" name="Group 1000">
            <a:extLst>
              <a:ext uri="{FF2B5EF4-FFF2-40B4-BE49-F238E27FC236}">
                <a16:creationId xmlns:a16="http://schemas.microsoft.com/office/drawing/2014/main" id="{2FECEA1B-160F-45D2-9D1C-406B32282A98}"/>
              </a:ext>
            </a:extLst>
          </p:cNvPr>
          <p:cNvGrpSpPr>
            <a:grpSpLocks/>
          </p:cNvGrpSpPr>
          <p:nvPr/>
        </p:nvGrpSpPr>
        <p:grpSpPr bwMode="auto">
          <a:xfrm>
            <a:off x="7931150" y="1739900"/>
            <a:ext cx="396875" cy="133350"/>
            <a:chOff x="686" y="585"/>
            <a:chExt cx="250" cy="84"/>
          </a:xfrm>
        </p:grpSpPr>
        <p:sp>
          <p:nvSpPr>
            <p:cNvPr id="12265" name="WordArt 1001">
              <a:extLst>
                <a:ext uri="{FF2B5EF4-FFF2-40B4-BE49-F238E27FC236}">
                  <a16:creationId xmlns:a16="http://schemas.microsoft.com/office/drawing/2014/main" id="{26FE1AF4-3C49-4A11-A63D-7CF89038ABC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86" y="585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福島市</a:t>
              </a:r>
            </a:p>
          </p:txBody>
        </p:sp>
        <p:sp>
          <p:nvSpPr>
            <p:cNvPr id="12266" name="WordArt 1002">
              <a:extLst>
                <a:ext uri="{FF2B5EF4-FFF2-40B4-BE49-F238E27FC236}">
                  <a16:creationId xmlns:a16="http://schemas.microsoft.com/office/drawing/2014/main" id="{8B54E2F6-BA37-4CE5-B3B2-C1ABDF8C153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87" y="586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福島市</a:t>
              </a:r>
            </a:p>
          </p:txBody>
        </p:sp>
      </p:grpSp>
      <p:grpSp>
        <p:nvGrpSpPr>
          <p:cNvPr id="12267" name="Group 1003">
            <a:extLst>
              <a:ext uri="{FF2B5EF4-FFF2-40B4-BE49-F238E27FC236}">
                <a16:creationId xmlns:a16="http://schemas.microsoft.com/office/drawing/2014/main" id="{95C88942-4AD0-4F41-9A9F-31F088644EB6}"/>
              </a:ext>
            </a:extLst>
          </p:cNvPr>
          <p:cNvGrpSpPr>
            <a:grpSpLocks/>
          </p:cNvGrpSpPr>
          <p:nvPr/>
        </p:nvGrpSpPr>
        <p:grpSpPr bwMode="auto">
          <a:xfrm>
            <a:off x="8426450" y="8175625"/>
            <a:ext cx="274638" cy="133350"/>
            <a:chOff x="346" y="585"/>
            <a:chExt cx="173" cy="84"/>
          </a:xfrm>
        </p:grpSpPr>
        <p:sp>
          <p:nvSpPr>
            <p:cNvPr id="12268" name="WordArt 1004">
              <a:extLst>
                <a:ext uri="{FF2B5EF4-FFF2-40B4-BE49-F238E27FC236}">
                  <a16:creationId xmlns:a16="http://schemas.microsoft.com/office/drawing/2014/main" id="{CEC4A496-76BB-4808-B106-825186B60D1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46" y="585"/>
              <a:ext cx="172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塙町</a:t>
              </a:r>
            </a:p>
          </p:txBody>
        </p:sp>
        <p:sp>
          <p:nvSpPr>
            <p:cNvPr id="12269" name="WordArt 1005">
              <a:extLst>
                <a:ext uri="{FF2B5EF4-FFF2-40B4-BE49-F238E27FC236}">
                  <a16:creationId xmlns:a16="http://schemas.microsoft.com/office/drawing/2014/main" id="{130BACBA-18C1-4247-A590-EE519C5C6A2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47" y="586"/>
              <a:ext cx="172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塙町</a:t>
              </a:r>
            </a:p>
          </p:txBody>
        </p:sp>
      </p:grpSp>
      <p:grpSp>
        <p:nvGrpSpPr>
          <p:cNvPr id="12270" name="Group 1006">
            <a:extLst>
              <a:ext uri="{FF2B5EF4-FFF2-40B4-BE49-F238E27FC236}">
                <a16:creationId xmlns:a16="http://schemas.microsoft.com/office/drawing/2014/main" id="{8E15D38E-4B77-4D20-91D0-EBEF3AD587DE}"/>
              </a:ext>
            </a:extLst>
          </p:cNvPr>
          <p:cNvGrpSpPr>
            <a:grpSpLocks/>
          </p:cNvGrpSpPr>
          <p:nvPr/>
        </p:nvGrpSpPr>
        <p:grpSpPr bwMode="auto">
          <a:xfrm>
            <a:off x="7345363" y="4486275"/>
            <a:ext cx="396875" cy="133350"/>
            <a:chOff x="1117" y="585"/>
            <a:chExt cx="250" cy="84"/>
          </a:xfrm>
        </p:grpSpPr>
        <p:sp>
          <p:nvSpPr>
            <p:cNvPr id="12271" name="WordArt 1007">
              <a:extLst>
                <a:ext uri="{FF2B5EF4-FFF2-40B4-BE49-F238E27FC236}">
                  <a16:creationId xmlns:a16="http://schemas.microsoft.com/office/drawing/2014/main" id="{1532A0AC-08E9-4899-A035-1C7131CAD8C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17" y="585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郡山市</a:t>
              </a:r>
            </a:p>
          </p:txBody>
        </p:sp>
        <p:sp>
          <p:nvSpPr>
            <p:cNvPr id="12272" name="WordArt 1008">
              <a:extLst>
                <a:ext uri="{FF2B5EF4-FFF2-40B4-BE49-F238E27FC236}">
                  <a16:creationId xmlns:a16="http://schemas.microsoft.com/office/drawing/2014/main" id="{4D0451BA-B1BE-4042-A458-37E8224555E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18" y="586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郡山市</a:t>
              </a:r>
            </a:p>
          </p:txBody>
        </p:sp>
      </p:grpSp>
      <p:grpSp>
        <p:nvGrpSpPr>
          <p:cNvPr id="12273" name="Group 1009">
            <a:extLst>
              <a:ext uri="{FF2B5EF4-FFF2-40B4-BE49-F238E27FC236}">
                <a16:creationId xmlns:a16="http://schemas.microsoft.com/office/drawing/2014/main" id="{74A4215E-4FC5-4B96-9995-23242D5F1F3E}"/>
              </a:ext>
            </a:extLst>
          </p:cNvPr>
          <p:cNvGrpSpPr>
            <a:grpSpLocks/>
          </p:cNvGrpSpPr>
          <p:nvPr/>
        </p:nvGrpSpPr>
        <p:grpSpPr bwMode="auto">
          <a:xfrm>
            <a:off x="7121525" y="7050088"/>
            <a:ext cx="396875" cy="133350"/>
            <a:chOff x="1480" y="585"/>
            <a:chExt cx="250" cy="84"/>
          </a:xfrm>
        </p:grpSpPr>
        <p:sp>
          <p:nvSpPr>
            <p:cNvPr id="12274" name="WordArt 1010">
              <a:extLst>
                <a:ext uri="{FF2B5EF4-FFF2-40B4-BE49-F238E27FC236}">
                  <a16:creationId xmlns:a16="http://schemas.microsoft.com/office/drawing/2014/main" id="{655B4E20-EF69-4E6C-94A4-835A832D814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0" y="585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白河市</a:t>
              </a:r>
            </a:p>
          </p:txBody>
        </p:sp>
        <p:sp>
          <p:nvSpPr>
            <p:cNvPr id="12275" name="WordArt 1011">
              <a:extLst>
                <a:ext uri="{FF2B5EF4-FFF2-40B4-BE49-F238E27FC236}">
                  <a16:creationId xmlns:a16="http://schemas.microsoft.com/office/drawing/2014/main" id="{07D02728-0065-48F2-A897-CE6B6B434D2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1" y="586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白河市</a:t>
              </a:r>
            </a:p>
          </p:txBody>
        </p:sp>
      </p:grpSp>
      <p:grpSp>
        <p:nvGrpSpPr>
          <p:cNvPr id="12276" name="Group 1012">
            <a:extLst>
              <a:ext uri="{FF2B5EF4-FFF2-40B4-BE49-F238E27FC236}">
                <a16:creationId xmlns:a16="http://schemas.microsoft.com/office/drawing/2014/main" id="{1D97B56F-4C5D-4CDA-9251-F1D16F2A89C0}"/>
              </a:ext>
            </a:extLst>
          </p:cNvPr>
          <p:cNvGrpSpPr>
            <a:grpSpLocks/>
          </p:cNvGrpSpPr>
          <p:nvPr/>
        </p:nvGrpSpPr>
        <p:grpSpPr bwMode="auto">
          <a:xfrm>
            <a:off x="10406063" y="7231063"/>
            <a:ext cx="530225" cy="133350"/>
            <a:chOff x="1933" y="842"/>
            <a:chExt cx="334" cy="84"/>
          </a:xfrm>
        </p:grpSpPr>
        <p:sp>
          <p:nvSpPr>
            <p:cNvPr id="12277" name="WordArt 1013">
              <a:extLst>
                <a:ext uri="{FF2B5EF4-FFF2-40B4-BE49-F238E27FC236}">
                  <a16:creationId xmlns:a16="http://schemas.microsoft.com/office/drawing/2014/main" id="{60864A3B-D1B2-433B-9FCB-8C957BBBAFC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933" y="842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いわき市</a:t>
              </a:r>
            </a:p>
          </p:txBody>
        </p:sp>
        <p:sp>
          <p:nvSpPr>
            <p:cNvPr id="12278" name="WordArt 1014">
              <a:extLst>
                <a:ext uri="{FF2B5EF4-FFF2-40B4-BE49-F238E27FC236}">
                  <a16:creationId xmlns:a16="http://schemas.microsoft.com/office/drawing/2014/main" id="{70D6A797-E5CB-43A3-B62C-EA4BCCB2994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934" y="843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いわき市</a:t>
              </a:r>
            </a:p>
          </p:txBody>
        </p:sp>
      </p:grpSp>
      <p:grpSp>
        <p:nvGrpSpPr>
          <p:cNvPr id="12279" name="Group 1015">
            <a:extLst>
              <a:ext uri="{FF2B5EF4-FFF2-40B4-BE49-F238E27FC236}">
                <a16:creationId xmlns:a16="http://schemas.microsoft.com/office/drawing/2014/main" id="{80594735-6E12-4A63-95EF-695C39A44DB1}"/>
              </a:ext>
            </a:extLst>
          </p:cNvPr>
          <p:cNvGrpSpPr>
            <a:grpSpLocks/>
          </p:cNvGrpSpPr>
          <p:nvPr/>
        </p:nvGrpSpPr>
        <p:grpSpPr bwMode="auto">
          <a:xfrm>
            <a:off x="11306175" y="1651000"/>
            <a:ext cx="396875" cy="133350"/>
            <a:chOff x="686" y="842"/>
            <a:chExt cx="250" cy="84"/>
          </a:xfrm>
        </p:grpSpPr>
        <p:sp>
          <p:nvSpPr>
            <p:cNvPr id="12280" name="WordArt 1016">
              <a:extLst>
                <a:ext uri="{FF2B5EF4-FFF2-40B4-BE49-F238E27FC236}">
                  <a16:creationId xmlns:a16="http://schemas.microsoft.com/office/drawing/2014/main" id="{159D01A4-C249-429E-B19E-A29D5482D19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86" y="842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相馬市</a:t>
              </a:r>
            </a:p>
          </p:txBody>
        </p:sp>
        <p:sp>
          <p:nvSpPr>
            <p:cNvPr id="12281" name="WordArt 1017">
              <a:extLst>
                <a:ext uri="{FF2B5EF4-FFF2-40B4-BE49-F238E27FC236}">
                  <a16:creationId xmlns:a16="http://schemas.microsoft.com/office/drawing/2014/main" id="{2B7BCC7D-5EB7-4FA6-A409-A08886E99C8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87" y="843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相馬市</a:t>
              </a:r>
            </a:p>
          </p:txBody>
        </p:sp>
      </p:grpSp>
      <p:grpSp>
        <p:nvGrpSpPr>
          <p:cNvPr id="12282" name="Group 1018">
            <a:extLst>
              <a:ext uri="{FF2B5EF4-FFF2-40B4-BE49-F238E27FC236}">
                <a16:creationId xmlns:a16="http://schemas.microsoft.com/office/drawing/2014/main" id="{41F70BE0-3DCC-4890-B3DA-2EDEC9699DCA}"/>
              </a:ext>
            </a:extLst>
          </p:cNvPr>
          <p:cNvGrpSpPr>
            <a:grpSpLocks/>
          </p:cNvGrpSpPr>
          <p:nvPr/>
        </p:nvGrpSpPr>
        <p:grpSpPr bwMode="auto">
          <a:xfrm>
            <a:off x="9640888" y="4351338"/>
            <a:ext cx="396875" cy="133350"/>
            <a:chOff x="1117" y="842"/>
            <a:chExt cx="250" cy="84"/>
          </a:xfrm>
        </p:grpSpPr>
        <p:sp>
          <p:nvSpPr>
            <p:cNvPr id="12283" name="WordArt 1019">
              <a:extLst>
                <a:ext uri="{FF2B5EF4-FFF2-40B4-BE49-F238E27FC236}">
                  <a16:creationId xmlns:a16="http://schemas.microsoft.com/office/drawing/2014/main" id="{C613C204-30A8-415E-849B-135B40BA887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17" y="842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田村市</a:t>
              </a:r>
            </a:p>
          </p:txBody>
        </p:sp>
        <p:sp>
          <p:nvSpPr>
            <p:cNvPr id="12284" name="WordArt 1020">
              <a:extLst>
                <a:ext uri="{FF2B5EF4-FFF2-40B4-BE49-F238E27FC236}">
                  <a16:creationId xmlns:a16="http://schemas.microsoft.com/office/drawing/2014/main" id="{C87CD1E1-262A-41DF-ABFC-19C514F3810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18" y="843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田村市</a:t>
              </a:r>
            </a:p>
          </p:txBody>
        </p:sp>
      </p:grpSp>
      <p:grpSp>
        <p:nvGrpSpPr>
          <p:cNvPr id="12285" name="Group 1021">
            <a:extLst>
              <a:ext uri="{FF2B5EF4-FFF2-40B4-BE49-F238E27FC236}">
                <a16:creationId xmlns:a16="http://schemas.microsoft.com/office/drawing/2014/main" id="{C64597D4-2580-4556-B6A6-878B346A1E55}"/>
              </a:ext>
            </a:extLst>
          </p:cNvPr>
          <p:cNvGrpSpPr>
            <a:grpSpLocks/>
          </p:cNvGrpSpPr>
          <p:nvPr/>
        </p:nvGrpSpPr>
        <p:grpSpPr bwMode="auto">
          <a:xfrm>
            <a:off x="9461500" y="1514475"/>
            <a:ext cx="396875" cy="133350"/>
            <a:chOff x="1480" y="842"/>
            <a:chExt cx="250" cy="84"/>
          </a:xfrm>
        </p:grpSpPr>
        <p:sp>
          <p:nvSpPr>
            <p:cNvPr id="12286" name="WordArt 1022">
              <a:extLst>
                <a:ext uri="{FF2B5EF4-FFF2-40B4-BE49-F238E27FC236}">
                  <a16:creationId xmlns:a16="http://schemas.microsoft.com/office/drawing/2014/main" id="{2D56254B-6D74-4FC6-A5A3-1C1042D4D84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0" y="842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伊達市</a:t>
              </a:r>
            </a:p>
          </p:txBody>
        </p:sp>
        <p:sp>
          <p:nvSpPr>
            <p:cNvPr id="12287" name="WordArt 1023">
              <a:extLst>
                <a:ext uri="{FF2B5EF4-FFF2-40B4-BE49-F238E27FC236}">
                  <a16:creationId xmlns:a16="http://schemas.microsoft.com/office/drawing/2014/main" id="{8D372D27-1C0A-4645-B41B-CAD08B836CF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1" y="843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伊達市</a:t>
              </a:r>
            </a:p>
          </p:txBody>
        </p:sp>
      </p:grpSp>
      <p:grpSp>
        <p:nvGrpSpPr>
          <p:cNvPr id="15360" name="Group 1024">
            <a:extLst>
              <a:ext uri="{FF2B5EF4-FFF2-40B4-BE49-F238E27FC236}">
                <a16:creationId xmlns:a16="http://schemas.microsoft.com/office/drawing/2014/main" id="{C381D822-EDAA-43CA-BE4D-446977FB872A}"/>
              </a:ext>
            </a:extLst>
          </p:cNvPr>
          <p:cNvGrpSpPr>
            <a:grpSpLocks/>
          </p:cNvGrpSpPr>
          <p:nvPr/>
        </p:nvGrpSpPr>
        <p:grpSpPr bwMode="auto">
          <a:xfrm>
            <a:off x="7435850" y="5430838"/>
            <a:ext cx="530225" cy="133350"/>
            <a:chOff x="1941" y="1069"/>
            <a:chExt cx="334" cy="84"/>
          </a:xfrm>
        </p:grpSpPr>
        <p:sp>
          <p:nvSpPr>
            <p:cNvPr id="15361" name="WordArt 1025">
              <a:extLst>
                <a:ext uri="{FF2B5EF4-FFF2-40B4-BE49-F238E27FC236}">
                  <a16:creationId xmlns:a16="http://schemas.microsoft.com/office/drawing/2014/main" id="{C5245156-FF20-4DA8-B457-BB9C794536D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941" y="1069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須賀川市</a:t>
              </a:r>
            </a:p>
          </p:txBody>
        </p:sp>
        <p:sp>
          <p:nvSpPr>
            <p:cNvPr id="15362" name="WordArt 1026">
              <a:extLst>
                <a:ext uri="{FF2B5EF4-FFF2-40B4-BE49-F238E27FC236}">
                  <a16:creationId xmlns:a16="http://schemas.microsoft.com/office/drawing/2014/main" id="{31754CEA-5670-4B28-8807-C3F91CB1194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942" y="1070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須賀川市</a:t>
              </a:r>
            </a:p>
          </p:txBody>
        </p:sp>
      </p:grpSp>
      <p:grpSp>
        <p:nvGrpSpPr>
          <p:cNvPr id="15363" name="Group 1027">
            <a:extLst>
              <a:ext uri="{FF2B5EF4-FFF2-40B4-BE49-F238E27FC236}">
                <a16:creationId xmlns:a16="http://schemas.microsoft.com/office/drawing/2014/main" id="{C7DA2FB7-4278-4099-A910-DDFD508297D1}"/>
              </a:ext>
            </a:extLst>
          </p:cNvPr>
          <p:cNvGrpSpPr>
            <a:grpSpLocks/>
          </p:cNvGrpSpPr>
          <p:nvPr/>
        </p:nvGrpSpPr>
        <p:grpSpPr bwMode="auto">
          <a:xfrm>
            <a:off x="8605838" y="974725"/>
            <a:ext cx="396875" cy="133350"/>
            <a:chOff x="694" y="1069"/>
            <a:chExt cx="250" cy="84"/>
          </a:xfrm>
        </p:grpSpPr>
        <p:sp>
          <p:nvSpPr>
            <p:cNvPr id="15364" name="WordArt 1028">
              <a:extLst>
                <a:ext uri="{FF2B5EF4-FFF2-40B4-BE49-F238E27FC236}">
                  <a16:creationId xmlns:a16="http://schemas.microsoft.com/office/drawing/2014/main" id="{D741A74D-8E3B-46E8-BE7D-67CE9D91B8C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94" y="106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桑折町</a:t>
              </a:r>
            </a:p>
          </p:txBody>
        </p:sp>
        <p:sp>
          <p:nvSpPr>
            <p:cNvPr id="15365" name="WordArt 1029">
              <a:extLst>
                <a:ext uri="{FF2B5EF4-FFF2-40B4-BE49-F238E27FC236}">
                  <a16:creationId xmlns:a16="http://schemas.microsoft.com/office/drawing/2014/main" id="{EF72DA45-C2E8-42F9-B847-27059FF350D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95" y="107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桑折町</a:t>
              </a:r>
            </a:p>
          </p:txBody>
        </p:sp>
      </p:grpSp>
      <p:grpSp>
        <p:nvGrpSpPr>
          <p:cNvPr id="15366" name="Group 1030">
            <a:extLst>
              <a:ext uri="{FF2B5EF4-FFF2-40B4-BE49-F238E27FC236}">
                <a16:creationId xmlns:a16="http://schemas.microsoft.com/office/drawing/2014/main" id="{67191EEE-65CC-4FB1-9485-35B5545C1E8E}"/>
              </a:ext>
            </a:extLst>
          </p:cNvPr>
          <p:cNvGrpSpPr>
            <a:grpSpLocks/>
          </p:cNvGrpSpPr>
          <p:nvPr/>
        </p:nvGrpSpPr>
        <p:grpSpPr bwMode="auto">
          <a:xfrm>
            <a:off x="8201025" y="3765550"/>
            <a:ext cx="396875" cy="133350"/>
            <a:chOff x="1125" y="1069"/>
            <a:chExt cx="250" cy="84"/>
          </a:xfrm>
        </p:grpSpPr>
        <p:sp>
          <p:nvSpPr>
            <p:cNvPr id="15367" name="WordArt 1031">
              <a:extLst>
                <a:ext uri="{FF2B5EF4-FFF2-40B4-BE49-F238E27FC236}">
                  <a16:creationId xmlns:a16="http://schemas.microsoft.com/office/drawing/2014/main" id="{44BBA13E-0E9F-4FE6-BFAC-F6E2FD38E4B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25" y="106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本宮市</a:t>
              </a:r>
            </a:p>
          </p:txBody>
        </p:sp>
        <p:sp>
          <p:nvSpPr>
            <p:cNvPr id="15368" name="WordArt 1032">
              <a:extLst>
                <a:ext uri="{FF2B5EF4-FFF2-40B4-BE49-F238E27FC236}">
                  <a16:creationId xmlns:a16="http://schemas.microsoft.com/office/drawing/2014/main" id="{FCF29DAD-6D97-40F4-AEB5-88AB038D789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26" y="107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本宮市</a:t>
              </a:r>
            </a:p>
          </p:txBody>
        </p:sp>
      </p:grpSp>
      <p:grpSp>
        <p:nvGrpSpPr>
          <p:cNvPr id="15369" name="Group 1033">
            <a:extLst>
              <a:ext uri="{FF2B5EF4-FFF2-40B4-BE49-F238E27FC236}">
                <a16:creationId xmlns:a16="http://schemas.microsoft.com/office/drawing/2014/main" id="{8A289EDB-F54F-41F6-AE93-552E63D2EF67}"/>
              </a:ext>
            </a:extLst>
          </p:cNvPr>
          <p:cNvGrpSpPr>
            <a:grpSpLocks/>
          </p:cNvGrpSpPr>
          <p:nvPr/>
        </p:nvGrpSpPr>
        <p:grpSpPr bwMode="auto">
          <a:xfrm>
            <a:off x="1450975" y="5430838"/>
            <a:ext cx="396875" cy="133350"/>
            <a:chOff x="1488" y="1069"/>
            <a:chExt cx="250" cy="84"/>
          </a:xfrm>
        </p:grpSpPr>
        <p:sp>
          <p:nvSpPr>
            <p:cNvPr id="15370" name="WordArt 1034">
              <a:extLst>
                <a:ext uri="{FF2B5EF4-FFF2-40B4-BE49-F238E27FC236}">
                  <a16:creationId xmlns:a16="http://schemas.microsoft.com/office/drawing/2014/main" id="{9831597C-67AF-4FC9-A9AE-13B0894BA1A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8" y="106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只見町</a:t>
              </a:r>
            </a:p>
          </p:txBody>
        </p:sp>
        <p:sp>
          <p:nvSpPr>
            <p:cNvPr id="15371" name="WordArt 1035">
              <a:extLst>
                <a:ext uri="{FF2B5EF4-FFF2-40B4-BE49-F238E27FC236}">
                  <a16:creationId xmlns:a16="http://schemas.microsoft.com/office/drawing/2014/main" id="{3BD28A27-A4CA-4071-B44D-EC2322007D8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9" y="107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只見町</a:t>
              </a:r>
            </a:p>
          </p:txBody>
        </p:sp>
      </p:grpSp>
      <p:grpSp>
        <p:nvGrpSpPr>
          <p:cNvPr id="15372" name="Group 1036">
            <a:extLst>
              <a:ext uri="{FF2B5EF4-FFF2-40B4-BE49-F238E27FC236}">
                <a16:creationId xmlns:a16="http://schemas.microsoft.com/office/drawing/2014/main" id="{6507449A-9729-4CEF-8B57-6D0D5A9D2670}"/>
              </a:ext>
            </a:extLst>
          </p:cNvPr>
          <p:cNvGrpSpPr>
            <a:grpSpLocks/>
          </p:cNvGrpSpPr>
          <p:nvPr/>
        </p:nvGrpSpPr>
        <p:grpSpPr bwMode="auto">
          <a:xfrm>
            <a:off x="4421188" y="2279650"/>
            <a:ext cx="530225" cy="133350"/>
            <a:chOff x="1933" y="1266"/>
            <a:chExt cx="334" cy="84"/>
          </a:xfrm>
        </p:grpSpPr>
        <p:sp>
          <p:nvSpPr>
            <p:cNvPr id="15373" name="WordArt 1037">
              <a:extLst>
                <a:ext uri="{FF2B5EF4-FFF2-40B4-BE49-F238E27FC236}">
                  <a16:creationId xmlns:a16="http://schemas.microsoft.com/office/drawing/2014/main" id="{DED239DA-FCCF-419F-9CC7-21795291AFC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933" y="1266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喜多方市</a:t>
              </a:r>
            </a:p>
          </p:txBody>
        </p:sp>
        <p:sp>
          <p:nvSpPr>
            <p:cNvPr id="15374" name="WordArt 1038">
              <a:extLst>
                <a:ext uri="{FF2B5EF4-FFF2-40B4-BE49-F238E27FC236}">
                  <a16:creationId xmlns:a16="http://schemas.microsoft.com/office/drawing/2014/main" id="{284DA752-1858-4C35-8D46-9360ABB05E5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934" y="1267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喜多方市</a:t>
              </a:r>
            </a:p>
          </p:txBody>
        </p:sp>
      </p:grpSp>
      <p:grpSp>
        <p:nvGrpSpPr>
          <p:cNvPr id="15375" name="Group 1039">
            <a:extLst>
              <a:ext uri="{FF2B5EF4-FFF2-40B4-BE49-F238E27FC236}">
                <a16:creationId xmlns:a16="http://schemas.microsoft.com/office/drawing/2014/main" id="{EEC6CBA8-A031-420B-B14F-755434E84D1A}"/>
              </a:ext>
            </a:extLst>
          </p:cNvPr>
          <p:cNvGrpSpPr>
            <a:grpSpLocks/>
          </p:cNvGrpSpPr>
          <p:nvPr/>
        </p:nvGrpSpPr>
        <p:grpSpPr bwMode="auto">
          <a:xfrm>
            <a:off x="4691063" y="5700713"/>
            <a:ext cx="396875" cy="133350"/>
            <a:chOff x="686" y="1266"/>
            <a:chExt cx="250" cy="84"/>
          </a:xfrm>
        </p:grpSpPr>
        <p:sp>
          <p:nvSpPr>
            <p:cNvPr id="15376" name="WordArt 1040">
              <a:extLst>
                <a:ext uri="{FF2B5EF4-FFF2-40B4-BE49-F238E27FC236}">
                  <a16:creationId xmlns:a16="http://schemas.microsoft.com/office/drawing/2014/main" id="{2EF7F111-02D4-491B-ACE1-1C6525CE294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86" y="126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下郷町</a:t>
              </a:r>
            </a:p>
          </p:txBody>
        </p:sp>
        <p:sp>
          <p:nvSpPr>
            <p:cNvPr id="15377" name="WordArt 1041">
              <a:extLst>
                <a:ext uri="{FF2B5EF4-FFF2-40B4-BE49-F238E27FC236}">
                  <a16:creationId xmlns:a16="http://schemas.microsoft.com/office/drawing/2014/main" id="{52A21F37-390F-425D-A2D3-DF450CB5DA8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87" y="126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下郷町</a:t>
              </a:r>
            </a:p>
          </p:txBody>
        </p:sp>
      </p:grpSp>
      <p:grpSp>
        <p:nvGrpSpPr>
          <p:cNvPr id="15378" name="Group 1042">
            <a:extLst>
              <a:ext uri="{FF2B5EF4-FFF2-40B4-BE49-F238E27FC236}">
                <a16:creationId xmlns:a16="http://schemas.microsoft.com/office/drawing/2014/main" id="{F8E9DBC0-58BC-42ED-829F-E2532DB1D9F2}"/>
              </a:ext>
            </a:extLst>
          </p:cNvPr>
          <p:cNvGrpSpPr>
            <a:grpSpLocks/>
          </p:cNvGrpSpPr>
          <p:nvPr/>
        </p:nvGrpSpPr>
        <p:grpSpPr bwMode="auto">
          <a:xfrm>
            <a:off x="8966200" y="704850"/>
            <a:ext cx="396875" cy="133350"/>
            <a:chOff x="1117" y="1266"/>
            <a:chExt cx="250" cy="84"/>
          </a:xfrm>
        </p:grpSpPr>
        <p:sp>
          <p:nvSpPr>
            <p:cNvPr id="15379" name="WordArt 1043">
              <a:extLst>
                <a:ext uri="{FF2B5EF4-FFF2-40B4-BE49-F238E27FC236}">
                  <a16:creationId xmlns:a16="http://schemas.microsoft.com/office/drawing/2014/main" id="{44A48D9F-0B77-4956-91BE-EADBA90146B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17" y="126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国見町</a:t>
              </a:r>
            </a:p>
          </p:txBody>
        </p:sp>
        <p:sp>
          <p:nvSpPr>
            <p:cNvPr id="15380" name="WordArt 1044">
              <a:extLst>
                <a:ext uri="{FF2B5EF4-FFF2-40B4-BE49-F238E27FC236}">
                  <a16:creationId xmlns:a16="http://schemas.microsoft.com/office/drawing/2014/main" id="{10E9263E-52DE-444F-A191-2FC3F810189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18" y="126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国見町</a:t>
              </a:r>
            </a:p>
          </p:txBody>
        </p:sp>
      </p:grpSp>
      <p:grpSp>
        <p:nvGrpSpPr>
          <p:cNvPr id="15381" name="Group 1045">
            <a:extLst>
              <a:ext uri="{FF2B5EF4-FFF2-40B4-BE49-F238E27FC236}">
                <a16:creationId xmlns:a16="http://schemas.microsoft.com/office/drawing/2014/main" id="{54D79D34-5566-4461-83E0-88A072C7C9B4}"/>
              </a:ext>
            </a:extLst>
          </p:cNvPr>
          <p:cNvGrpSpPr>
            <a:grpSpLocks/>
          </p:cNvGrpSpPr>
          <p:nvPr/>
        </p:nvGrpSpPr>
        <p:grpSpPr bwMode="auto">
          <a:xfrm>
            <a:off x="9415463" y="2774950"/>
            <a:ext cx="396875" cy="133350"/>
            <a:chOff x="1480" y="1266"/>
            <a:chExt cx="250" cy="84"/>
          </a:xfrm>
        </p:grpSpPr>
        <p:sp>
          <p:nvSpPr>
            <p:cNvPr id="15382" name="WordArt 1046">
              <a:extLst>
                <a:ext uri="{FF2B5EF4-FFF2-40B4-BE49-F238E27FC236}">
                  <a16:creationId xmlns:a16="http://schemas.microsoft.com/office/drawing/2014/main" id="{014FF2A7-4514-4E7A-9774-20914890DAE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0" y="126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川俣町</a:t>
              </a:r>
            </a:p>
          </p:txBody>
        </p:sp>
        <p:sp>
          <p:nvSpPr>
            <p:cNvPr id="15383" name="WordArt 1047">
              <a:extLst>
                <a:ext uri="{FF2B5EF4-FFF2-40B4-BE49-F238E27FC236}">
                  <a16:creationId xmlns:a16="http://schemas.microsoft.com/office/drawing/2014/main" id="{E4679255-873C-4627-B3EE-D6F945E3034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1" y="126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川俣町</a:t>
              </a:r>
            </a:p>
          </p:txBody>
        </p:sp>
      </p:grpSp>
      <p:grpSp>
        <p:nvGrpSpPr>
          <p:cNvPr id="15384" name="Group 1048">
            <a:extLst>
              <a:ext uri="{FF2B5EF4-FFF2-40B4-BE49-F238E27FC236}">
                <a16:creationId xmlns:a16="http://schemas.microsoft.com/office/drawing/2014/main" id="{086C7FE3-AC04-4008-8371-67960514A5B5}"/>
              </a:ext>
            </a:extLst>
          </p:cNvPr>
          <p:cNvGrpSpPr>
            <a:grpSpLocks/>
          </p:cNvGrpSpPr>
          <p:nvPr/>
        </p:nvGrpSpPr>
        <p:grpSpPr bwMode="auto">
          <a:xfrm>
            <a:off x="8561388" y="3135313"/>
            <a:ext cx="530225" cy="133350"/>
            <a:chOff x="1933" y="1523"/>
            <a:chExt cx="334" cy="84"/>
          </a:xfrm>
        </p:grpSpPr>
        <p:sp>
          <p:nvSpPr>
            <p:cNvPr id="15385" name="WordArt 1049">
              <a:extLst>
                <a:ext uri="{FF2B5EF4-FFF2-40B4-BE49-F238E27FC236}">
                  <a16:creationId xmlns:a16="http://schemas.microsoft.com/office/drawing/2014/main" id="{694181D4-3D14-44BD-B3A7-758A222BB8A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933" y="1523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二本松市</a:t>
              </a:r>
            </a:p>
          </p:txBody>
        </p:sp>
        <p:sp>
          <p:nvSpPr>
            <p:cNvPr id="15386" name="WordArt 1050">
              <a:extLst>
                <a:ext uri="{FF2B5EF4-FFF2-40B4-BE49-F238E27FC236}">
                  <a16:creationId xmlns:a16="http://schemas.microsoft.com/office/drawing/2014/main" id="{CF630EE8-4D7B-4914-AA4F-72CDD22754E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934" y="1524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二本松市</a:t>
              </a:r>
            </a:p>
          </p:txBody>
        </p:sp>
      </p:grpSp>
      <p:grpSp>
        <p:nvGrpSpPr>
          <p:cNvPr id="15387" name="Group 1051">
            <a:extLst>
              <a:ext uri="{FF2B5EF4-FFF2-40B4-BE49-F238E27FC236}">
                <a16:creationId xmlns:a16="http://schemas.microsoft.com/office/drawing/2014/main" id="{10B5B8C8-EE5C-47F3-9236-A401F6DCE105}"/>
              </a:ext>
            </a:extLst>
          </p:cNvPr>
          <p:cNvGrpSpPr>
            <a:grpSpLocks/>
          </p:cNvGrpSpPr>
          <p:nvPr/>
        </p:nvGrpSpPr>
        <p:grpSpPr bwMode="auto">
          <a:xfrm>
            <a:off x="7840663" y="5745163"/>
            <a:ext cx="396875" cy="133350"/>
            <a:chOff x="686" y="1523"/>
            <a:chExt cx="250" cy="84"/>
          </a:xfrm>
        </p:grpSpPr>
        <p:sp>
          <p:nvSpPr>
            <p:cNvPr id="15388" name="WordArt 1052">
              <a:extLst>
                <a:ext uri="{FF2B5EF4-FFF2-40B4-BE49-F238E27FC236}">
                  <a16:creationId xmlns:a16="http://schemas.microsoft.com/office/drawing/2014/main" id="{18E62799-F45D-444F-B182-E3E7BEE25D3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86" y="152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鏡石町</a:t>
              </a:r>
            </a:p>
          </p:txBody>
        </p:sp>
        <p:sp>
          <p:nvSpPr>
            <p:cNvPr id="15389" name="WordArt 1053">
              <a:extLst>
                <a:ext uri="{FF2B5EF4-FFF2-40B4-BE49-F238E27FC236}">
                  <a16:creationId xmlns:a16="http://schemas.microsoft.com/office/drawing/2014/main" id="{58870103-F45E-4B8C-9CAA-2CB9569D7E1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87" y="152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鏡石町</a:t>
              </a:r>
            </a:p>
          </p:txBody>
        </p:sp>
      </p:grpSp>
      <p:grpSp>
        <p:nvGrpSpPr>
          <p:cNvPr id="15390" name="Group 1054">
            <a:extLst>
              <a:ext uri="{FF2B5EF4-FFF2-40B4-BE49-F238E27FC236}">
                <a16:creationId xmlns:a16="http://schemas.microsoft.com/office/drawing/2014/main" id="{677FC885-BBF8-4BD7-92D5-4B83C23F8121}"/>
              </a:ext>
            </a:extLst>
          </p:cNvPr>
          <p:cNvGrpSpPr>
            <a:grpSpLocks/>
          </p:cNvGrpSpPr>
          <p:nvPr/>
        </p:nvGrpSpPr>
        <p:grpSpPr bwMode="auto">
          <a:xfrm>
            <a:off x="5815013" y="5610225"/>
            <a:ext cx="396875" cy="133350"/>
            <a:chOff x="1117" y="1523"/>
            <a:chExt cx="250" cy="84"/>
          </a:xfrm>
        </p:grpSpPr>
        <p:sp>
          <p:nvSpPr>
            <p:cNvPr id="15391" name="WordArt 1055">
              <a:extLst>
                <a:ext uri="{FF2B5EF4-FFF2-40B4-BE49-F238E27FC236}">
                  <a16:creationId xmlns:a16="http://schemas.microsoft.com/office/drawing/2014/main" id="{D009D050-673C-4644-8EEB-47033B5E51F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17" y="152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天栄村</a:t>
              </a:r>
            </a:p>
          </p:txBody>
        </p:sp>
        <p:sp>
          <p:nvSpPr>
            <p:cNvPr id="15392" name="WordArt 1056">
              <a:extLst>
                <a:ext uri="{FF2B5EF4-FFF2-40B4-BE49-F238E27FC236}">
                  <a16:creationId xmlns:a16="http://schemas.microsoft.com/office/drawing/2014/main" id="{9F400933-F211-42E2-8D66-409C3188EFE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18" y="152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天栄村</a:t>
              </a:r>
            </a:p>
          </p:txBody>
        </p:sp>
      </p:grpSp>
      <p:grpSp>
        <p:nvGrpSpPr>
          <p:cNvPr id="15393" name="Group 1057">
            <a:extLst>
              <a:ext uri="{FF2B5EF4-FFF2-40B4-BE49-F238E27FC236}">
                <a16:creationId xmlns:a16="http://schemas.microsoft.com/office/drawing/2014/main" id="{7AE8F396-89D3-40A2-B3DB-FDEE6BEFF7B1}"/>
              </a:ext>
            </a:extLst>
          </p:cNvPr>
          <p:cNvGrpSpPr>
            <a:grpSpLocks/>
          </p:cNvGrpSpPr>
          <p:nvPr/>
        </p:nvGrpSpPr>
        <p:grpSpPr bwMode="auto">
          <a:xfrm>
            <a:off x="7661275" y="3405188"/>
            <a:ext cx="396875" cy="133350"/>
            <a:chOff x="1480" y="1523"/>
            <a:chExt cx="250" cy="84"/>
          </a:xfrm>
        </p:grpSpPr>
        <p:sp>
          <p:nvSpPr>
            <p:cNvPr id="15394" name="WordArt 1058">
              <a:extLst>
                <a:ext uri="{FF2B5EF4-FFF2-40B4-BE49-F238E27FC236}">
                  <a16:creationId xmlns:a16="http://schemas.microsoft.com/office/drawing/2014/main" id="{0B97DA22-614E-4D64-A14E-173E7EF54A9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0" y="152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大玉村</a:t>
              </a:r>
            </a:p>
          </p:txBody>
        </p:sp>
        <p:sp>
          <p:nvSpPr>
            <p:cNvPr id="15395" name="WordArt 1059">
              <a:extLst>
                <a:ext uri="{FF2B5EF4-FFF2-40B4-BE49-F238E27FC236}">
                  <a16:creationId xmlns:a16="http://schemas.microsoft.com/office/drawing/2014/main" id="{31EC96D4-B55E-48D5-9693-93AA7AF0CF9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1" y="152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大玉村</a:t>
              </a:r>
            </a:p>
          </p:txBody>
        </p:sp>
      </p:grpSp>
      <p:grpSp>
        <p:nvGrpSpPr>
          <p:cNvPr id="15396" name="Group 1060">
            <a:extLst>
              <a:ext uri="{FF2B5EF4-FFF2-40B4-BE49-F238E27FC236}">
                <a16:creationId xmlns:a16="http://schemas.microsoft.com/office/drawing/2014/main" id="{54D0CA69-9304-4489-BCC7-64534719B237}"/>
              </a:ext>
            </a:extLst>
          </p:cNvPr>
          <p:cNvGrpSpPr>
            <a:grpSpLocks/>
          </p:cNvGrpSpPr>
          <p:nvPr/>
        </p:nvGrpSpPr>
        <p:grpSpPr bwMode="auto">
          <a:xfrm>
            <a:off x="1404938" y="7635875"/>
            <a:ext cx="530225" cy="133350"/>
            <a:chOff x="1941" y="1750"/>
            <a:chExt cx="334" cy="84"/>
          </a:xfrm>
        </p:grpSpPr>
        <p:sp>
          <p:nvSpPr>
            <p:cNvPr id="15397" name="WordArt 1061">
              <a:extLst>
                <a:ext uri="{FF2B5EF4-FFF2-40B4-BE49-F238E27FC236}">
                  <a16:creationId xmlns:a16="http://schemas.microsoft.com/office/drawing/2014/main" id="{26862707-68BE-4386-8BC7-C076574E775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941" y="1750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檜枝岐村</a:t>
              </a:r>
            </a:p>
          </p:txBody>
        </p:sp>
        <p:sp>
          <p:nvSpPr>
            <p:cNvPr id="15398" name="WordArt 1062">
              <a:extLst>
                <a:ext uri="{FF2B5EF4-FFF2-40B4-BE49-F238E27FC236}">
                  <a16:creationId xmlns:a16="http://schemas.microsoft.com/office/drawing/2014/main" id="{9382CEAB-267E-4E36-A912-14A660FC6B0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942" y="1751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檜枝岐村</a:t>
              </a:r>
            </a:p>
          </p:txBody>
        </p:sp>
      </p:grpSp>
      <p:grpSp>
        <p:nvGrpSpPr>
          <p:cNvPr id="15399" name="Group 1063">
            <a:extLst>
              <a:ext uri="{FF2B5EF4-FFF2-40B4-BE49-F238E27FC236}">
                <a16:creationId xmlns:a16="http://schemas.microsoft.com/office/drawing/2014/main" id="{16034B54-B9F3-4120-9B46-28655B1CD072}"/>
              </a:ext>
            </a:extLst>
          </p:cNvPr>
          <p:cNvGrpSpPr>
            <a:grpSpLocks/>
          </p:cNvGrpSpPr>
          <p:nvPr/>
        </p:nvGrpSpPr>
        <p:grpSpPr bwMode="auto">
          <a:xfrm>
            <a:off x="5545138" y="3181350"/>
            <a:ext cx="396875" cy="133350"/>
            <a:chOff x="694" y="1750"/>
            <a:chExt cx="250" cy="84"/>
          </a:xfrm>
        </p:grpSpPr>
        <p:sp>
          <p:nvSpPr>
            <p:cNvPr id="15400" name="WordArt 1064">
              <a:extLst>
                <a:ext uri="{FF2B5EF4-FFF2-40B4-BE49-F238E27FC236}">
                  <a16:creationId xmlns:a16="http://schemas.microsoft.com/office/drawing/2014/main" id="{0B66AB77-0A5B-4CF6-AFB9-D9760626243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94" y="175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磐梯町</a:t>
              </a:r>
            </a:p>
          </p:txBody>
        </p:sp>
        <p:sp>
          <p:nvSpPr>
            <p:cNvPr id="15401" name="WordArt 1065">
              <a:extLst>
                <a:ext uri="{FF2B5EF4-FFF2-40B4-BE49-F238E27FC236}">
                  <a16:creationId xmlns:a16="http://schemas.microsoft.com/office/drawing/2014/main" id="{9B770412-AEC5-4B42-9C51-C80CF96292F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95" y="175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磐梯町</a:t>
              </a:r>
            </a:p>
          </p:txBody>
        </p:sp>
      </p:grpSp>
      <p:grpSp>
        <p:nvGrpSpPr>
          <p:cNvPr id="15402" name="Group 1066">
            <a:extLst>
              <a:ext uri="{FF2B5EF4-FFF2-40B4-BE49-F238E27FC236}">
                <a16:creationId xmlns:a16="http://schemas.microsoft.com/office/drawing/2014/main" id="{B10D3CC4-DD79-4345-8C4D-2683D8ECBDED}"/>
              </a:ext>
            </a:extLst>
          </p:cNvPr>
          <p:cNvGrpSpPr>
            <a:grpSpLocks/>
          </p:cNvGrpSpPr>
          <p:nvPr/>
        </p:nvGrpSpPr>
        <p:grpSpPr bwMode="auto">
          <a:xfrm>
            <a:off x="8299450" y="8896350"/>
            <a:ext cx="396875" cy="133350"/>
            <a:chOff x="1125" y="1750"/>
            <a:chExt cx="250" cy="84"/>
          </a:xfrm>
        </p:grpSpPr>
        <p:sp>
          <p:nvSpPr>
            <p:cNvPr id="15403" name="WordArt 1067">
              <a:extLst>
                <a:ext uri="{FF2B5EF4-FFF2-40B4-BE49-F238E27FC236}">
                  <a16:creationId xmlns:a16="http://schemas.microsoft.com/office/drawing/2014/main" id="{5119BF1B-CEC3-4718-8FA6-AE8D499C65B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25" y="175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矢祭町</a:t>
              </a:r>
            </a:p>
          </p:txBody>
        </p:sp>
        <p:sp>
          <p:nvSpPr>
            <p:cNvPr id="15404" name="WordArt 1068">
              <a:extLst>
                <a:ext uri="{FF2B5EF4-FFF2-40B4-BE49-F238E27FC236}">
                  <a16:creationId xmlns:a16="http://schemas.microsoft.com/office/drawing/2014/main" id="{3895B154-93F8-4C98-A773-CEDE6B0EF57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26" y="175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矢祭町</a:t>
              </a:r>
            </a:p>
          </p:txBody>
        </p:sp>
      </p:grpSp>
      <p:grpSp>
        <p:nvGrpSpPr>
          <p:cNvPr id="15405" name="Group 1069">
            <a:extLst>
              <a:ext uri="{FF2B5EF4-FFF2-40B4-BE49-F238E27FC236}">
                <a16:creationId xmlns:a16="http://schemas.microsoft.com/office/drawing/2014/main" id="{FFFDE287-6745-4FFF-954C-E1F8104E8B7F}"/>
              </a:ext>
            </a:extLst>
          </p:cNvPr>
          <p:cNvGrpSpPr>
            <a:grpSpLocks/>
          </p:cNvGrpSpPr>
          <p:nvPr/>
        </p:nvGrpSpPr>
        <p:grpSpPr bwMode="auto">
          <a:xfrm>
            <a:off x="6086475" y="6421438"/>
            <a:ext cx="396875" cy="133350"/>
            <a:chOff x="1488" y="1750"/>
            <a:chExt cx="250" cy="84"/>
          </a:xfrm>
        </p:grpSpPr>
        <p:sp>
          <p:nvSpPr>
            <p:cNvPr id="15406" name="WordArt 1070">
              <a:extLst>
                <a:ext uri="{FF2B5EF4-FFF2-40B4-BE49-F238E27FC236}">
                  <a16:creationId xmlns:a16="http://schemas.microsoft.com/office/drawing/2014/main" id="{C83C3A7F-5F62-4398-8882-90428DFB136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8" y="175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西郷村</a:t>
              </a:r>
            </a:p>
          </p:txBody>
        </p:sp>
        <p:sp>
          <p:nvSpPr>
            <p:cNvPr id="15407" name="WordArt 1071">
              <a:extLst>
                <a:ext uri="{FF2B5EF4-FFF2-40B4-BE49-F238E27FC236}">
                  <a16:creationId xmlns:a16="http://schemas.microsoft.com/office/drawing/2014/main" id="{A962B32E-9172-49C5-A7FB-72CFA69B13F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9" y="175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西郷村</a:t>
              </a:r>
            </a:p>
          </p:txBody>
        </p:sp>
      </p:grpSp>
      <p:grpSp>
        <p:nvGrpSpPr>
          <p:cNvPr id="15408" name="Group 1072">
            <a:extLst>
              <a:ext uri="{FF2B5EF4-FFF2-40B4-BE49-F238E27FC236}">
                <a16:creationId xmlns:a16="http://schemas.microsoft.com/office/drawing/2014/main" id="{7B3A201A-0A03-4FDA-9A4B-18631671C60E}"/>
              </a:ext>
            </a:extLst>
          </p:cNvPr>
          <p:cNvGrpSpPr>
            <a:grpSpLocks/>
          </p:cNvGrpSpPr>
          <p:nvPr/>
        </p:nvGrpSpPr>
        <p:grpSpPr bwMode="auto">
          <a:xfrm>
            <a:off x="11261725" y="2730500"/>
            <a:ext cx="530225" cy="133350"/>
            <a:chOff x="1933" y="1946"/>
            <a:chExt cx="334" cy="84"/>
          </a:xfrm>
        </p:grpSpPr>
        <p:sp>
          <p:nvSpPr>
            <p:cNvPr id="15409" name="WordArt 1073">
              <a:extLst>
                <a:ext uri="{FF2B5EF4-FFF2-40B4-BE49-F238E27FC236}">
                  <a16:creationId xmlns:a16="http://schemas.microsoft.com/office/drawing/2014/main" id="{CD30F1C2-FEAF-42AA-8B62-49E2E1EAC52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933" y="1946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南相馬市</a:t>
              </a:r>
            </a:p>
          </p:txBody>
        </p:sp>
        <p:sp>
          <p:nvSpPr>
            <p:cNvPr id="15410" name="WordArt 1074">
              <a:extLst>
                <a:ext uri="{FF2B5EF4-FFF2-40B4-BE49-F238E27FC236}">
                  <a16:creationId xmlns:a16="http://schemas.microsoft.com/office/drawing/2014/main" id="{20E5C99B-0C69-49DD-9F52-5357E1CA887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934" y="1947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南相馬市</a:t>
              </a:r>
            </a:p>
          </p:txBody>
        </p:sp>
      </p:grpSp>
      <p:grpSp>
        <p:nvGrpSpPr>
          <p:cNvPr id="15411" name="Group 1075">
            <a:extLst>
              <a:ext uri="{FF2B5EF4-FFF2-40B4-BE49-F238E27FC236}">
                <a16:creationId xmlns:a16="http://schemas.microsoft.com/office/drawing/2014/main" id="{DA775797-13F0-4A95-A91D-D64800E4C8D4}"/>
              </a:ext>
            </a:extLst>
          </p:cNvPr>
          <p:cNvGrpSpPr>
            <a:grpSpLocks/>
          </p:cNvGrpSpPr>
          <p:nvPr/>
        </p:nvGrpSpPr>
        <p:grpSpPr bwMode="auto">
          <a:xfrm>
            <a:off x="8434388" y="6557963"/>
            <a:ext cx="396875" cy="133350"/>
            <a:chOff x="686" y="1946"/>
            <a:chExt cx="250" cy="84"/>
          </a:xfrm>
        </p:grpSpPr>
        <p:sp>
          <p:nvSpPr>
            <p:cNvPr id="15412" name="WordArt 1076">
              <a:extLst>
                <a:ext uri="{FF2B5EF4-FFF2-40B4-BE49-F238E27FC236}">
                  <a16:creationId xmlns:a16="http://schemas.microsoft.com/office/drawing/2014/main" id="{BF85EA0A-270B-416A-824C-64D05204FAE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86" y="194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石川町</a:t>
              </a:r>
            </a:p>
          </p:txBody>
        </p:sp>
        <p:sp>
          <p:nvSpPr>
            <p:cNvPr id="15413" name="WordArt 1077">
              <a:extLst>
                <a:ext uri="{FF2B5EF4-FFF2-40B4-BE49-F238E27FC236}">
                  <a16:creationId xmlns:a16="http://schemas.microsoft.com/office/drawing/2014/main" id="{9519BE82-FEC5-4EFD-B8E2-23AF997F310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87" y="194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石川町</a:t>
              </a:r>
            </a:p>
          </p:txBody>
        </p:sp>
      </p:grpSp>
      <p:grpSp>
        <p:nvGrpSpPr>
          <p:cNvPr id="15414" name="Group 1078">
            <a:extLst>
              <a:ext uri="{FF2B5EF4-FFF2-40B4-BE49-F238E27FC236}">
                <a16:creationId xmlns:a16="http://schemas.microsoft.com/office/drawing/2014/main" id="{088D158B-4601-4236-A439-C0D299C126AD}"/>
              </a:ext>
            </a:extLst>
          </p:cNvPr>
          <p:cNvGrpSpPr>
            <a:grpSpLocks/>
          </p:cNvGrpSpPr>
          <p:nvPr/>
        </p:nvGrpSpPr>
        <p:grpSpPr bwMode="auto">
          <a:xfrm>
            <a:off x="3213100" y="4260850"/>
            <a:ext cx="396875" cy="133350"/>
            <a:chOff x="1117" y="1946"/>
            <a:chExt cx="250" cy="84"/>
          </a:xfrm>
        </p:grpSpPr>
        <p:sp>
          <p:nvSpPr>
            <p:cNvPr id="15415" name="WordArt 1079">
              <a:extLst>
                <a:ext uri="{FF2B5EF4-FFF2-40B4-BE49-F238E27FC236}">
                  <a16:creationId xmlns:a16="http://schemas.microsoft.com/office/drawing/2014/main" id="{F70BA01C-A8DD-439F-AFED-25E10C18879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17" y="194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三島町</a:t>
              </a:r>
            </a:p>
          </p:txBody>
        </p:sp>
        <p:sp>
          <p:nvSpPr>
            <p:cNvPr id="15416" name="WordArt 1080">
              <a:extLst>
                <a:ext uri="{FF2B5EF4-FFF2-40B4-BE49-F238E27FC236}">
                  <a16:creationId xmlns:a16="http://schemas.microsoft.com/office/drawing/2014/main" id="{D417C518-2B13-423C-86DE-DD456CC4145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18" y="194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三島町</a:t>
              </a:r>
            </a:p>
          </p:txBody>
        </p:sp>
      </p:grpSp>
      <p:grpSp>
        <p:nvGrpSpPr>
          <p:cNvPr id="15417" name="Group 1081">
            <a:extLst>
              <a:ext uri="{FF2B5EF4-FFF2-40B4-BE49-F238E27FC236}">
                <a16:creationId xmlns:a16="http://schemas.microsoft.com/office/drawing/2014/main" id="{C316BE8B-5790-43F7-BB50-49EAC74A204D}"/>
              </a:ext>
            </a:extLst>
          </p:cNvPr>
          <p:cNvGrpSpPr>
            <a:grpSpLocks/>
          </p:cNvGrpSpPr>
          <p:nvPr/>
        </p:nvGrpSpPr>
        <p:grpSpPr bwMode="auto">
          <a:xfrm>
            <a:off x="3430588" y="5386388"/>
            <a:ext cx="396875" cy="133350"/>
            <a:chOff x="1480" y="1946"/>
            <a:chExt cx="250" cy="84"/>
          </a:xfrm>
        </p:grpSpPr>
        <p:sp>
          <p:nvSpPr>
            <p:cNvPr id="15418" name="WordArt 1082">
              <a:extLst>
                <a:ext uri="{FF2B5EF4-FFF2-40B4-BE49-F238E27FC236}">
                  <a16:creationId xmlns:a16="http://schemas.microsoft.com/office/drawing/2014/main" id="{CE39C0D1-004A-42AD-A86A-DD70401E454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0" y="194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昭和村</a:t>
              </a:r>
            </a:p>
          </p:txBody>
        </p:sp>
        <p:sp>
          <p:nvSpPr>
            <p:cNvPr id="15419" name="WordArt 1083">
              <a:extLst>
                <a:ext uri="{FF2B5EF4-FFF2-40B4-BE49-F238E27FC236}">
                  <a16:creationId xmlns:a16="http://schemas.microsoft.com/office/drawing/2014/main" id="{68927940-DED6-4785-B9AB-2A3DD85FF98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1" y="194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昭和村</a:t>
              </a:r>
            </a:p>
          </p:txBody>
        </p:sp>
      </p:grpSp>
      <p:grpSp>
        <p:nvGrpSpPr>
          <p:cNvPr id="15420" name="Group 1084">
            <a:extLst>
              <a:ext uri="{FF2B5EF4-FFF2-40B4-BE49-F238E27FC236}">
                <a16:creationId xmlns:a16="http://schemas.microsoft.com/office/drawing/2014/main" id="{51310C15-F276-48D0-90DB-1553A3103F5D}"/>
              </a:ext>
            </a:extLst>
          </p:cNvPr>
          <p:cNvGrpSpPr>
            <a:grpSpLocks/>
          </p:cNvGrpSpPr>
          <p:nvPr/>
        </p:nvGrpSpPr>
        <p:grpSpPr bwMode="auto">
          <a:xfrm>
            <a:off x="3070225" y="6645275"/>
            <a:ext cx="530225" cy="133350"/>
            <a:chOff x="1933" y="2203"/>
            <a:chExt cx="334" cy="84"/>
          </a:xfrm>
        </p:grpSpPr>
        <p:sp>
          <p:nvSpPr>
            <p:cNvPr id="15421" name="WordArt 1085">
              <a:extLst>
                <a:ext uri="{FF2B5EF4-FFF2-40B4-BE49-F238E27FC236}">
                  <a16:creationId xmlns:a16="http://schemas.microsoft.com/office/drawing/2014/main" id="{8EAB786C-1B1E-4992-9525-6DE50320882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933" y="2203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南会津町</a:t>
              </a:r>
            </a:p>
          </p:txBody>
        </p:sp>
        <p:sp>
          <p:nvSpPr>
            <p:cNvPr id="15422" name="WordArt 1086">
              <a:extLst>
                <a:ext uri="{FF2B5EF4-FFF2-40B4-BE49-F238E27FC236}">
                  <a16:creationId xmlns:a16="http://schemas.microsoft.com/office/drawing/2014/main" id="{92B6B071-7C89-4701-B83D-8C6EAC32BC2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934" y="2204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南会津町</a:t>
              </a:r>
            </a:p>
          </p:txBody>
        </p:sp>
      </p:grpSp>
      <p:grpSp>
        <p:nvGrpSpPr>
          <p:cNvPr id="15423" name="Group 1087">
            <a:extLst>
              <a:ext uri="{FF2B5EF4-FFF2-40B4-BE49-F238E27FC236}">
                <a16:creationId xmlns:a16="http://schemas.microsoft.com/office/drawing/2014/main" id="{B995DE07-FD14-4CC2-B7B3-7FB7AE4C2711}"/>
              </a:ext>
            </a:extLst>
          </p:cNvPr>
          <p:cNvGrpSpPr>
            <a:grpSpLocks/>
          </p:cNvGrpSpPr>
          <p:nvPr/>
        </p:nvGrpSpPr>
        <p:grpSpPr bwMode="auto">
          <a:xfrm>
            <a:off x="9010650" y="6105525"/>
            <a:ext cx="396875" cy="133350"/>
            <a:chOff x="686" y="2203"/>
            <a:chExt cx="250" cy="84"/>
          </a:xfrm>
        </p:grpSpPr>
        <p:sp>
          <p:nvSpPr>
            <p:cNvPr id="15424" name="WordArt 1088">
              <a:extLst>
                <a:ext uri="{FF2B5EF4-FFF2-40B4-BE49-F238E27FC236}">
                  <a16:creationId xmlns:a16="http://schemas.microsoft.com/office/drawing/2014/main" id="{ED7644BD-E390-402F-8278-8DDD00174F9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86" y="220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平田村</a:t>
              </a:r>
            </a:p>
          </p:txBody>
        </p:sp>
        <p:sp>
          <p:nvSpPr>
            <p:cNvPr id="15425" name="WordArt 1089">
              <a:extLst>
                <a:ext uri="{FF2B5EF4-FFF2-40B4-BE49-F238E27FC236}">
                  <a16:creationId xmlns:a16="http://schemas.microsoft.com/office/drawing/2014/main" id="{66DF3E7F-E820-45D7-A3BC-4F0C281D297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87" y="220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平田村</a:t>
              </a:r>
            </a:p>
          </p:txBody>
        </p:sp>
      </p:grpSp>
      <p:grpSp>
        <p:nvGrpSpPr>
          <p:cNvPr id="15426" name="Group 1090">
            <a:extLst>
              <a:ext uri="{FF2B5EF4-FFF2-40B4-BE49-F238E27FC236}">
                <a16:creationId xmlns:a16="http://schemas.microsoft.com/office/drawing/2014/main" id="{9CA9E93E-805F-489A-913F-3F0F9FDF4A78}"/>
              </a:ext>
            </a:extLst>
          </p:cNvPr>
          <p:cNvGrpSpPr>
            <a:grpSpLocks/>
          </p:cNvGrpSpPr>
          <p:nvPr/>
        </p:nvGrpSpPr>
        <p:grpSpPr bwMode="auto">
          <a:xfrm>
            <a:off x="2351088" y="4305300"/>
            <a:ext cx="396875" cy="133350"/>
            <a:chOff x="1117" y="2203"/>
            <a:chExt cx="250" cy="84"/>
          </a:xfrm>
        </p:grpSpPr>
        <p:sp>
          <p:nvSpPr>
            <p:cNvPr id="15427" name="WordArt 1091">
              <a:extLst>
                <a:ext uri="{FF2B5EF4-FFF2-40B4-BE49-F238E27FC236}">
                  <a16:creationId xmlns:a16="http://schemas.microsoft.com/office/drawing/2014/main" id="{02698523-1985-45E1-90BC-D262AEF8D94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17" y="220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金山町</a:t>
              </a:r>
            </a:p>
          </p:txBody>
        </p:sp>
        <p:sp>
          <p:nvSpPr>
            <p:cNvPr id="15428" name="WordArt 1092">
              <a:extLst>
                <a:ext uri="{FF2B5EF4-FFF2-40B4-BE49-F238E27FC236}">
                  <a16:creationId xmlns:a16="http://schemas.microsoft.com/office/drawing/2014/main" id="{49068650-D37C-49DD-83E6-18056ABA5C2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18" y="220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金山町</a:t>
              </a:r>
            </a:p>
          </p:txBody>
        </p:sp>
      </p:grpSp>
      <p:grpSp>
        <p:nvGrpSpPr>
          <p:cNvPr id="15429" name="Group 1093">
            <a:extLst>
              <a:ext uri="{FF2B5EF4-FFF2-40B4-BE49-F238E27FC236}">
                <a16:creationId xmlns:a16="http://schemas.microsoft.com/office/drawing/2014/main" id="{184DD318-47D2-4B78-9CBE-BD0421BC7209}"/>
              </a:ext>
            </a:extLst>
          </p:cNvPr>
          <p:cNvGrpSpPr>
            <a:grpSpLocks/>
          </p:cNvGrpSpPr>
          <p:nvPr/>
        </p:nvGrpSpPr>
        <p:grpSpPr bwMode="auto">
          <a:xfrm>
            <a:off x="7840663" y="6600825"/>
            <a:ext cx="396875" cy="133350"/>
            <a:chOff x="1480" y="2203"/>
            <a:chExt cx="250" cy="84"/>
          </a:xfrm>
        </p:grpSpPr>
        <p:sp>
          <p:nvSpPr>
            <p:cNvPr id="15430" name="WordArt 1094">
              <a:extLst>
                <a:ext uri="{FF2B5EF4-FFF2-40B4-BE49-F238E27FC236}">
                  <a16:creationId xmlns:a16="http://schemas.microsoft.com/office/drawing/2014/main" id="{06706B94-38D4-41C3-8048-49A33BD6BE7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0" y="220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中島村</a:t>
              </a:r>
            </a:p>
          </p:txBody>
        </p:sp>
        <p:sp>
          <p:nvSpPr>
            <p:cNvPr id="15431" name="WordArt 1095">
              <a:extLst>
                <a:ext uri="{FF2B5EF4-FFF2-40B4-BE49-F238E27FC236}">
                  <a16:creationId xmlns:a16="http://schemas.microsoft.com/office/drawing/2014/main" id="{0CC21C45-F485-4525-A073-A784E0E2BF9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1" y="220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中島村</a:t>
              </a:r>
            </a:p>
          </p:txBody>
        </p:sp>
      </p:grpSp>
      <p:grpSp>
        <p:nvGrpSpPr>
          <p:cNvPr id="15432" name="Group 1096">
            <a:extLst>
              <a:ext uri="{FF2B5EF4-FFF2-40B4-BE49-F238E27FC236}">
                <a16:creationId xmlns:a16="http://schemas.microsoft.com/office/drawing/2014/main" id="{DA138B76-739E-452E-AE59-C542111AB2E6}"/>
              </a:ext>
            </a:extLst>
          </p:cNvPr>
          <p:cNvGrpSpPr>
            <a:grpSpLocks/>
          </p:cNvGrpSpPr>
          <p:nvPr/>
        </p:nvGrpSpPr>
        <p:grpSpPr bwMode="auto">
          <a:xfrm>
            <a:off x="5770563" y="2279650"/>
            <a:ext cx="530225" cy="133350"/>
            <a:chOff x="1941" y="2430"/>
            <a:chExt cx="334" cy="84"/>
          </a:xfrm>
        </p:grpSpPr>
        <p:sp>
          <p:nvSpPr>
            <p:cNvPr id="15433" name="WordArt 1097">
              <a:extLst>
                <a:ext uri="{FF2B5EF4-FFF2-40B4-BE49-F238E27FC236}">
                  <a16:creationId xmlns:a16="http://schemas.microsoft.com/office/drawing/2014/main" id="{37A49415-37FC-4C04-80F2-C7CE2B603C0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941" y="2430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北塩原村</a:t>
              </a:r>
            </a:p>
          </p:txBody>
        </p:sp>
        <p:sp>
          <p:nvSpPr>
            <p:cNvPr id="15434" name="WordArt 1098">
              <a:extLst>
                <a:ext uri="{FF2B5EF4-FFF2-40B4-BE49-F238E27FC236}">
                  <a16:creationId xmlns:a16="http://schemas.microsoft.com/office/drawing/2014/main" id="{C47D73E5-9148-4961-9FAD-A3F827528E0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942" y="2431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北塩原村</a:t>
              </a:r>
            </a:p>
          </p:txBody>
        </p:sp>
      </p:grpSp>
      <p:grpSp>
        <p:nvGrpSpPr>
          <p:cNvPr id="15435" name="Group 1099">
            <a:extLst>
              <a:ext uri="{FF2B5EF4-FFF2-40B4-BE49-F238E27FC236}">
                <a16:creationId xmlns:a16="http://schemas.microsoft.com/office/drawing/2014/main" id="{98E9F2D6-65D5-4F61-9BFF-A790020E6708}"/>
              </a:ext>
            </a:extLst>
          </p:cNvPr>
          <p:cNvGrpSpPr>
            <a:grpSpLocks/>
          </p:cNvGrpSpPr>
          <p:nvPr/>
        </p:nvGrpSpPr>
        <p:grpSpPr bwMode="auto">
          <a:xfrm>
            <a:off x="4870450" y="3360738"/>
            <a:ext cx="396875" cy="133350"/>
            <a:chOff x="694" y="2430"/>
            <a:chExt cx="250" cy="84"/>
          </a:xfrm>
        </p:grpSpPr>
        <p:sp>
          <p:nvSpPr>
            <p:cNvPr id="15436" name="WordArt 1100">
              <a:extLst>
                <a:ext uri="{FF2B5EF4-FFF2-40B4-BE49-F238E27FC236}">
                  <a16:creationId xmlns:a16="http://schemas.microsoft.com/office/drawing/2014/main" id="{A21285EE-B085-44D1-B070-62E9BA21FF8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94" y="243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湯川村</a:t>
              </a:r>
            </a:p>
          </p:txBody>
        </p:sp>
        <p:sp>
          <p:nvSpPr>
            <p:cNvPr id="15437" name="WordArt 1101">
              <a:extLst>
                <a:ext uri="{FF2B5EF4-FFF2-40B4-BE49-F238E27FC236}">
                  <a16:creationId xmlns:a16="http://schemas.microsoft.com/office/drawing/2014/main" id="{D71C6103-9822-453C-A3C2-EC64E56473B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95" y="243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湯川村</a:t>
              </a:r>
            </a:p>
          </p:txBody>
        </p:sp>
      </p:grpSp>
      <p:grpSp>
        <p:nvGrpSpPr>
          <p:cNvPr id="15438" name="Group 1102">
            <a:extLst>
              <a:ext uri="{FF2B5EF4-FFF2-40B4-BE49-F238E27FC236}">
                <a16:creationId xmlns:a16="http://schemas.microsoft.com/office/drawing/2014/main" id="{4C2BB97B-CD57-4084-B3DB-23EA437EBB15}"/>
              </a:ext>
            </a:extLst>
          </p:cNvPr>
          <p:cNvGrpSpPr>
            <a:grpSpLocks/>
          </p:cNvGrpSpPr>
          <p:nvPr/>
        </p:nvGrpSpPr>
        <p:grpSpPr bwMode="auto">
          <a:xfrm>
            <a:off x="7705725" y="7770813"/>
            <a:ext cx="396875" cy="133350"/>
            <a:chOff x="1125" y="2430"/>
            <a:chExt cx="250" cy="84"/>
          </a:xfrm>
        </p:grpSpPr>
        <p:sp>
          <p:nvSpPr>
            <p:cNvPr id="15439" name="WordArt 1103">
              <a:extLst>
                <a:ext uri="{FF2B5EF4-FFF2-40B4-BE49-F238E27FC236}">
                  <a16:creationId xmlns:a16="http://schemas.microsoft.com/office/drawing/2014/main" id="{544735AC-96FC-49F4-9A36-8818E75109C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25" y="243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棚倉町</a:t>
              </a:r>
            </a:p>
          </p:txBody>
        </p:sp>
        <p:sp>
          <p:nvSpPr>
            <p:cNvPr id="15440" name="WordArt 1104">
              <a:extLst>
                <a:ext uri="{FF2B5EF4-FFF2-40B4-BE49-F238E27FC236}">
                  <a16:creationId xmlns:a16="http://schemas.microsoft.com/office/drawing/2014/main" id="{A699E093-B5C9-4CF9-93A3-CE9E1199803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26" y="243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棚倉町</a:t>
              </a:r>
            </a:p>
          </p:txBody>
        </p:sp>
      </p:grpSp>
      <p:grpSp>
        <p:nvGrpSpPr>
          <p:cNvPr id="15441" name="Group 1105">
            <a:extLst>
              <a:ext uri="{FF2B5EF4-FFF2-40B4-BE49-F238E27FC236}">
                <a16:creationId xmlns:a16="http://schemas.microsoft.com/office/drawing/2014/main" id="{D7A29240-1E13-4DAA-873C-A3473F65AC36}"/>
              </a:ext>
            </a:extLst>
          </p:cNvPr>
          <p:cNvGrpSpPr>
            <a:grpSpLocks/>
          </p:cNvGrpSpPr>
          <p:nvPr/>
        </p:nvGrpSpPr>
        <p:grpSpPr bwMode="auto">
          <a:xfrm>
            <a:off x="7705725" y="6149975"/>
            <a:ext cx="396875" cy="133350"/>
            <a:chOff x="1488" y="2430"/>
            <a:chExt cx="250" cy="84"/>
          </a:xfrm>
        </p:grpSpPr>
        <p:sp>
          <p:nvSpPr>
            <p:cNvPr id="15442" name="WordArt 1106">
              <a:extLst>
                <a:ext uri="{FF2B5EF4-FFF2-40B4-BE49-F238E27FC236}">
                  <a16:creationId xmlns:a16="http://schemas.microsoft.com/office/drawing/2014/main" id="{7C4B23FC-11F8-4826-9A95-C0D9A2F5CE4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8" y="243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矢吹町</a:t>
              </a:r>
            </a:p>
          </p:txBody>
        </p:sp>
        <p:sp>
          <p:nvSpPr>
            <p:cNvPr id="15443" name="WordArt 1107">
              <a:extLst>
                <a:ext uri="{FF2B5EF4-FFF2-40B4-BE49-F238E27FC236}">
                  <a16:creationId xmlns:a16="http://schemas.microsoft.com/office/drawing/2014/main" id="{16AB55BC-07AC-4B11-BEBE-ACCF2494AC1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9" y="243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矢吹町</a:t>
              </a:r>
            </a:p>
          </p:txBody>
        </p:sp>
      </p:grpSp>
      <p:grpSp>
        <p:nvGrpSpPr>
          <p:cNvPr id="15444" name="Group 1108">
            <a:extLst>
              <a:ext uri="{FF2B5EF4-FFF2-40B4-BE49-F238E27FC236}">
                <a16:creationId xmlns:a16="http://schemas.microsoft.com/office/drawing/2014/main" id="{00BDB9D0-24B3-43B3-855D-41C8174DF470}"/>
              </a:ext>
            </a:extLst>
          </p:cNvPr>
          <p:cNvGrpSpPr>
            <a:grpSpLocks/>
          </p:cNvGrpSpPr>
          <p:nvPr/>
        </p:nvGrpSpPr>
        <p:grpSpPr bwMode="auto">
          <a:xfrm>
            <a:off x="3205163" y="2505075"/>
            <a:ext cx="530225" cy="133350"/>
            <a:chOff x="1933" y="2626"/>
            <a:chExt cx="334" cy="84"/>
          </a:xfrm>
        </p:grpSpPr>
        <p:sp>
          <p:nvSpPr>
            <p:cNvPr id="15445" name="WordArt 1109">
              <a:extLst>
                <a:ext uri="{FF2B5EF4-FFF2-40B4-BE49-F238E27FC236}">
                  <a16:creationId xmlns:a16="http://schemas.microsoft.com/office/drawing/2014/main" id="{1A600656-AF08-4895-BE89-AA89DFEF9E7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933" y="2626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西会津町</a:t>
              </a:r>
            </a:p>
          </p:txBody>
        </p:sp>
        <p:sp>
          <p:nvSpPr>
            <p:cNvPr id="15446" name="WordArt 1110">
              <a:extLst>
                <a:ext uri="{FF2B5EF4-FFF2-40B4-BE49-F238E27FC236}">
                  <a16:creationId xmlns:a16="http://schemas.microsoft.com/office/drawing/2014/main" id="{7B700A84-143E-4F7F-BEB4-DB45E4EEECB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934" y="2627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西会津町</a:t>
              </a:r>
            </a:p>
          </p:txBody>
        </p:sp>
      </p:grpSp>
      <p:grpSp>
        <p:nvGrpSpPr>
          <p:cNvPr id="15447" name="Group 1111">
            <a:extLst>
              <a:ext uri="{FF2B5EF4-FFF2-40B4-BE49-F238E27FC236}">
                <a16:creationId xmlns:a16="http://schemas.microsoft.com/office/drawing/2014/main" id="{31A04928-057D-40E2-ADBC-65D07DAD6A00}"/>
              </a:ext>
            </a:extLst>
          </p:cNvPr>
          <p:cNvGrpSpPr>
            <a:grpSpLocks/>
          </p:cNvGrpSpPr>
          <p:nvPr/>
        </p:nvGrpSpPr>
        <p:grpSpPr bwMode="auto">
          <a:xfrm>
            <a:off x="7300913" y="6510338"/>
            <a:ext cx="396875" cy="133350"/>
            <a:chOff x="686" y="2626"/>
            <a:chExt cx="250" cy="84"/>
          </a:xfrm>
        </p:grpSpPr>
        <p:sp>
          <p:nvSpPr>
            <p:cNvPr id="15448" name="WordArt 1112">
              <a:extLst>
                <a:ext uri="{FF2B5EF4-FFF2-40B4-BE49-F238E27FC236}">
                  <a16:creationId xmlns:a16="http://schemas.microsoft.com/office/drawing/2014/main" id="{4057C9EC-FD90-443B-8997-93FE025B2B5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86" y="262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泉崎村</a:t>
              </a:r>
            </a:p>
          </p:txBody>
        </p:sp>
        <p:sp>
          <p:nvSpPr>
            <p:cNvPr id="15449" name="WordArt 1113">
              <a:extLst>
                <a:ext uri="{FF2B5EF4-FFF2-40B4-BE49-F238E27FC236}">
                  <a16:creationId xmlns:a16="http://schemas.microsoft.com/office/drawing/2014/main" id="{E46688F5-528D-4878-9078-C355CE0D296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87" y="262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泉崎村</a:t>
              </a:r>
            </a:p>
          </p:txBody>
        </p:sp>
      </p:grpSp>
      <p:grpSp>
        <p:nvGrpSpPr>
          <p:cNvPr id="15450" name="Group 1114">
            <a:extLst>
              <a:ext uri="{FF2B5EF4-FFF2-40B4-BE49-F238E27FC236}">
                <a16:creationId xmlns:a16="http://schemas.microsoft.com/office/drawing/2014/main" id="{E13A9441-AC9B-465A-99C9-8D4A58AE9152}"/>
              </a:ext>
            </a:extLst>
          </p:cNvPr>
          <p:cNvGrpSpPr>
            <a:grpSpLocks/>
          </p:cNvGrpSpPr>
          <p:nvPr/>
        </p:nvGrpSpPr>
        <p:grpSpPr bwMode="auto">
          <a:xfrm>
            <a:off x="8335963" y="6061075"/>
            <a:ext cx="396875" cy="133350"/>
            <a:chOff x="1117" y="2626"/>
            <a:chExt cx="250" cy="84"/>
          </a:xfrm>
        </p:grpSpPr>
        <p:sp>
          <p:nvSpPr>
            <p:cNvPr id="15451" name="WordArt 1115">
              <a:extLst>
                <a:ext uri="{FF2B5EF4-FFF2-40B4-BE49-F238E27FC236}">
                  <a16:creationId xmlns:a16="http://schemas.microsoft.com/office/drawing/2014/main" id="{51173016-E0EC-43CD-AA76-A85D686DD6A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17" y="262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玉川村</a:t>
              </a:r>
            </a:p>
          </p:txBody>
        </p:sp>
        <p:sp>
          <p:nvSpPr>
            <p:cNvPr id="15452" name="WordArt 1116">
              <a:extLst>
                <a:ext uri="{FF2B5EF4-FFF2-40B4-BE49-F238E27FC236}">
                  <a16:creationId xmlns:a16="http://schemas.microsoft.com/office/drawing/2014/main" id="{D620032F-A84E-446D-B9C7-F17889CC57A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18" y="262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玉川村</a:t>
              </a:r>
            </a:p>
          </p:txBody>
        </p:sp>
      </p:grpSp>
      <p:grpSp>
        <p:nvGrpSpPr>
          <p:cNvPr id="15453" name="Group 1117">
            <a:extLst>
              <a:ext uri="{FF2B5EF4-FFF2-40B4-BE49-F238E27FC236}">
                <a16:creationId xmlns:a16="http://schemas.microsoft.com/office/drawing/2014/main" id="{E3B29A5E-1EC9-4051-B66A-212F73DB5C2C}"/>
              </a:ext>
            </a:extLst>
          </p:cNvPr>
          <p:cNvGrpSpPr>
            <a:grpSpLocks/>
          </p:cNvGrpSpPr>
          <p:nvPr/>
        </p:nvGrpSpPr>
        <p:grpSpPr bwMode="auto">
          <a:xfrm>
            <a:off x="8696325" y="7815263"/>
            <a:ext cx="396875" cy="133350"/>
            <a:chOff x="1480" y="2626"/>
            <a:chExt cx="250" cy="84"/>
          </a:xfrm>
        </p:grpSpPr>
        <p:sp>
          <p:nvSpPr>
            <p:cNvPr id="15454" name="WordArt 1118">
              <a:extLst>
                <a:ext uri="{FF2B5EF4-FFF2-40B4-BE49-F238E27FC236}">
                  <a16:creationId xmlns:a16="http://schemas.microsoft.com/office/drawing/2014/main" id="{CA21FC15-AA8D-4D11-B44B-0213EE5E366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0" y="262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鮫川村</a:t>
              </a:r>
            </a:p>
          </p:txBody>
        </p:sp>
        <p:sp>
          <p:nvSpPr>
            <p:cNvPr id="15455" name="WordArt 1119">
              <a:extLst>
                <a:ext uri="{FF2B5EF4-FFF2-40B4-BE49-F238E27FC236}">
                  <a16:creationId xmlns:a16="http://schemas.microsoft.com/office/drawing/2014/main" id="{93D02067-E170-44E6-AD07-1057E80E95A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1" y="262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鮫川村</a:t>
              </a:r>
            </a:p>
          </p:txBody>
        </p:sp>
      </p:grpSp>
      <p:grpSp>
        <p:nvGrpSpPr>
          <p:cNvPr id="15456" name="Group 1120">
            <a:extLst>
              <a:ext uri="{FF2B5EF4-FFF2-40B4-BE49-F238E27FC236}">
                <a16:creationId xmlns:a16="http://schemas.microsoft.com/office/drawing/2014/main" id="{04DA9DD2-B057-4D39-B5C1-B8B6A64BA1D2}"/>
              </a:ext>
            </a:extLst>
          </p:cNvPr>
          <p:cNvGrpSpPr>
            <a:grpSpLocks/>
          </p:cNvGrpSpPr>
          <p:nvPr/>
        </p:nvGrpSpPr>
        <p:grpSpPr bwMode="auto">
          <a:xfrm>
            <a:off x="6491288" y="2911475"/>
            <a:ext cx="530225" cy="133350"/>
            <a:chOff x="1933" y="2883"/>
            <a:chExt cx="334" cy="84"/>
          </a:xfrm>
        </p:grpSpPr>
        <p:sp>
          <p:nvSpPr>
            <p:cNvPr id="15457" name="WordArt 1121">
              <a:extLst>
                <a:ext uri="{FF2B5EF4-FFF2-40B4-BE49-F238E27FC236}">
                  <a16:creationId xmlns:a16="http://schemas.microsoft.com/office/drawing/2014/main" id="{0FFF5C44-929F-4E5B-ABD4-C005174773B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933" y="2883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猪苗代町</a:t>
              </a:r>
            </a:p>
          </p:txBody>
        </p:sp>
        <p:sp>
          <p:nvSpPr>
            <p:cNvPr id="15458" name="WordArt 1122">
              <a:extLst>
                <a:ext uri="{FF2B5EF4-FFF2-40B4-BE49-F238E27FC236}">
                  <a16:creationId xmlns:a16="http://schemas.microsoft.com/office/drawing/2014/main" id="{ACAB1DAD-FB9F-43F8-A8D8-CB95E422ED4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934" y="2884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猪苗代町</a:t>
              </a:r>
            </a:p>
          </p:txBody>
        </p:sp>
      </p:grpSp>
      <p:grpSp>
        <p:nvGrpSpPr>
          <p:cNvPr id="15459" name="Group 1123">
            <a:extLst>
              <a:ext uri="{FF2B5EF4-FFF2-40B4-BE49-F238E27FC236}">
                <a16:creationId xmlns:a16="http://schemas.microsoft.com/office/drawing/2014/main" id="{4B02BD94-D9A1-4F28-8EC8-48F6DC5D836A}"/>
              </a:ext>
            </a:extLst>
          </p:cNvPr>
          <p:cNvGrpSpPr>
            <a:grpSpLocks/>
          </p:cNvGrpSpPr>
          <p:nvPr/>
        </p:nvGrpSpPr>
        <p:grpSpPr bwMode="auto">
          <a:xfrm>
            <a:off x="3754438" y="4441825"/>
            <a:ext cx="396875" cy="133350"/>
            <a:chOff x="686" y="2883"/>
            <a:chExt cx="250" cy="84"/>
          </a:xfrm>
        </p:grpSpPr>
        <p:sp>
          <p:nvSpPr>
            <p:cNvPr id="15460" name="WordArt 1124">
              <a:extLst>
                <a:ext uri="{FF2B5EF4-FFF2-40B4-BE49-F238E27FC236}">
                  <a16:creationId xmlns:a16="http://schemas.microsoft.com/office/drawing/2014/main" id="{93938C5B-35E9-4B3B-8482-BB0DC50D13C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86" y="288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柳津町</a:t>
              </a:r>
            </a:p>
          </p:txBody>
        </p:sp>
        <p:sp>
          <p:nvSpPr>
            <p:cNvPr id="15461" name="WordArt 1125">
              <a:extLst>
                <a:ext uri="{FF2B5EF4-FFF2-40B4-BE49-F238E27FC236}">
                  <a16:creationId xmlns:a16="http://schemas.microsoft.com/office/drawing/2014/main" id="{B713484D-97B1-461B-A651-EF5EAC64BC4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87" y="288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柳津町</a:t>
              </a:r>
            </a:p>
          </p:txBody>
        </p:sp>
      </p:grpSp>
      <p:grpSp>
        <p:nvGrpSpPr>
          <p:cNvPr id="15462" name="Group 1126">
            <a:extLst>
              <a:ext uri="{FF2B5EF4-FFF2-40B4-BE49-F238E27FC236}">
                <a16:creationId xmlns:a16="http://schemas.microsoft.com/office/drawing/2014/main" id="{1B05ECCE-1BCC-4716-B07D-12E98BFBC4E3}"/>
              </a:ext>
            </a:extLst>
          </p:cNvPr>
          <p:cNvGrpSpPr>
            <a:grpSpLocks/>
          </p:cNvGrpSpPr>
          <p:nvPr/>
        </p:nvGrpSpPr>
        <p:grpSpPr bwMode="auto">
          <a:xfrm>
            <a:off x="8201025" y="7186613"/>
            <a:ext cx="396875" cy="133350"/>
            <a:chOff x="1117" y="2883"/>
            <a:chExt cx="250" cy="84"/>
          </a:xfrm>
        </p:grpSpPr>
        <p:sp>
          <p:nvSpPr>
            <p:cNvPr id="15463" name="WordArt 1127">
              <a:extLst>
                <a:ext uri="{FF2B5EF4-FFF2-40B4-BE49-F238E27FC236}">
                  <a16:creationId xmlns:a16="http://schemas.microsoft.com/office/drawing/2014/main" id="{2A312DD5-A2D4-4020-A130-C21265BE93C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17" y="288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浅川町</a:t>
              </a:r>
            </a:p>
          </p:txBody>
        </p:sp>
        <p:sp>
          <p:nvSpPr>
            <p:cNvPr id="15464" name="WordArt 1128">
              <a:extLst>
                <a:ext uri="{FF2B5EF4-FFF2-40B4-BE49-F238E27FC236}">
                  <a16:creationId xmlns:a16="http://schemas.microsoft.com/office/drawing/2014/main" id="{E02C89D8-FA84-47D4-BBCF-BF96D6E0A06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18" y="288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浅川町</a:t>
              </a:r>
            </a:p>
          </p:txBody>
        </p:sp>
      </p:grpSp>
      <p:grpSp>
        <p:nvGrpSpPr>
          <p:cNvPr id="15465" name="Group 1129">
            <a:extLst>
              <a:ext uri="{FF2B5EF4-FFF2-40B4-BE49-F238E27FC236}">
                <a16:creationId xmlns:a16="http://schemas.microsoft.com/office/drawing/2014/main" id="{77BC6D6E-4FB0-4964-84E4-2F644C883089}"/>
              </a:ext>
            </a:extLst>
          </p:cNvPr>
          <p:cNvGrpSpPr>
            <a:grpSpLocks/>
          </p:cNvGrpSpPr>
          <p:nvPr/>
        </p:nvGrpSpPr>
        <p:grpSpPr bwMode="auto">
          <a:xfrm>
            <a:off x="9145588" y="7005638"/>
            <a:ext cx="396875" cy="133350"/>
            <a:chOff x="1480" y="2883"/>
            <a:chExt cx="250" cy="84"/>
          </a:xfrm>
        </p:grpSpPr>
        <p:sp>
          <p:nvSpPr>
            <p:cNvPr id="15466" name="WordArt 1130">
              <a:extLst>
                <a:ext uri="{FF2B5EF4-FFF2-40B4-BE49-F238E27FC236}">
                  <a16:creationId xmlns:a16="http://schemas.microsoft.com/office/drawing/2014/main" id="{8BCD70F7-51DE-4A8C-8DD9-CA65C308141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0" y="288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古殿町</a:t>
              </a:r>
            </a:p>
          </p:txBody>
        </p:sp>
        <p:sp>
          <p:nvSpPr>
            <p:cNvPr id="15467" name="WordArt 1131">
              <a:extLst>
                <a:ext uri="{FF2B5EF4-FFF2-40B4-BE49-F238E27FC236}">
                  <a16:creationId xmlns:a16="http://schemas.microsoft.com/office/drawing/2014/main" id="{409FBE9B-C529-4D4E-9589-B42E0F951C9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1" y="288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古殿町</a:t>
              </a:r>
            </a:p>
          </p:txBody>
        </p:sp>
      </p:grpSp>
      <p:grpSp>
        <p:nvGrpSpPr>
          <p:cNvPr id="15468" name="Group 1132">
            <a:extLst>
              <a:ext uri="{FF2B5EF4-FFF2-40B4-BE49-F238E27FC236}">
                <a16:creationId xmlns:a16="http://schemas.microsoft.com/office/drawing/2014/main" id="{8DD603A0-70DF-4417-BC1F-F1D0C3F38585}"/>
              </a:ext>
            </a:extLst>
          </p:cNvPr>
          <p:cNvGrpSpPr>
            <a:grpSpLocks/>
          </p:cNvGrpSpPr>
          <p:nvPr/>
        </p:nvGrpSpPr>
        <p:grpSpPr bwMode="auto">
          <a:xfrm>
            <a:off x="4510088" y="4575175"/>
            <a:ext cx="530225" cy="133350"/>
            <a:chOff x="1941" y="3110"/>
            <a:chExt cx="334" cy="84"/>
          </a:xfrm>
        </p:grpSpPr>
        <p:sp>
          <p:nvSpPr>
            <p:cNvPr id="15469" name="WordArt 1133">
              <a:extLst>
                <a:ext uri="{FF2B5EF4-FFF2-40B4-BE49-F238E27FC236}">
                  <a16:creationId xmlns:a16="http://schemas.microsoft.com/office/drawing/2014/main" id="{F9F20E27-8475-4662-923A-025FE1BF55A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941" y="3110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会津美里町</a:t>
              </a:r>
            </a:p>
          </p:txBody>
        </p:sp>
        <p:sp>
          <p:nvSpPr>
            <p:cNvPr id="15470" name="WordArt 1134">
              <a:extLst>
                <a:ext uri="{FF2B5EF4-FFF2-40B4-BE49-F238E27FC236}">
                  <a16:creationId xmlns:a16="http://schemas.microsoft.com/office/drawing/2014/main" id="{489E78D4-711B-48AA-B237-7802C32676C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942" y="3111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会津美里町</a:t>
              </a:r>
            </a:p>
          </p:txBody>
        </p:sp>
      </p:grpSp>
      <p:grpSp>
        <p:nvGrpSpPr>
          <p:cNvPr id="15471" name="Group 1135">
            <a:extLst>
              <a:ext uri="{FF2B5EF4-FFF2-40B4-BE49-F238E27FC236}">
                <a16:creationId xmlns:a16="http://schemas.microsoft.com/office/drawing/2014/main" id="{0CB08870-13D5-4BC8-AE1D-CC048881E3E5}"/>
              </a:ext>
            </a:extLst>
          </p:cNvPr>
          <p:cNvGrpSpPr>
            <a:grpSpLocks/>
          </p:cNvGrpSpPr>
          <p:nvPr/>
        </p:nvGrpSpPr>
        <p:grpSpPr bwMode="auto">
          <a:xfrm>
            <a:off x="8605838" y="4305300"/>
            <a:ext cx="396875" cy="133350"/>
            <a:chOff x="694" y="3110"/>
            <a:chExt cx="250" cy="84"/>
          </a:xfrm>
        </p:grpSpPr>
        <p:sp>
          <p:nvSpPr>
            <p:cNvPr id="15472" name="WordArt 1136">
              <a:extLst>
                <a:ext uri="{FF2B5EF4-FFF2-40B4-BE49-F238E27FC236}">
                  <a16:creationId xmlns:a16="http://schemas.microsoft.com/office/drawing/2014/main" id="{84DAF4BB-892F-4CD3-B362-69BEC034771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94" y="311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三春町</a:t>
              </a:r>
            </a:p>
          </p:txBody>
        </p:sp>
        <p:sp>
          <p:nvSpPr>
            <p:cNvPr id="15473" name="WordArt 1137">
              <a:extLst>
                <a:ext uri="{FF2B5EF4-FFF2-40B4-BE49-F238E27FC236}">
                  <a16:creationId xmlns:a16="http://schemas.microsoft.com/office/drawing/2014/main" id="{5F53F8AE-D467-45E6-9792-4B793B2566C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95" y="311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三春町</a:t>
              </a:r>
            </a:p>
          </p:txBody>
        </p:sp>
      </p:grpSp>
      <p:grpSp>
        <p:nvGrpSpPr>
          <p:cNvPr id="15474" name="Group 1138">
            <a:extLst>
              <a:ext uri="{FF2B5EF4-FFF2-40B4-BE49-F238E27FC236}">
                <a16:creationId xmlns:a16="http://schemas.microsoft.com/office/drawing/2014/main" id="{21D73C46-0A7F-4B7B-8E08-FE7955125704}"/>
              </a:ext>
            </a:extLst>
          </p:cNvPr>
          <p:cNvGrpSpPr>
            <a:grpSpLocks/>
          </p:cNvGrpSpPr>
          <p:nvPr/>
        </p:nvGrpSpPr>
        <p:grpSpPr bwMode="auto">
          <a:xfrm>
            <a:off x="10325100" y="3765550"/>
            <a:ext cx="396875" cy="133350"/>
            <a:chOff x="1125" y="3110"/>
            <a:chExt cx="250" cy="84"/>
          </a:xfrm>
        </p:grpSpPr>
        <p:sp>
          <p:nvSpPr>
            <p:cNvPr id="15475" name="WordArt 1139">
              <a:extLst>
                <a:ext uri="{FF2B5EF4-FFF2-40B4-BE49-F238E27FC236}">
                  <a16:creationId xmlns:a16="http://schemas.microsoft.com/office/drawing/2014/main" id="{3C6DC465-4AFB-4639-B672-C881946C13C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25" y="311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葛尾村</a:t>
              </a:r>
            </a:p>
          </p:txBody>
        </p:sp>
        <p:sp>
          <p:nvSpPr>
            <p:cNvPr id="15476" name="WordArt 1140">
              <a:extLst>
                <a:ext uri="{FF2B5EF4-FFF2-40B4-BE49-F238E27FC236}">
                  <a16:creationId xmlns:a16="http://schemas.microsoft.com/office/drawing/2014/main" id="{A116724E-C5BB-4762-8F4C-5021285D923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26" y="311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葛尾村</a:t>
              </a:r>
            </a:p>
          </p:txBody>
        </p:sp>
      </p:grpSp>
      <p:grpSp>
        <p:nvGrpSpPr>
          <p:cNvPr id="15477" name="Group 1141">
            <a:extLst>
              <a:ext uri="{FF2B5EF4-FFF2-40B4-BE49-F238E27FC236}">
                <a16:creationId xmlns:a16="http://schemas.microsoft.com/office/drawing/2014/main" id="{DF55F7A8-9A17-43B7-A596-0DBF0769E5C8}"/>
              </a:ext>
            </a:extLst>
          </p:cNvPr>
          <p:cNvGrpSpPr>
            <a:grpSpLocks/>
          </p:cNvGrpSpPr>
          <p:nvPr/>
        </p:nvGrpSpPr>
        <p:grpSpPr bwMode="auto">
          <a:xfrm>
            <a:off x="9415463" y="5521325"/>
            <a:ext cx="396875" cy="133350"/>
            <a:chOff x="1488" y="3110"/>
            <a:chExt cx="250" cy="84"/>
          </a:xfrm>
        </p:grpSpPr>
        <p:sp>
          <p:nvSpPr>
            <p:cNvPr id="15478" name="WordArt 1142">
              <a:extLst>
                <a:ext uri="{FF2B5EF4-FFF2-40B4-BE49-F238E27FC236}">
                  <a16:creationId xmlns:a16="http://schemas.microsoft.com/office/drawing/2014/main" id="{707ECD0C-C420-42D2-9706-7D9C739C84E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8" y="311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小野町</a:t>
              </a:r>
            </a:p>
          </p:txBody>
        </p:sp>
        <p:sp>
          <p:nvSpPr>
            <p:cNvPr id="15479" name="WordArt 1143">
              <a:extLst>
                <a:ext uri="{FF2B5EF4-FFF2-40B4-BE49-F238E27FC236}">
                  <a16:creationId xmlns:a16="http://schemas.microsoft.com/office/drawing/2014/main" id="{7A7E6BA3-A9EC-44FB-9DF3-D299AEB4524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9" y="311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小野町</a:t>
              </a:r>
            </a:p>
          </p:txBody>
        </p:sp>
      </p:grpSp>
      <p:grpSp>
        <p:nvGrpSpPr>
          <p:cNvPr id="15480" name="Group 1144">
            <a:extLst>
              <a:ext uri="{FF2B5EF4-FFF2-40B4-BE49-F238E27FC236}">
                <a16:creationId xmlns:a16="http://schemas.microsoft.com/office/drawing/2014/main" id="{BB47D4D7-0898-47E7-86EE-ACD2DE57D0CF}"/>
              </a:ext>
            </a:extLst>
          </p:cNvPr>
          <p:cNvGrpSpPr>
            <a:grpSpLocks/>
          </p:cNvGrpSpPr>
          <p:nvPr/>
        </p:nvGrpSpPr>
        <p:grpSpPr bwMode="auto">
          <a:xfrm>
            <a:off x="4205288" y="3225800"/>
            <a:ext cx="530225" cy="133350"/>
            <a:chOff x="2054" y="3337"/>
            <a:chExt cx="334" cy="84"/>
          </a:xfrm>
        </p:grpSpPr>
        <p:sp>
          <p:nvSpPr>
            <p:cNvPr id="15481" name="WordArt 1145">
              <a:extLst>
                <a:ext uri="{FF2B5EF4-FFF2-40B4-BE49-F238E27FC236}">
                  <a16:creationId xmlns:a16="http://schemas.microsoft.com/office/drawing/2014/main" id="{C7E25F40-E4D5-4F9E-BFCC-39F09957A96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054" y="3337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会津坂下町</a:t>
              </a:r>
            </a:p>
          </p:txBody>
        </p:sp>
        <p:sp>
          <p:nvSpPr>
            <p:cNvPr id="15482" name="WordArt 1146">
              <a:extLst>
                <a:ext uri="{FF2B5EF4-FFF2-40B4-BE49-F238E27FC236}">
                  <a16:creationId xmlns:a16="http://schemas.microsoft.com/office/drawing/2014/main" id="{9D19E1F9-17B0-43D0-9F42-624504900F8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055" y="3338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会津坂下町</a:t>
              </a:r>
            </a:p>
          </p:txBody>
        </p:sp>
      </p:grpSp>
      <p:grpSp>
        <p:nvGrpSpPr>
          <p:cNvPr id="15483" name="Group 1147">
            <a:extLst>
              <a:ext uri="{FF2B5EF4-FFF2-40B4-BE49-F238E27FC236}">
                <a16:creationId xmlns:a16="http://schemas.microsoft.com/office/drawing/2014/main" id="{33C9CA16-532B-4E21-98B9-AFE0978E5E20}"/>
              </a:ext>
            </a:extLst>
          </p:cNvPr>
          <p:cNvGrpSpPr>
            <a:grpSpLocks/>
          </p:cNvGrpSpPr>
          <p:nvPr/>
        </p:nvGrpSpPr>
        <p:grpSpPr bwMode="auto">
          <a:xfrm>
            <a:off x="11215688" y="3900488"/>
            <a:ext cx="396875" cy="133350"/>
            <a:chOff x="686" y="3307"/>
            <a:chExt cx="250" cy="84"/>
          </a:xfrm>
        </p:grpSpPr>
        <p:sp>
          <p:nvSpPr>
            <p:cNvPr id="15484" name="WordArt 1148">
              <a:extLst>
                <a:ext uri="{FF2B5EF4-FFF2-40B4-BE49-F238E27FC236}">
                  <a16:creationId xmlns:a16="http://schemas.microsoft.com/office/drawing/2014/main" id="{1F77A14B-7E85-4134-85AC-22A05CD63E0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86" y="330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浪江町</a:t>
              </a:r>
            </a:p>
          </p:txBody>
        </p:sp>
        <p:sp>
          <p:nvSpPr>
            <p:cNvPr id="15485" name="WordArt 1149">
              <a:extLst>
                <a:ext uri="{FF2B5EF4-FFF2-40B4-BE49-F238E27FC236}">
                  <a16:creationId xmlns:a16="http://schemas.microsoft.com/office/drawing/2014/main" id="{1B3A3816-AA62-47CC-8F9D-4F7E5C5B786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87" y="330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浪江町</a:t>
              </a:r>
            </a:p>
          </p:txBody>
        </p:sp>
      </p:grpSp>
      <p:grpSp>
        <p:nvGrpSpPr>
          <p:cNvPr id="15486" name="Group 1150">
            <a:extLst>
              <a:ext uri="{FF2B5EF4-FFF2-40B4-BE49-F238E27FC236}">
                <a16:creationId xmlns:a16="http://schemas.microsoft.com/office/drawing/2014/main" id="{E95CB631-6D6D-439F-B9D9-46F7CED4AC0D}"/>
              </a:ext>
            </a:extLst>
          </p:cNvPr>
          <p:cNvGrpSpPr>
            <a:grpSpLocks/>
          </p:cNvGrpSpPr>
          <p:nvPr/>
        </p:nvGrpSpPr>
        <p:grpSpPr bwMode="auto">
          <a:xfrm>
            <a:off x="11126788" y="930275"/>
            <a:ext cx="396875" cy="133350"/>
            <a:chOff x="1117" y="3307"/>
            <a:chExt cx="250" cy="84"/>
          </a:xfrm>
        </p:grpSpPr>
        <p:sp>
          <p:nvSpPr>
            <p:cNvPr id="15487" name="WordArt 1151">
              <a:extLst>
                <a:ext uri="{FF2B5EF4-FFF2-40B4-BE49-F238E27FC236}">
                  <a16:creationId xmlns:a16="http://schemas.microsoft.com/office/drawing/2014/main" id="{51A3CAA5-A5C8-40CD-B87A-DF3D6B5C1FD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17" y="330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新地町</a:t>
              </a:r>
            </a:p>
          </p:txBody>
        </p:sp>
        <p:sp>
          <p:nvSpPr>
            <p:cNvPr id="15488" name="WordArt 1152">
              <a:extLst>
                <a:ext uri="{FF2B5EF4-FFF2-40B4-BE49-F238E27FC236}">
                  <a16:creationId xmlns:a16="http://schemas.microsoft.com/office/drawing/2014/main" id="{F6F32CE5-4686-43D4-948B-71EA5FCD063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18" y="330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新地町</a:t>
              </a:r>
            </a:p>
          </p:txBody>
        </p:sp>
      </p:grpSp>
      <p:grpSp>
        <p:nvGrpSpPr>
          <p:cNvPr id="15489" name="Group 1153">
            <a:extLst>
              <a:ext uri="{FF2B5EF4-FFF2-40B4-BE49-F238E27FC236}">
                <a16:creationId xmlns:a16="http://schemas.microsoft.com/office/drawing/2014/main" id="{248C4C34-3B0B-4BE0-8AFA-47BA57C59394}"/>
              </a:ext>
            </a:extLst>
          </p:cNvPr>
          <p:cNvGrpSpPr>
            <a:grpSpLocks/>
          </p:cNvGrpSpPr>
          <p:nvPr/>
        </p:nvGrpSpPr>
        <p:grpSpPr bwMode="auto">
          <a:xfrm>
            <a:off x="11441113" y="6015038"/>
            <a:ext cx="396875" cy="133350"/>
            <a:chOff x="1480" y="3307"/>
            <a:chExt cx="250" cy="84"/>
          </a:xfrm>
        </p:grpSpPr>
        <p:sp>
          <p:nvSpPr>
            <p:cNvPr id="15490" name="WordArt 1154">
              <a:extLst>
                <a:ext uri="{FF2B5EF4-FFF2-40B4-BE49-F238E27FC236}">
                  <a16:creationId xmlns:a16="http://schemas.microsoft.com/office/drawing/2014/main" id="{5C79080A-6D43-4AAF-8886-B82A94C2E64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0" y="330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広野町</a:t>
              </a:r>
            </a:p>
          </p:txBody>
        </p:sp>
        <p:sp>
          <p:nvSpPr>
            <p:cNvPr id="15491" name="WordArt 1155">
              <a:extLst>
                <a:ext uri="{FF2B5EF4-FFF2-40B4-BE49-F238E27FC236}">
                  <a16:creationId xmlns:a16="http://schemas.microsoft.com/office/drawing/2014/main" id="{751A11F7-DF9E-4DF1-89C2-23B4519E454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1" y="330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広野町</a:t>
              </a:r>
            </a:p>
          </p:txBody>
        </p:sp>
      </p:grpSp>
      <p:grpSp>
        <p:nvGrpSpPr>
          <p:cNvPr id="15492" name="Group 1156">
            <a:extLst>
              <a:ext uri="{FF2B5EF4-FFF2-40B4-BE49-F238E27FC236}">
                <a16:creationId xmlns:a16="http://schemas.microsoft.com/office/drawing/2014/main" id="{4366EE6B-5C57-4571-93F2-ED915987CD23}"/>
              </a:ext>
            </a:extLst>
          </p:cNvPr>
          <p:cNvGrpSpPr>
            <a:grpSpLocks/>
          </p:cNvGrpSpPr>
          <p:nvPr/>
        </p:nvGrpSpPr>
        <p:grpSpPr bwMode="auto">
          <a:xfrm>
            <a:off x="10190163" y="2462213"/>
            <a:ext cx="396875" cy="133350"/>
            <a:chOff x="686" y="3564"/>
            <a:chExt cx="250" cy="84"/>
          </a:xfrm>
        </p:grpSpPr>
        <p:sp>
          <p:nvSpPr>
            <p:cNvPr id="15493" name="WordArt 1157">
              <a:extLst>
                <a:ext uri="{FF2B5EF4-FFF2-40B4-BE49-F238E27FC236}">
                  <a16:creationId xmlns:a16="http://schemas.microsoft.com/office/drawing/2014/main" id="{208F5A40-967F-4840-9A12-9DA43747644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86" y="3564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飯舘村</a:t>
              </a:r>
            </a:p>
          </p:txBody>
        </p:sp>
        <p:sp>
          <p:nvSpPr>
            <p:cNvPr id="15494" name="WordArt 1158">
              <a:extLst>
                <a:ext uri="{FF2B5EF4-FFF2-40B4-BE49-F238E27FC236}">
                  <a16:creationId xmlns:a16="http://schemas.microsoft.com/office/drawing/2014/main" id="{5FCE6887-240E-4392-BF82-9F0B4456A60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87" y="3565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飯舘村</a:t>
              </a:r>
            </a:p>
          </p:txBody>
        </p:sp>
      </p:grpSp>
      <p:grpSp>
        <p:nvGrpSpPr>
          <p:cNvPr id="15495" name="Group 1159">
            <a:extLst>
              <a:ext uri="{FF2B5EF4-FFF2-40B4-BE49-F238E27FC236}">
                <a16:creationId xmlns:a16="http://schemas.microsoft.com/office/drawing/2014/main" id="{50C31CDE-7DE9-4911-BBF3-20A33E930B8E}"/>
              </a:ext>
            </a:extLst>
          </p:cNvPr>
          <p:cNvGrpSpPr>
            <a:grpSpLocks/>
          </p:cNvGrpSpPr>
          <p:nvPr/>
        </p:nvGrpSpPr>
        <p:grpSpPr bwMode="auto">
          <a:xfrm>
            <a:off x="11666538" y="4979988"/>
            <a:ext cx="396875" cy="133350"/>
            <a:chOff x="1117" y="3564"/>
            <a:chExt cx="250" cy="84"/>
          </a:xfrm>
        </p:grpSpPr>
        <p:sp>
          <p:nvSpPr>
            <p:cNvPr id="15496" name="WordArt 1160">
              <a:extLst>
                <a:ext uri="{FF2B5EF4-FFF2-40B4-BE49-F238E27FC236}">
                  <a16:creationId xmlns:a16="http://schemas.microsoft.com/office/drawing/2014/main" id="{0D70578D-5653-4A60-851C-80FF6244F31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17" y="3564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富岡町</a:t>
              </a:r>
            </a:p>
          </p:txBody>
        </p:sp>
        <p:sp>
          <p:nvSpPr>
            <p:cNvPr id="15497" name="WordArt 1161">
              <a:extLst>
                <a:ext uri="{FF2B5EF4-FFF2-40B4-BE49-F238E27FC236}">
                  <a16:creationId xmlns:a16="http://schemas.microsoft.com/office/drawing/2014/main" id="{7B77B4CE-67CB-4B63-B3A2-793D877584C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18" y="3565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富岡町</a:t>
              </a:r>
            </a:p>
          </p:txBody>
        </p:sp>
      </p:grpSp>
      <p:grpSp>
        <p:nvGrpSpPr>
          <p:cNvPr id="15498" name="Group 1162">
            <a:extLst>
              <a:ext uri="{FF2B5EF4-FFF2-40B4-BE49-F238E27FC236}">
                <a16:creationId xmlns:a16="http://schemas.microsoft.com/office/drawing/2014/main" id="{0FED909C-F988-4674-9FFF-E3F75C4190BF}"/>
              </a:ext>
            </a:extLst>
          </p:cNvPr>
          <p:cNvGrpSpPr>
            <a:grpSpLocks/>
          </p:cNvGrpSpPr>
          <p:nvPr/>
        </p:nvGrpSpPr>
        <p:grpSpPr bwMode="auto">
          <a:xfrm>
            <a:off x="11531600" y="5521325"/>
            <a:ext cx="396875" cy="133350"/>
            <a:chOff x="1480" y="3564"/>
            <a:chExt cx="250" cy="84"/>
          </a:xfrm>
        </p:grpSpPr>
        <p:sp>
          <p:nvSpPr>
            <p:cNvPr id="15499" name="WordArt 1163">
              <a:extLst>
                <a:ext uri="{FF2B5EF4-FFF2-40B4-BE49-F238E27FC236}">
                  <a16:creationId xmlns:a16="http://schemas.microsoft.com/office/drawing/2014/main" id="{E078FCA5-3C84-4EF6-8A39-2433EEEFD9F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0" y="3564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楢葉町</a:t>
              </a:r>
            </a:p>
          </p:txBody>
        </p:sp>
        <p:sp>
          <p:nvSpPr>
            <p:cNvPr id="15500" name="WordArt 1164">
              <a:extLst>
                <a:ext uri="{FF2B5EF4-FFF2-40B4-BE49-F238E27FC236}">
                  <a16:creationId xmlns:a16="http://schemas.microsoft.com/office/drawing/2014/main" id="{0E3780CC-F736-4E6D-B39F-0DD5F4FA2F3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1" y="3565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楢葉町</a:t>
              </a:r>
            </a:p>
          </p:txBody>
        </p:sp>
      </p:grpSp>
      <p:grpSp>
        <p:nvGrpSpPr>
          <p:cNvPr id="15501" name="Group 1165">
            <a:extLst>
              <a:ext uri="{FF2B5EF4-FFF2-40B4-BE49-F238E27FC236}">
                <a16:creationId xmlns:a16="http://schemas.microsoft.com/office/drawing/2014/main" id="{C2D3137E-507B-4DE6-9C42-6BCE523DF4E3}"/>
              </a:ext>
            </a:extLst>
          </p:cNvPr>
          <p:cNvGrpSpPr>
            <a:grpSpLocks/>
          </p:cNvGrpSpPr>
          <p:nvPr/>
        </p:nvGrpSpPr>
        <p:grpSpPr bwMode="auto">
          <a:xfrm>
            <a:off x="10587038" y="5160963"/>
            <a:ext cx="396875" cy="133350"/>
            <a:chOff x="573" y="3760"/>
            <a:chExt cx="250" cy="84"/>
          </a:xfrm>
        </p:grpSpPr>
        <p:sp>
          <p:nvSpPr>
            <p:cNvPr id="15502" name="WordArt 1166">
              <a:extLst>
                <a:ext uri="{FF2B5EF4-FFF2-40B4-BE49-F238E27FC236}">
                  <a16:creationId xmlns:a16="http://schemas.microsoft.com/office/drawing/2014/main" id="{8EFC3DEC-CF10-42A1-A5A1-97A301876C8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73" y="376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川内村</a:t>
              </a:r>
            </a:p>
          </p:txBody>
        </p:sp>
        <p:sp>
          <p:nvSpPr>
            <p:cNvPr id="15503" name="WordArt 1167">
              <a:extLst>
                <a:ext uri="{FF2B5EF4-FFF2-40B4-BE49-F238E27FC236}">
                  <a16:creationId xmlns:a16="http://schemas.microsoft.com/office/drawing/2014/main" id="{B66AAE03-8E34-4C1D-AADB-FB7620D57A7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74" y="376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川内村</a:t>
              </a:r>
            </a:p>
          </p:txBody>
        </p:sp>
      </p:grpSp>
      <p:grpSp>
        <p:nvGrpSpPr>
          <p:cNvPr id="15504" name="Group 1168">
            <a:extLst>
              <a:ext uri="{FF2B5EF4-FFF2-40B4-BE49-F238E27FC236}">
                <a16:creationId xmlns:a16="http://schemas.microsoft.com/office/drawing/2014/main" id="{0C025684-3403-4D70-9BFC-27223B5B344D}"/>
              </a:ext>
            </a:extLst>
          </p:cNvPr>
          <p:cNvGrpSpPr>
            <a:grpSpLocks/>
          </p:cNvGrpSpPr>
          <p:nvPr/>
        </p:nvGrpSpPr>
        <p:grpSpPr bwMode="auto">
          <a:xfrm>
            <a:off x="11487150" y="4621213"/>
            <a:ext cx="396875" cy="133350"/>
            <a:chOff x="1004" y="3760"/>
            <a:chExt cx="250" cy="84"/>
          </a:xfrm>
        </p:grpSpPr>
        <p:sp>
          <p:nvSpPr>
            <p:cNvPr id="15505" name="WordArt 1169">
              <a:extLst>
                <a:ext uri="{FF2B5EF4-FFF2-40B4-BE49-F238E27FC236}">
                  <a16:creationId xmlns:a16="http://schemas.microsoft.com/office/drawing/2014/main" id="{607A62D6-2C40-48A8-A223-AD1ADBDFE15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04" y="376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大熊町</a:t>
              </a:r>
            </a:p>
          </p:txBody>
        </p:sp>
        <p:sp>
          <p:nvSpPr>
            <p:cNvPr id="15506" name="WordArt 1170">
              <a:extLst>
                <a:ext uri="{FF2B5EF4-FFF2-40B4-BE49-F238E27FC236}">
                  <a16:creationId xmlns:a16="http://schemas.microsoft.com/office/drawing/2014/main" id="{D7ACEF43-2CEC-4362-A54C-A52B37FFEDD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05" y="376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大熊町</a:t>
              </a:r>
            </a:p>
          </p:txBody>
        </p:sp>
      </p:grpSp>
      <p:grpSp>
        <p:nvGrpSpPr>
          <p:cNvPr id="15507" name="Group 1171">
            <a:extLst>
              <a:ext uri="{FF2B5EF4-FFF2-40B4-BE49-F238E27FC236}">
                <a16:creationId xmlns:a16="http://schemas.microsoft.com/office/drawing/2014/main" id="{710E2194-88B8-4AA0-ADD4-615C14CC0560}"/>
              </a:ext>
            </a:extLst>
          </p:cNvPr>
          <p:cNvGrpSpPr>
            <a:grpSpLocks/>
          </p:cNvGrpSpPr>
          <p:nvPr/>
        </p:nvGrpSpPr>
        <p:grpSpPr bwMode="auto">
          <a:xfrm>
            <a:off x="11710988" y="4260850"/>
            <a:ext cx="396875" cy="133350"/>
            <a:chOff x="1367" y="3760"/>
            <a:chExt cx="250" cy="84"/>
          </a:xfrm>
        </p:grpSpPr>
        <p:sp>
          <p:nvSpPr>
            <p:cNvPr id="15508" name="WordArt 1172">
              <a:extLst>
                <a:ext uri="{FF2B5EF4-FFF2-40B4-BE49-F238E27FC236}">
                  <a16:creationId xmlns:a16="http://schemas.microsoft.com/office/drawing/2014/main" id="{4904EF5B-C398-4226-B38A-B8E1B1B747C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67" y="376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双葉町</a:t>
              </a:r>
            </a:p>
          </p:txBody>
        </p:sp>
        <p:sp>
          <p:nvSpPr>
            <p:cNvPr id="15509" name="WordArt 1173">
              <a:extLst>
                <a:ext uri="{FF2B5EF4-FFF2-40B4-BE49-F238E27FC236}">
                  <a16:creationId xmlns:a16="http://schemas.microsoft.com/office/drawing/2014/main" id="{63109ED9-EDF0-473C-B55F-78111778E14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68" y="376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双葉町</a:t>
              </a:r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513" name="Group 201">
            <a:extLst>
              <a:ext uri="{FF2B5EF4-FFF2-40B4-BE49-F238E27FC236}">
                <a16:creationId xmlns:a16="http://schemas.microsoft.com/office/drawing/2014/main" id="{1E0AD0D3-E091-40CF-8C83-38E5B4E0072B}"/>
              </a:ext>
            </a:extLst>
          </p:cNvPr>
          <p:cNvGrpSpPr>
            <a:grpSpLocks/>
          </p:cNvGrpSpPr>
          <p:nvPr/>
        </p:nvGrpSpPr>
        <p:grpSpPr bwMode="auto">
          <a:xfrm>
            <a:off x="460375" y="120650"/>
            <a:ext cx="11701463" cy="9359900"/>
            <a:chOff x="290" y="76"/>
            <a:chExt cx="7371" cy="5896"/>
          </a:xfrm>
        </p:grpSpPr>
        <p:sp>
          <p:nvSpPr>
            <p:cNvPr id="13445" name="Freeform 133">
              <a:extLst>
                <a:ext uri="{FF2B5EF4-FFF2-40B4-BE49-F238E27FC236}">
                  <a16:creationId xmlns:a16="http://schemas.microsoft.com/office/drawing/2014/main" id="{5054B3A2-E197-4A27-BA42-30A5C7CE8A36}"/>
                </a:ext>
              </a:extLst>
            </p:cNvPr>
            <p:cNvSpPr>
              <a:spLocks/>
            </p:cNvSpPr>
            <p:nvPr/>
          </p:nvSpPr>
          <p:spPr bwMode="auto">
            <a:xfrm>
              <a:off x="1197" y="3478"/>
              <a:ext cx="1928" cy="1587"/>
            </a:xfrm>
            <a:custGeom>
              <a:avLst/>
              <a:gdLst>
                <a:gd name="T0" fmla="*/ 794 w 1928"/>
                <a:gd name="T1" fmla="*/ 0 h 1587"/>
                <a:gd name="T2" fmla="*/ 340 w 1928"/>
                <a:gd name="T3" fmla="*/ 0 h 1587"/>
                <a:gd name="T4" fmla="*/ 340 w 1928"/>
                <a:gd name="T5" fmla="*/ 113 h 1587"/>
                <a:gd name="T6" fmla="*/ 454 w 1928"/>
                <a:gd name="T7" fmla="*/ 113 h 1587"/>
                <a:gd name="T8" fmla="*/ 454 w 1928"/>
                <a:gd name="T9" fmla="*/ 453 h 1587"/>
                <a:gd name="T10" fmla="*/ 340 w 1928"/>
                <a:gd name="T11" fmla="*/ 453 h 1587"/>
                <a:gd name="T12" fmla="*/ 340 w 1928"/>
                <a:gd name="T13" fmla="*/ 680 h 1587"/>
                <a:gd name="T14" fmla="*/ 227 w 1928"/>
                <a:gd name="T15" fmla="*/ 680 h 1587"/>
                <a:gd name="T16" fmla="*/ 227 w 1928"/>
                <a:gd name="T17" fmla="*/ 793 h 1587"/>
                <a:gd name="T18" fmla="*/ 0 w 1928"/>
                <a:gd name="T19" fmla="*/ 793 h 1587"/>
                <a:gd name="T20" fmla="*/ 0 w 1928"/>
                <a:gd name="T21" fmla="*/ 1134 h 1587"/>
                <a:gd name="T22" fmla="*/ 113 w 1928"/>
                <a:gd name="T23" fmla="*/ 1134 h 1587"/>
                <a:gd name="T24" fmla="*/ 113 w 1928"/>
                <a:gd name="T25" fmla="*/ 1360 h 1587"/>
                <a:gd name="T26" fmla="*/ 227 w 1928"/>
                <a:gd name="T27" fmla="*/ 1360 h 1587"/>
                <a:gd name="T28" fmla="*/ 227 w 1928"/>
                <a:gd name="T29" fmla="*/ 1587 h 1587"/>
                <a:gd name="T30" fmla="*/ 680 w 1928"/>
                <a:gd name="T31" fmla="*/ 1587 h 1587"/>
                <a:gd name="T32" fmla="*/ 680 w 1928"/>
                <a:gd name="T33" fmla="*/ 1474 h 1587"/>
                <a:gd name="T34" fmla="*/ 794 w 1928"/>
                <a:gd name="T35" fmla="*/ 1474 h 1587"/>
                <a:gd name="T36" fmla="*/ 794 w 1928"/>
                <a:gd name="T37" fmla="*/ 1360 h 1587"/>
                <a:gd name="T38" fmla="*/ 907 w 1928"/>
                <a:gd name="T39" fmla="*/ 1360 h 1587"/>
                <a:gd name="T40" fmla="*/ 907 w 1928"/>
                <a:gd name="T41" fmla="*/ 1247 h 1587"/>
                <a:gd name="T42" fmla="*/ 1134 w 1928"/>
                <a:gd name="T43" fmla="*/ 1247 h 1587"/>
                <a:gd name="T44" fmla="*/ 1134 w 1928"/>
                <a:gd name="T45" fmla="*/ 1134 h 1587"/>
                <a:gd name="T46" fmla="*/ 1474 w 1928"/>
                <a:gd name="T47" fmla="*/ 1134 h 1587"/>
                <a:gd name="T48" fmla="*/ 1474 w 1928"/>
                <a:gd name="T49" fmla="*/ 1020 h 1587"/>
                <a:gd name="T50" fmla="*/ 1701 w 1928"/>
                <a:gd name="T51" fmla="*/ 1020 h 1587"/>
                <a:gd name="T52" fmla="*/ 1701 w 1928"/>
                <a:gd name="T53" fmla="*/ 907 h 1587"/>
                <a:gd name="T54" fmla="*/ 1814 w 1928"/>
                <a:gd name="T55" fmla="*/ 907 h 1587"/>
                <a:gd name="T56" fmla="*/ 1814 w 1928"/>
                <a:gd name="T57" fmla="*/ 793 h 1587"/>
                <a:gd name="T58" fmla="*/ 1928 w 1928"/>
                <a:gd name="T59" fmla="*/ 793 h 1587"/>
                <a:gd name="T60" fmla="*/ 1928 w 1928"/>
                <a:gd name="T61" fmla="*/ 680 h 1587"/>
                <a:gd name="T62" fmla="*/ 1814 w 1928"/>
                <a:gd name="T63" fmla="*/ 680 h 1587"/>
                <a:gd name="T64" fmla="*/ 1814 w 1928"/>
                <a:gd name="T65" fmla="*/ 340 h 1587"/>
                <a:gd name="T66" fmla="*/ 1474 w 1928"/>
                <a:gd name="T67" fmla="*/ 340 h 1587"/>
                <a:gd name="T68" fmla="*/ 1474 w 1928"/>
                <a:gd name="T69" fmla="*/ 226 h 1587"/>
                <a:gd name="T70" fmla="*/ 1134 w 1928"/>
                <a:gd name="T71" fmla="*/ 226 h 1587"/>
                <a:gd name="T72" fmla="*/ 1134 w 1928"/>
                <a:gd name="T73" fmla="*/ 340 h 1587"/>
                <a:gd name="T74" fmla="*/ 907 w 1928"/>
                <a:gd name="T75" fmla="*/ 340 h 1587"/>
                <a:gd name="T76" fmla="*/ 907 w 1928"/>
                <a:gd name="T77" fmla="*/ 453 h 1587"/>
                <a:gd name="T78" fmla="*/ 794 w 1928"/>
                <a:gd name="T79" fmla="*/ 453 h 1587"/>
                <a:gd name="T80" fmla="*/ 794 w 1928"/>
                <a:gd name="T81" fmla="*/ 0 h 15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928" h="1587">
                  <a:moveTo>
                    <a:pt x="794" y="0"/>
                  </a:moveTo>
                  <a:lnTo>
                    <a:pt x="340" y="0"/>
                  </a:lnTo>
                  <a:lnTo>
                    <a:pt x="340" y="113"/>
                  </a:lnTo>
                  <a:lnTo>
                    <a:pt x="454" y="113"/>
                  </a:lnTo>
                  <a:lnTo>
                    <a:pt x="454" y="453"/>
                  </a:lnTo>
                  <a:lnTo>
                    <a:pt x="340" y="453"/>
                  </a:lnTo>
                  <a:lnTo>
                    <a:pt x="340" y="680"/>
                  </a:lnTo>
                  <a:lnTo>
                    <a:pt x="227" y="680"/>
                  </a:lnTo>
                  <a:lnTo>
                    <a:pt x="227" y="793"/>
                  </a:lnTo>
                  <a:lnTo>
                    <a:pt x="0" y="793"/>
                  </a:lnTo>
                  <a:lnTo>
                    <a:pt x="0" y="1134"/>
                  </a:lnTo>
                  <a:lnTo>
                    <a:pt x="113" y="1134"/>
                  </a:lnTo>
                  <a:lnTo>
                    <a:pt x="113" y="1360"/>
                  </a:lnTo>
                  <a:lnTo>
                    <a:pt x="227" y="1360"/>
                  </a:lnTo>
                  <a:lnTo>
                    <a:pt x="227" y="1587"/>
                  </a:lnTo>
                  <a:lnTo>
                    <a:pt x="680" y="1587"/>
                  </a:lnTo>
                  <a:lnTo>
                    <a:pt x="680" y="1474"/>
                  </a:lnTo>
                  <a:lnTo>
                    <a:pt x="794" y="1474"/>
                  </a:lnTo>
                  <a:lnTo>
                    <a:pt x="794" y="1360"/>
                  </a:lnTo>
                  <a:lnTo>
                    <a:pt x="907" y="1360"/>
                  </a:lnTo>
                  <a:lnTo>
                    <a:pt x="907" y="1247"/>
                  </a:lnTo>
                  <a:lnTo>
                    <a:pt x="1134" y="1247"/>
                  </a:lnTo>
                  <a:lnTo>
                    <a:pt x="1134" y="1134"/>
                  </a:lnTo>
                  <a:lnTo>
                    <a:pt x="1474" y="1134"/>
                  </a:lnTo>
                  <a:lnTo>
                    <a:pt x="1474" y="1020"/>
                  </a:lnTo>
                  <a:lnTo>
                    <a:pt x="1701" y="1020"/>
                  </a:lnTo>
                  <a:lnTo>
                    <a:pt x="1701" y="907"/>
                  </a:lnTo>
                  <a:lnTo>
                    <a:pt x="1814" y="907"/>
                  </a:lnTo>
                  <a:lnTo>
                    <a:pt x="1814" y="793"/>
                  </a:lnTo>
                  <a:lnTo>
                    <a:pt x="1928" y="793"/>
                  </a:lnTo>
                  <a:lnTo>
                    <a:pt x="1928" y="680"/>
                  </a:lnTo>
                  <a:lnTo>
                    <a:pt x="1814" y="680"/>
                  </a:lnTo>
                  <a:lnTo>
                    <a:pt x="1814" y="340"/>
                  </a:lnTo>
                  <a:lnTo>
                    <a:pt x="1474" y="340"/>
                  </a:lnTo>
                  <a:lnTo>
                    <a:pt x="1474" y="226"/>
                  </a:lnTo>
                  <a:lnTo>
                    <a:pt x="1134" y="226"/>
                  </a:lnTo>
                  <a:lnTo>
                    <a:pt x="1134" y="340"/>
                  </a:lnTo>
                  <a:lnTo>
                    <a:pt x="907" y="340"/>
                  </a:lnTo>
                  <a:lnTo>
                    <a:pt x="907" y="453"/>
                  </a:lnTo>
                  <a:lnTo>
                    <a:pt x="794" y="453"/>
                  </a:lnTo>
                  <a:lnTo>
                    <a:pt x="794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47" name="Freeform 135">
              <a:extLst>
                <a:ext uri="{FF2B5EF4-FFF2-40B4-BE49-F238E27FC236}">
                  <a16:creationId xmlns:a16="http://schemas.microsoft.com/office/drawing/2014/main" id="{2F2A6254-6019-4520-95C1-16D5BC4ED832}"/>
                </a:ext>
              </a:extLst>
            </p:cNvPr>
            <p:cNvSpPr>
              <a:spLocks/>
            </p:cNvSpPr>
            <p:nvPr/>
          </p:nvSpPr>
          <p:spPr bwMode="auto">
            <a:xfrm>
              <a:off x="5846" y="3364"/>
              <a:ext cx="1701" cy="2268"/>
            </a:xfrm>
            <a:custGeom>
              <a:avLst/>
              <a:gdLst>
                <a:gd name="T0" fmla="*/ 0 w 1701"/>
                <a:gd name="T1" fmla="*/ 1588 h 2268"/>
                <a:gd name="T2" fmla="*/ 0 w 1701"/>
                <a:gd name="T3" fmla="*/ 1815 h 2268"/>
                <a:gd name="T4" fmla="*/ 114 w 1701"/>
                <a:gd name="T5" fmla="*/ 1815 h 2268"/>
                <a:gd name="T6" fmla="*/ 114 w 1701"/>
                <a:gd name="T7" fmla="*/ 2041 h 2268"/>
                <a:gd name="T8" fmla="*/ 454 w 1701"/>
                <a:gd name="T9" fmla="*/ 2041 h 2268"/>
                <a:gd name="T10" fmla="*/ 454 w 1701"/>
                <a:gd name="T11" fmla="*/ 2155 h 2268"/>
                <a:gd name="T12" fmla="*/ 681 w 1701"/>
                <a:gd name="T13" fmla="*/ 2155 h 2268"/>
                <a:gd name="T14" fmla="*/ 681 w 1701"/>
                <a:gd name="T15" fmla="*/ 2268 h 2268"/>
                <a:gd name="T16" fmla="*/ 908 w 1701"/>
                <a:gd name="T17" fmla="*/ 2268 h 2268"/>
                <a:gd name="T18" fmla="*/ 908 w 1701"/>
                <a:gd name="T19" fmla="*/ 2041 h 2268"/>
                <a:gd name="T20" fmla="*/ 1134 w 1701"/>
                <a:gd name="T21" fmla="*/ 2041 h 2268"/>
                <a:gd name="T22" fmla="*/ 1134 w 1701"/>
                <a:gd name="T23" fmla="*/ 1928 h 2268"/>
                <a:gd name="T24" fmla="*/ 1361 w 1701"/>
                <a:gd name="T25" fmla="*/ 1928 h 2268"/>
                <a:gd name="T26" fmla="*/ 1361 w 1701"/>
                <a:gd name="T27" fmla="*/ 1815 h 2268"/>
                <a:gd name="T28" fmla="*/ 1475 w 1701"/>
                <a:gd name="T29" fmla="*/ 1815 h 2268"/>
                <a:gd name="T30" fmla="*/ 1475 w 1701"/>
                <a:gd name="T31" fmla="*/ 1701 h 2268"/>
                <a:gd name="T32" fmla="*/ 1588 w 1701"/>
                <a:gd name="T33" fmla="*/ 1701 h 2268"/>
                <a:gd name="T34" fmla="*/ 1588 w 1701"/>
                <a:gd name="T35" fmla="*/ 1134 h 2268"/>
                <a:gd name="T36" fmla="*/ 1701 w 1701"/>
                <a:gd name="T37" fmla="*/ 1134 h 2268"/>
                <a:gd name="T38" fmla="*/ 1701 w 1701"/>
                <a:gd name="T39" fmla="*/ 681 h 2268"/>
                <a:gd name="T40" fmla="*/ 1475 w 1701"/>
                <a:gd name="T41" fmla="*/ 681 h 2268"/>
                <a:gd name="T42" fmla="*/ 1475 w 1701"/>
                <a:gd name="T43" fmla="*/ 567 h 2268"/>
                <a:gd name="T44" fmla="*/ 1361 w 1701"/>
                <a:gd name="T45" fmla="*/ 567 h 2268"/>
                <a:gd name="T46" fmla="*/ 1361 w 1701"/>
                <a:gd name="T47" fmla="*/ 454 h 2268"/>
                <a:gd name="T48" fmla="*/ 1248 w 1701"/>
                <a:gd name="T49" fmla="*/ 454 h 2268"/>
                <a:gd name="T50" fmla="*/ 1248 w 1701"/>
                <a:gd name="T51" fmla="*/ 340 h 2268"/>
                <a:gd name="T52" fmla="*/ 908 w 1701"/>
                <a:gd name="T53" fmla="*/ 340 h 2268"/>
                <a:gd name="T54" fmla="*/ 908 w 1701"/>
                <a:gd name="T55" fmla="*/ 227 h 2268"/>
                <a:gd name="T56" fmla="*/ 908 w 1701"/>
                <a:gd name="T57" fmla="*/ 114 h 2268"/>
                <a:gd name="T58" fmla="*/ 681 w 1701"/>
                <a:gd name="T59" fmla="*/ 114 h 2268"/>
                <a:gd name="T60" fmla="*/ 681 w 1701"/>
                <a:gd name="T61" fmla="*/ 0 h 2268"/>
                <a:gd name="T62" fmla="*/ 454 w 1701"/>
                <a:gd name="T63" fmla="*/ 0 h 2268"/>
                <a:gd name="T64" fmla="*/ 454 w 1701"/>
                <a:gd name="T65" fmla="*/ 454 h 2268"/>
                <a:gd name="T66" fmla="*/ 227 w 1701"/>
                <a:gd name="T67" fmla="*/ 454 h 2268"/>
                <a:gd name="T68" fmla="*/ 227 w 1701"/>
                <a:gd name="T69" fmla="*/ 567 h 2268"/>
                <a:gd name="T70" fmla="*/ 114 w 1701"/>
                <a:gd name="T71" fmla="*/ 567 h 2268"/>
                <a:gd name="T72" fmla="*/ 114 w 1701"/>
                <a:gd name="T73" fmla="*/ 794 h 2268"/>
                <a:gd name="T74" fmla="*/ 341 w 1701"/>
                <a:gd name="T75" fmla="*/ 794 h 2268"/>
                <a:gd name="T76" fmla="*/ 341 w 1701"/>
                <a:gd name="T77" fmla="*/ 1248 h 2268"/>
                <a:gd name="T78" fmla="*/ 227 w 1701"/>
                <a:gd name="T79" fmla="*/ 1248 h 2268"/>
                <a:gd name="T80" fmla="*/ 227 w 1701"/>
                <a:gd name="T81" fmla="*/ 1474 h 2268"/>
                <a:gd name="T82" fmla="*/ 114 w 1701"/>
                <a:gd name="T83" fmla="*/ 1474 h 2268"/>
                <a:gd name="T84" fmla="*/ 114 w 1701"/>
                <a:gd name="T85" fmla="*/ 1588 h 2268"/>
                <a:gd name="T86" fmla="*/ 0 w 1701"/>
                <a:gd name="T87" fmla="*/ 1588 h 22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701" h="2268">
                  <a:moveTo>
                    <a:pt x="0" y="1588"/>
                  </a:moveTo>
                  <a:lnTo>
                    <a:pt x="0" y="1815"/>
                  </a:lnTo>
                  <a:lnTo>
                    <a:pt x="114" y="1815"/>
                  </a:lnTo>
                  <a:lnTo>
                    <a:pt x="114" y="2041"/>
                  </a:lnTo>
                  <a:lnTo>
                    <a:pt x="454" y="2041"/>
                  </a:lnTo>
                  <a:lnTo>
                    <a:pt x="454" y="2155"/>
                  </a:lnTo>
                  <a:lnTo>
                    <a:pt x="681" y="2155"/>
                  </a:lnTo>
                  <a:lnTo>
                    <a:pt x="681" y="2268"/>
                  </a:lnTo>
                  <a:lnTo>
                    <a:pt x="908" y="2268"/>
                  </a:lnTo>
                  <a:lnTo>
                    <a:pt x="908" y="2041"/>
                  </a:lnTo>
                  <a:lnTo>
                    <a:pt x="1134" y="2041"/>
                  </a:lnTo>
                  <a:lnTo>
                    <a:pt x="1134" y="1928"/>
                  </a:lnTo>
                  <a:lnTo>
                    <a:pt x="1361" y="1928"/>
                  </a:lnTo>
                  <a:lnTo>
                    <a:pt x="1361" y="1815"/>
                  </a:lnTo>
                  <a:lnTo>
                    <a:pt x="1475" y="1815"/>
                  </a:lnTo>
                  <a:lnTo>
                    <a:pt x="1475" y="1701"/>
                  </a:lnTo>
                  <a:lnTo>
                    <a:pt x="1588" y="1701"/>
                  </a:lnTo>
                  <a:lnTo>
                    <a:pt x="1588" y="1134"/>
                  </a:lnTo>
                  <a:lnTo>
                    <a:pt x="1701" y="1134"/>
                  </a:lnTo>
                  <a:lnTo>
                    <a:pt x="1701" y="681"/>
                  </a:lnTo>
                  <a:lnTo>
                    <a:pt x="1475" y="681"/>
                  </a:lnTo>
                  <a:lnTo>
                    <a:pt x="1475" y="567"/>
                  </a:lnTo>
                  <a:lnTo>
                    <a:pt x="1361" y="567"/>
                  </a:lnTo>
                  <a:lnTo>
                    <a:pt x="1361" y="454"/>
                  </a:lnTo>
                  <a:lnTo>
                    <a:pt x="1248" y="454"/>
                  </a:lnTo>
                  <a:lnTo>
                    <a:pt x="1248" y="340"/>
                  </a:lnTo>
                  <a:lnTo>
                    <a:pt x="908" y="340"/>
                  </a:lnTo>
                  <a:lnTo>
                    <a:pt x="908" y="227"/>
                  </a:lnTo>
                  <a:lnTo>
                    <a:pt x="908" y="114"/>
                  </a:lnTo>
                  <a:lnTo>
                    <a:pt x="681" y="114"/>
                  </a:lnTo>
                  <a:lnTo>
                    <a:pt x="681" y="0"/>
                  </a:lnTo>
                  <a:lnTo>
                    <a:pt x="454" y="0"/>
                  </a:lnTo>
                  <a:lnTo>
                    <a:pt x="454" y="454"/>
                  </a:lnTo>
                  <a:lnTo>
                    <a:pt x="227" y="454"/>
                  </a:lnTo>
                  <a:lnTo>
                    <a:pt x="227" y="567"/>
                  </a:lnTo>
                  <a:lnTo>
                    <a:pt x="114" y="567"/>
                  </a:lnTo>
                  <a:lnTo>
                    <a:pt x="114" y="794"/>
                  </a:lnTo>
                  <a:lnTo>
                    <a:pt x="341" y="794"/>
                  </a:lnTo>
                  <a:lnTo>
                    <a:pt x="341" y="1248"/>
                  </a:lnTo>
                  <a:lnTo>
                    <a:pt x="227" y="1248"/>
                  </a:lnTo>
                  <a:lnTo>
                    <a:pt x="227" y="1474"/>
                  </a:lnTo>
                  <a:lnTo>
                    <a:pt x="114" y="1474"/>
                  </a:lnTo>
                  <a:lnTo>
                    <a:pt x="114" y="1588"/>
                  </a:lnTo>
                  <a:lnTo>
                    <a:pt x="0" y="1588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49" name="Freeform 137">
              <a:extLst>
                <a:ext uri="{FF2B5EF4-FFF2-40B4-BE49-F238E27FC236}">
                  <a16:creationId xmlns:a16="http://schemas.microsoft.com/office/drawing/2014/main" id="{D2DCB010-2992-4941-8A9F-C4072A9B600B}"/>
                </a:ext>
              </a:extLst>
            </p:cNvPr>
            <p:cNvSpPr>
              <a:spLocks/>
            </p:cNvSpPr>
            <p:nvPr/>
          </p:nvSpPr>
          <p:spPr bwMode="auto">
            <a:xfrm>
              <a:off x="3805" y="1890"/>
              <a:ext cx="2041" cy="1701"/>
            </a:xfrm>
            <a:custGeom>
              <a:avLst/>
              <a:gdLst>
                <a:gd name="T0" fmla="*/ 454 w 2041"/>
                <a:gd name="T1" fmla="*/ 1361 h 1701"/>
                <a:gd name="T2" fmla="*/ 454 w 2041"/>
                <a:gd name="T3" fmla="*/ 1247 h 1701"/>
                <a:gd name="T4" fmla="*/ 681 w 2041"/>
                <a:gd name="T5" fmla="*/ 1247 h 1701"/>
                <a:gd name="T6" fmla="*/ 681 w 2041"/>
                <a:gd name="T7" fmla="*/ 1361 h 1701"/>
                <a:gd name="T8" fmla="*/ 1361 w 2041"/>
                <a:gd name="T9" fmla="*/ 1361 h 1701"/>
                <a:gd name="T10" fmla="*/ 1361 w 2041"/>
                <a:gd name="T11" fmla="*/ 1474 h 1701"/>
                <a:gd name="T12" fmla="*/ 1588 w 2041"/>
                <a:gd name="T13" fmla="*/ 1474 h 1701"/>
                <a:gd name="T14" fmla="*/ 1588 w 2041"/>
                <a:gd name="T15" fmla="*/ 1588 h 1701"/>
                <a:gd name="T16" fmla="*/ 1815 w 2041"/>
                <a:gd name="T17" fmla="*/ 1588 h 1701"/>
                <a:gd name="T18" fmla="*/ 1815 w 2041"/>
                <a:gd name="T19" fmla="*/ 1701 h 1701"/>
                <a:gd name="T20" fmla="*/ 2041 w 2041"/>
                <a:gd name="T21" fmla="*/ 1701 h 1701"/>
                <a:gd name="T22" fmla="*/ 2041 w 2041"/>
                <a:gd name="T23" fmla="*/ 1474 h 1701"/>
                <a:gd name="T24" fmla="*/ 1928 w 2041"/>
                <a:gd name="T25" fmla="*/ 1474 h 1701"/>
                <a:gd name="T26" fmla="*/ 1928 w 2041"/>
                <a:gd name="T27" fmla="*/ 1134 h 1701"/>
                <a:gd name="T28" fmla="*/ 1474 w 2041"/>
                <a:gd name="T29" fmla="*/ 1134 h 1701"/>
                <a:gd name="T30" fmla="*/ 1474 w 2041"/>
                <a:gd name="T31" fmla="*/ 907 h 1701"/>
                <a:gd name="T32" fmla="*/ 1701 w 2041"/>
                <a:gd name="T33" fmla="*/ 907 h 1701"/>
                <a:gd name="T34" fmla="*/ 1701 w 2041"/>
                <a:gd name="T35" fmla="*/ 680 h 1701"/>
                <a:gd name="T36" fmla="*/ 1021 w 2041"/>
                <a:gd name="T37" fmla="*/ 680 h 1701"/>
                <a:gd name="T38" fmla="*/ 1021 w 2041"/>
                <a:gd name="T39" fmla="*/ 340 h 1701"/>
                <a:gd name="T40" fmla="*/ 907 w 2041"/>
                <a:gd name="T41" fmla="*/ 340 h 1701"/>
                <a:gd name="T42" fmla="*/ 907 w 2041"/>
                <a:gd name="T43" fmla="*/ 0 h 1701"/>
                <a:gd name="T44" fmla="*/ 794 w 2041"/>
                <a:gd name="T45" fmla="*/ 0 h 1701"/>
                <a:gd name="T46" fmla="*/ 794 w 2041"/>
                <a:gd name="T47" fmla="*/ 227 h 1701"/>
                <a:gd name="T48" fmla="*/ 567 w 2041"/>
                <a:gd name="T49" fmla="*/ 227 h 1701"/>
                <a:gd name="T50" fmla="*/ 567 w 2041"/>
                <a:gd name="T51" fmla="*/ 340 h 1701"/>
                <a:gd name="T52" fmla="*/ 454 w 2041"/>
                <a:gd name="T53" fmla="*/ 340 h 1701"/>
                <a:gd name="T54" fmla="*/ 454 w 2041"/>
                <a:gd name="T55" fmla="*/ 567 h 1701"/>
                <a:gd name="T56" fmla="*/ 567 w 2041"/>
                <a:gd name="T57" fmla="*/ 567 h 1701"/>
                <a:gd name="T58" fmla="*/ 567 w 2041"/>
                <a:gd name="T59" fmla="*/ 794 h 1701"/>
                <a:gd name="T60" fmla="*/ 114 w 2041"/>
                <a:gd name="T61" fmla="*/ 794 h 1701"/>
                <a:gd name="T62" fmla="*/ 114 w 2041"/>
                <a:gd name="T63" fmla="*/ 907 h 1701"/>
                <a:gd name="T64" fmla="*/ 0 w 2041"/>
                <a:gd name="T65" fmla="*/ 907 h 1701"/>
                <a:gd name="T66" fmla="*/ 0 w 2041"/>
                <a:gd name="T67" fmla="*/ 1474 h 1701"/>
                <a:gd name="T68" fmla="*/ 227 w 2041"/>
                <a:gd name="T69" fmla="*/ 1474 h 1701"/>
                <a:gd name="T70" fmla="*/ 227 w 2041"/>
                <a:gd name="T71" fmla="*/ 1361 h 1701"/>
                <a:gd name="T72" fmla="*/ 454 w 2041"/>
                <a:gd name="T73" fmla="*/ 1361 h 17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041" h="1701">
                  <a:moveTo>
                    <a:pt x="454" y="1361"/>
                  </a:moveTo>
                  <a:lnTo>
                    <a:pt x="454" y="1247"/>
                  </a:lnTo>
                  <a:lnTo>
                    <a:pt x="681" y="1247"/>
                  </a:lnTo>
                  <a:lnTo>
                    <a:pt x="681" y="1361"/>
                  </a:lnTo>
                  <a:lnTo>
                    <a:pt x="1361" y="1361"/>
                  </a:lnTo>
                  <a:lnTo>
                    <a:pt x="1361" y="1474"/>
                  </a:lnTo>
                  <a:lnTo>
                    <a:pt x="1588" y="1474"/>
                  </a:lnTo>
                  <a:lnTo>
                    <a:pt x="1588" y="1588"/>
                  </a:lnTo>
                  <a:lnTo>
                    <a:pt x="1815" y="1588"/>
                  </a:lnTo>
                  <a:lnTo>
                    <a:pt x="1815" y="1701"/>
                  </a:lnTo>
                  <a:lnTo>
                    <a:pt x="2041" y="1701"/>
                  </a:lnTo>
                  <a:lnTo>
                    <a:pt x="2041" y="1474"/>
                  </a:lnTo>
                  <a:lnTo>
                    <a:pt x="1928" y="1474"/>
                  </a:lnTo>
                  <a:lnTo>
                    <a:pt x="1928" y="1134"/>
                  </a:lnTo>
                  <a:lnTo>
                    <a:pt x="1474" y="1134"/>
                  </a:lnTo>
                  <a:lnTo>
                    <a:pt x="1474" y="907"/>
                  </a:lnTo>
                  <a:lnTo>
                    <a:pt x="1701" y="907"/>
                  </a:lnTo>
                  <a:lnTo>
                    <a:pt x="1701" y="680"/>
                  </a:lnTo>
                  <a:lnTo>
                    <a:pt x="1021" y="680"/>
                  </a:lnTo>
                  <a:lnTo>
                    <a:pt x="1021" y="340"/>
                  </a:lnTo>
                  <a:lnTo>
                    <a:pt x="907" y="340"/>
                  </a:lnTo>
                  <a:lnTo>
                    <a:pt x="907" y="0"/>
                  </a:lnTo>
                  <a:lnTo>
                    <a:pt x="794" y="0"/>
                  </a:lnTo>
                  <a:lnTo>
                    <a:pt x="794" y="227"/>
                  </a:lnTo>
                  <a:lnTo>
                    <a:pt x="567" y="227"/>
                  </a:lnTo>
                  <a:lnTo>
                    <a:pt x="567" y="340"/>
                  </a:lnTo>
                  <a:lnTo>
                    <a:pt x="454" y="340"/>
                  </a:lnTo>
                  <a:lnTo>
                    <a:pt x="454" y="567"/>
                  </a:lnTo>
                  <a:lnTo>
                    <a:pt x="567" y="567"/>
                  </a:lnTo>
                  <a:lnTo>
                    <a:pt x="567" y="794"/>
                  </a:lnTo>
                  <a:lnTo>
                    <a:pt x="114" y="794"/>
                  </a:lnTo>
                  <a:lnTo>
                    <a:pt x="114" y="907"/>
                  </a:lnTo>
                  <a:lnTo>
                    <a:pt x="0" y="907"/>
                  </a:lnTo>
                  <a:lnTo>
                    <a:pt x="0" y="1474"/>
                  </a:lnTo>
                  <a:lnTo>
                    <a:pt x="227" y="1474"/>
                  </a:lnTo>
                  <a:lnTo>
                    <a:pt x="227" y="1361"/>
                  </a:lnTo>
                  <a:lnTo>
                    <a:pt x="454" y="1361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51" name="Freeform 139">
              <a:extLst>
                <a:ext uri="{FF2B5EF4-FFF2-40B4-BE49-F238E27FC236}">
                  <a16:creationId xmlns:a16="http://schemas.microsoft.com/office/drawing/2014/main" id="{0ED7CC17-0E50-4FA5-A9B2-E1239B6E7871}"/>
                </a:ext>
              </a:extLst>
            </p:cNvPr>
            <p:cNvSpPr>
              <a:spLocks/>
            </p:cNvSpPr>
            <p:nvPr/>
          </p:nvSpPr>
          <p:spPr bwMode="auto">
            <a:xfrm>
              <a:off x="5506" y="302"/>
              <a:ext cx="454" cy="341"/>
            </a:xfrm>
            <a:custGeom>
              <a:avLst/>
              <a:gdLst>
                <a:gd name="T0" fmla="*/ 454 w 454"/>
                <a:gd name="T1" fmla="*/ 114 h 341"/>
                <a:gd name="T2" fmla="*/ 454 w 454"/>
                <a:gd name="T3" fmla="*/ 341 h 341"/>
                <a:gd name="T4" fmla="*/ 114 w 454"/>
                <a:gd name="T5" fmla="*/ 341 h 341"/>
                <a:gd name="T6" fmla="*/ 114 w 454"/>
                <a:gd name="T7" fmla="*/ 227 h 341"/>
                <a:gd name="T8" fmla="*/ 0 w 454"/>
                <a:gd name="T9" fmla="*/ 227 h 341"/>
                <a:gd name="T10" fmla="*/ 0 w 454"/>
                <a:gd name="T11" fmla="*/ 114 h 341"/>
                <a:gd name="T12" fmla="*/ 340 w 454"/>
                <a:gd name="T13" fmla="*/ 114 h 341"/>
                <a:gd name="T14" fmla="*/ 340 w 454"/>
                <a:gd name="T15" fmla="*/ 0 h 341"/>
                <a:gd name="T16" fmla="*/ 454 w 454"/>
                <a:gd name="T17" fmla="*/ 0 h 341"/>
                <a:gd name="T18" fmla="*/ 454 w 454"/>
                <a:gd name="T19" fmla="*/ 114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54" h="341">
                  <a:moveTo>
                    <a:pt x="454" y="114"/>
                  </a:moveTo>
                  <a:lnTo>
                    <a:pt x="454" y="341"/>
                  </a:lnTo>
                  <a:lnTo>
                    <a:pt x="114" y="341"/>
                  </a:lnTo>
                  <a:lnTo>
                    <a:pt x="114" y="227"/>
                  </a:lnTo>
                  <a:lnTo>
                    <a:pt x="0" y="227"/>
                  </a:lnTo>
                  <a:lnTo>
                    <a:pt x="0" y="114"/>
                  </a:lnTo>
                  <a:lnTo>
                    <a:pt x="340" y="114"/>
                  </a:lnTo>
                  <a:lnTo>
                    <a:pt x="340" y="0"/>
                  </a:lnTo>
                  <a:lnTo>
                    <a:pt x="454" y="0"/>
                  </a:lnTo>
                  <a:lnTo>
                    <a:pt x="454" y="114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52" name="Freeform 140">
              <a:extLst>
                <a:ext uri="{FF2B5EF4-FFF2-40B4-BE49-F238E27FC236}">
                  <a16:creationId xmlns:a16="http://schemas.microsoft.com/office/drawing/2014/main" id="{55FD0B2B-8B82-403C-9B1D-ABA4929C3AA1}"/>
                </a:ext>
              </a:extLst>
            </p:cNvPr>
            <p:cNvSpPr>
              <a:spLocks/>
            </p:cNvSpPr>
            <p:nvPr/>
          </p:nvSpPr>
          <p:spPr bwMode="auto">
            <a:xfrm>
              <a:off x="5393" y="416"/>
              <a:ext cx="453" cy="453"/>
            </a:xfrm>
            <a:custGeom>
              <a:avLst/>
              <a:gdLst>
                <a:gd name="T0" fmla="*/ 113 w 453"/>
                <a:gd name="T1" fmla="*/ 0 h 453"/>
                <a:gd name="T2" fmla="*/ 0 w 453"/>
                <a:gd name="T3" fmla="*/ 0 h 453"/>
                <a:gd name="T4" fmla="*/ 0 w 453"/>
                <a:gd name="T5" fmla="*/ 227 h 453"/>
                <a:gd name="T6" fmla="*/ 113 w 453"/>
                <a:gd name="T7" fmla="*/ 227 h 453"/>
                <a:gd name="T8" fmla="*/ 113 w 453"/>
                <a:gd name="T9" fmla="*/ 453 h 453"/>
                <a:gd name="T10" fmla="*/ 340 w 453"/>
                <a:gd name="T11" fmla="*/ 453 h 453"/>
                <a:gd name="T12" fmla="*/ 340 w 453"/>
                <a:gd name="T13" fmla="*/ 340 h 453"/>
                <a:gd name="T14" fmla="*/ 453 w 453"/>
                <a:gd name="T15" fmla="*/ 340 h 453"/>
                <a:gd name="T16" fmla="*/ 453 w 453"/>
                <a:gd name="T17" fmla="*/ 227 h 453"/>
                <a:gd name="T18" fmla="*/ 227 w 453"/>
                <a:gd name="T19" fmla="*/ 227 h 453"/>
                <a:gd name="T20" fmla="*/ 227 w 453"/>
                <a:gd name="T21" fmla="*/ 113 h 453"/>
                <a:gd name="T22" fmla="*/ 113 w 453"/>
                <a:gd name="T23" fmla="*/ 113 h 453"/>
                <a:gd name="T24" fmla="*/ 113 w 453"/>
                <a:gd name="T25" fmla="*/ 0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53" h="453">
                  <a:moveTo>
                    <a:pt x="113" y="0"/>
                  </a:moveTo>
                  <a:lnTo>
                    <a:pt x="0" y="0"/>
                  </a:lnTo>
                  <a:lnTo>
                    <a:pt x="0" y="227"/>
                  </a:lnTo>
                  <a:lnTo>
                    <a:pt x="113" y="227"/>
                  </a:lnTo>
                  <a:lnTo>
                    <a:pt x="113" y="453"/>
                  </a:lnTo>
                  <a:lnTo>
                    <a:pt x="340" y="453"/>
                  </a:lnTo>
                  <a:lnTo>
                    <a:pt x="340" y="340"/>
                  </a:lnTo>
                  <a:lnTo>
                    <a:pt x="453" y="340"/>
                  </a:lnTo>
                  <a:lnTo>
                    <a:pt x="453" y="227"/>
                  </a:lnTo>
                  <a:lnTo>
                    <a:pt x="227" y="227"/>
                  </a:lnTo>
                  <a:lnTo>
                    <a:pt x="227" y="113"/>
                  </a:lnTo>
                  <a:lnTo>
                    <a:pt x="113" y="113"/>
                  </a:lnTo>
                  <a:lnTo>
                    <a:pt x="113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53" name="Freeform 141">
              <a:extLst>
                <a:ext uri="{FF2B5EF4-FFF2-40B4-BE49-F238E27FC236}">
                  <a16:creationId xmlns:a16="http://schemas.microsoft.com/office/drawing/2014/main" id="{F2D871B6-F229-4AF9-81D8-A9504BED47FB}"/>
                </a:ext>
              </a:extLst>
            </p:cNvPr>
            <p:cNvSpPr>
              <a:spLocks/>
            </p:cNvSpPr>
            <p:nvPr/>
          </p:nvSpPr>
          <p:spPr bwMode="auto">
            <a:xfrm>
              <a:off x="5506" y="416"/>
              <a:ext cx="1021" cy="1134"/>
            </a:xfrm>
            <a:custGeom>
              <a:avLst/>
              <a:gdLst>
                <a:gd name="T0" fmla="*/ 0 w 1021"/>
                <a:gd name="T1" fmla="*/ 453 h 1134"/>
                <a:gd name="T2" fmla="*/ 0 w 1021"/>
                <a:gd name="T3" fmla="*/ 567 h 1134"/>
                <a:gd name="T4" fmla="*/ 227 w 1021"/>
                <a:gd name="T5" fmla="*/ 567 h 1134"/>
                <a:gd name="T6" fmla="*/ 227 w 1021"/>
                <a:gd name="T7" fmla="*/ 680 h 1134"/>
                <a:gd name="T8" fmla="*/ 340 w 1021"/>
                <a:gd name="T9" fmla="*/ 680 h 1134"/>
                <a:gd name="T10" fmla="*/ 340 w 1021"/>
                <a:gd name="T11" fmla="*/ 794 h 1134"/>
                <a:gd name="T12" fmla="*/ 227 w 1021"/>
                <a:gd name="T13" fmla="*/ 794 h 1134"/>
                <a:gd name="T14" fmla="*/ 227 w 1021"/>
                <a:gd name="T15" fmla="*/ 1020 h 1134"/>
                <a:gd name="T16" fmla="*/ 340 w 1021"/>
                <a:gd name="T17" fmla="*/ 1020 h 1134"/>
                <a:gd name="T18" fmla="*/ 340 w 1021"/>
                <a:gd name="T19" fmla="*/ 1134 h 1134"/>
                <a:gd name="T20" fmla="*/ 454 w 1021"/>
                <a:gd name="T21" fmla="*/ 1134 h 1134"/>
                <a:gd name="T22" fmla="*/ 454 w 1021"/>
                <a:gd name="T23" fmla="*/ 1020 h 1134"/>
                <a:gd name="T24" fmla="*/ 794 w 1021"/>
                <a:gd name="T25" fmla="*/ 1020 h 1134"/>
                <a:gd name="T26" fmla="*/ 794 w 1021"/>
                <a:gd name="T27" fmla="*/ 794 h 1134"/>
                <a:gd name="T28" fmla="*/ 1021 w 1021"/>
                <a:gd name="T29" fmla="*/ 794 h 1134"/>
                <a:gd name="T30" fmla="*/ 1021 w 1021"/>
                <a:gd name="T31" fmla="*/ 680 h 1134"/>
                <a:gd name="T32" fmla="*/ 794 w 1021"/>
                <a:gd name="T33" fmla="*/ 680 h 1134"/>
                <a:gd name="T34" fmla="*/ 794 w 1021"/>
                <a:gd name="T35" fmla="*/ 113 h 1134"/>
                <a:gd name="T36" fmla="*/ 567 w 1021"/>
                <a:gd name="T37" fmla="*/ 113 h 1134"/>
                <a:gd name="T38" fmla="*/ 567 w 1021"/>
                <a:gd name="T39" fmla="*/ 0 h 1134"/>
                <a:gd name="T40" fmla="*/ 454 w 1021"/>
                <a:gd name="T41" fmla="*/ 0 h 1134"/>
                <a:gd name="T42" fmla="*/ 454 w 1021"/>
                <a:gd name="T43" fmla="*/ 227 h 1134"/>
                <a:gd name="T44" fmla="*/ 340 w 1021"/>
                <a:gd name="T45" fmla="*/ 227 h 1134"/>
                <a:gd name="T46" fmla="*/ 340 w 1021"/>
                <a:gd name="T47" fmla="*/ 340 h 1134"/>
                <a:gd name="T48" fmla="*/ 227 w 1021"/>
                <a:gd name="T49" fmla="*/ 340 h 1134"/>
                <a:gd name="T50" fmla="*/ 227 w 1021"/>
                <a:gd name="T51" fmla="*/ 453 h 1134"/>
                <a:gd name="T52" fmla="*/ 0 w 1021"/>
                <a:gd name="T53" fmla="*/ 453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021" h="1134">
                  <a:moveTo>
                    <a:pt x="0" y="453"/>
                  </a:moveTo>
                  <a:lnTo>
                    <a:pt x="0" y="567"/>
                  </a:lnTo>
                  <a:lnTo>
                    <a:pt x="227" y="567"/>
                  </a:lnTo>
                  <a:lnTo>
                    <a:pt x="227" y="680"/>
                  </a:lnTo>
                  <a:lnTo>
                    <a:pt x="340" y="680"/>
                  </a:lnTo>
                  <a:lnTo>
                    <a:pt x="340" y="794"/>
                  </a:lnTo>
                  <a:lnTo>
                    <a:pt x="227" y="794"/>
                  </a:lnTo>
                  <a:lnTo>
                    <a:pt x="227" y="1020"/>
                  </a:lnTo>
                  <a:lnTo>
                    <a:pt x="340" y="1020"/>
                  </a:lnTo>
                  <a:lnTo>
                    <a:pt x="340" y="1134"/>
                  </a:lnTo>
                  <a:lnTo>
                    <a:pt x="454" y="1134"/>
                  </a:lnTo>
                  <a:lnTo>
                    <a:pt x="454" y="1020"/>
                  </a:lnTo>
                  <a:lnTo>
                    <a:pt x="794" y="1020"/>
                  </a:lnTo>
                  <a:lnTo>
                    <a:pt x="794" y="794"/>
                  </a:lnTo>
                  <a:lnTo>
                    <a:pt x="1021" y="794"/>
                  </a:lnTo>
                  <a:lnTo>
                    <a:pt x="1021" y="680"/>
                  </a:lnTo>
                  <a:lnTo>
                    <a:pt x="794" y="680"/>
                  </a:lnTo>
                  <a:lnTo>
                    <a:pt x="794" y="113"/>
                  </a:lnTo>
                  <a:lnTo>
                    <a:pt x="567" y="113"/>
                  </a:lnTo>
                  <a:lnTo>
                    <a:pt x="567" y="0"/>
                  </a:lnTo>
                  <a:lnTo>
                    <a:pt x="454" y="0"/>
                  </a:lnTo>
                  <a:lnTo>
                    <a:pt x="454" y="227"/>
                  </a:lnTo>
                  <a:lnTo>
                    <a:pt x="340" y="227"/>
                  </a:lnTo>
                  <a:lnTo>
                    <a:pt x="340" y="340"/>
                  </a:lnTo>
                  <a:lnTo>
                    <a:pt x="227" y="340"/>
                  </a:lnTo>
                  <a:lnTo>
                    <a:pt x="227" y="453"/>
                  </a:lnTo>
                  <a:lnTo>
                    <a:pt x="0" y="453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55" name="Freeform 143">
              <a:extLst>
                <a:ext uri="{FF2B5EF4-FFF2-40B4-BE49-F238E27FC236}">
                  <a16:creationId xmlns:a16="http://schemas.microsoft.com/office/drawing/2014/main" id="{E35D5103-F71F-4DB3-A88F-9A1F5A9C1693}"/>
                </a:ext>
              </a:extLst>
            </p:cNvPr>
            <p:cNvSpPr>
              <a:spLocks/>
            </p:cNvSpPr>
            <p:nvPr/>
          </p:nvSpPr>
          <p:spPr bwMode="auto">
            <a:xfrm>
              <a:off x="4486" y="76"/>
              <a:ext cx="1360" cy="1701"/>
            </a:xfrm>
            <a:custGeom>
              <a:avLst/>
              <a:gdLst>
                <a:gd name="T0" fmla="*/ 1020 w 1360"/>
                <a:gd name="T1" fmla="*/ 340 h 1701"/>
                <a:gd name="T2" fmla="*/ 1020 w 1360"/>
                <a:gd name="T3" fmla="*/ 113 h 1701"/>
                <a:gd name="T4" fmla="*/ 793 w 1360"/>
                <a:gd name="T5" fmla="*/ 113 h 1701"/>
                <a:gd name="T6" fmla="*/ 793 w 1360"/>
                <a:gd name="T7" fmla="*/ 0 h 1701"/>
                <a:gd name="T8" fmla="*/ 680 w 1360"/>
                <a:gd name="T9" fmla="*/ 0 h 1701"/>
                <a:gd name="T10" fmla="*/ 680 w 1360"/>
                <a:gd name="T11" fmla="*/ 113 h 1701"/>
                <a:gd name="T12" fmla="*/ 340 w 1360"/>
                <a:gd name="T13" fmla="*/ 113 h 1701"/>
                <a:gd name="T14" fmla="*/ 340 w 1360"/>
                <a:gd name="T15" fmla="*/ 0 h 1701"/>
                <a:gd name="T16" fmla="*/ 226 w 1360"/>
                <a:gd name="T17" fmla="*/ 0 h 1701"/>
                <a:gd name="T18" fmla="*/ 226 w 1360"/>
                <a:gd name="T19" fmla="*/ 567 h 1701"/>
                <a:gd name="T20" fmla="*/ 113 w 1360"/>
                <a:gd name="T21" fmla="*/ 567 h 1701"/>
                <a:gd name="T22" fmla="*/ 113 w 1360"/>
                <a:gd name="T23" fmla="*/ 793 h 1701"/>
                <a:gd name="T24" fmla="*/ 340 w 1360"/>
                <a:gd name="T25" fmla="*/ 793 h 1701"/>
                <a:gd name="T26" fmla="*/ 340 w 1360"/>
                <a:gd name="T27" fmla="*/ 907 h 1701"/>
                <a:gd name="T28" fmla="*/ 226 w 1360"/>
                <a:gd name="T29" fmla="*/ 907 h 1701"/>
                <a:gd name="T30" fmla="*/ 226 w 1360"/>
                <a:gd name="T31" fmla="*/ 1020 h 1701"/>
                <a:gd name="T32" fmla="*/ 113 w 1360"/>
                <a:gd name="T33" fmla="*/ 1020 h 1701"/>
                <a:gd name="T34" fmla="*/ 113 w 1360"/>
                <a:gd name="T35" fmla="*/ 1134 h 1701"/>
                <a:gd name="T36" fmla="*/ 0 w 1360"/>
                <a:gd name="T37" fmla="*/ 1134 h 1701"/>
                <a:gd name="T38" fmla="*/ 0 w 1360"/>
                <a:gd name="T39" fmla="*/ 1474 h 1701"/>
                <a:gd name="T40" fmla="*/ 113 w 1360"/>
                <a:gd name="T41" fmla="*/ 1474 h 1701"/>
                <a:gd name="T42" fmla="*/ 113 w 1360"/>
                <a:gd name="T43" fmla="*/ 1587 h 1701"/>
                <a:gd name="T44" fmla="*/ 226 w 1360"/>
                <a:gd name="T45" fmla="*/ 1587 h 1701"/>
                <a:gd name="T46" fmla="*/ 226 w 1360"/>
                <a:gd name="T47" fmla="*/ 1701 h 1701"/>
                <a:gd name="T48" fmla="*/ 453 w 1360"/>
                <a:gd name="T49" fmla="*/ 1701 h 1701"/>
                <a:gd name="T50" fmla="*/ 453 w 1360"/>
                <a:gd name="T51" fmla="*/ 1587 h 1701"/>
                <a:gd name="T52" fmla="*/ 680 w 1360"/>
                <a:gd name="T53" fmla="*/ 1587 h 1701"/>
                <a:gd name="T54" fmla="*/ 680 w 1360"/>
                <a:gd name="T55" fmla="*/ 1701 h 1701"/>
                <a:gd name="T56" fmla="*/ 1360 w 1360"/>
                <a:gd name="T57" fmla="*/ 1701 h 1701"/>
                <a:gd name="T58" fmla="*/ 1360 w 1360"/>
                <a:gd name="T59" fmla="*/ 1587 h 1701"/>
                <a:gd name="T60" fmla="*/ 1247 w 1360"/>
                <a:gd name="T61" fmla="*/ 1587 h 1701"/>
                <a:gd name="T62" fmla="*/ 1247 w 1360"/>
                <a:gd name="T63" fmla="*/ 1134 h 1701"/>
                <a:gd name="T64" fmla="*/ 1360 w 1360"/>
                <a:gd name="T65" fmla="*/ 1134 h 1701"/>
                <a:gd name="T66" fmla="*/ 1360 w 1360"/>
                <a:gd name="T67" fmla="*/ 1020 h 1701"/>
                <a:gd name="T68" fmla="*/ 1247 w 1360"/>
                <a:gd name="T69" fmla="*/ 1020 h 1701"/>
                <a:gd name="T70" fmla="*/ 1247 w 1360"/>
                <a:gd name="T71" fmla="*/ 907 h 1701"/>
                <a:gd name="T72" fmla="*/ 1020 w 1360"/>
                <a:gd name="T73" fmla="*/ 907 h 1701"/>
                <a:gd name="T74" fmla="*/ 1020 w 1360"/>
                <a:gd name="T75" fmla="*/ 567 h 1701"/>
                <a:gd name="T76" fmla="*/ 907 w 1360"/>
                <a:gd name="T77" fmla="*/ 567 h 1701"/>
                <a:gd name="T78" fmla="*/ 907 w 1360"/>
                <a:gd name="T79" fmla="*/ 340 h 1701"/>
                <a:gd name="T80" fmla="*/ 1020 w 1360"/>
                <a:gd name="T81" fmla="*/ 340 h 17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360" h="1701">
                  <a:moveTo>
                    <a:pt x="1020" y="340"/>
                  </a:moveTo>
                  <a:lnTo>
                    <a:pt x="1020" y="113"/>
                  </a:lnTo>
                  <a:lnTo>
                    <a:pt x="793" y="113"/>
                  </a:lnTo>
                  <a:lnTo>
                    <a:pt x="793" y="0"/>
                  </a:lnTo>
                  <a:lnTo>
                    <a:pt x="680" y="0"/>
                  </a:lnTo>
                  <a:lnTo>
                    <a:pt x="680" y="113"/>
                  </a:lnTo>
                  <a:lnTo>
                    <a:pt x="340" y="113"/>
                  </a:lnTo>
                  <a:lnTo>
                    <a:pt x="340" y="0"/>
                  </a:lnTo>
                  <a:lnTo>
                    <a:pt x="226" y="0"/>
                  </a:lnTo>
                  <a:lnTo>
                    <a:pt x="226" y="567"/>
                  </a:lnTo>
                  <a:lnTo>
                    <a:pt x="113" y="567"/>
                  </a:lnTo>
                  <a:lnTo>
                    <a:pt x="113" y="793"/>
                  </a:lnTo>
                  <a:lnTo>
                    <a:pt x="340" y="793"/>
                  </a:lnTo>
                  <a:lnTo>
                    <a:pt x="340" y="907"/>
                  </a:lnTo>
                  <a:lnTo>
                    <a:pt x="226" y="907"/>
                  </a:lnTo>
                  <a:lnTo>
                    <a:pt x="226" y="1020"/>
                  </a:lnTo>
                  <a:lnTo>
                    <a:pt x="113" y="1020"/>
                  </a:lnTo>
                  <a:lnTo>
                    <a:pt x="113" y="1134"/>
                  </a:lnTo>
                  <a:lnTo>
                    <a:pt x="0" y="1134"/>
                  </a:lnTo>
                  <a:lnTo>
                    <a:pt x="0" y="1474"/>
                  </a:lnTo>
                  <a:lnTo>
                    <a:pt x="113" y="1474"/>
                  </a:lnTo>
                  <a:lnTo>
                    <a:pt x="113" y="1587"/>
                  </a:lnTo>
                  <a:lnTo>
                    <a:pt x="226" y="1587"/>
                  </a:lnTo>
                  <a:lnTo>
                    <a:pt x="226" y="1701"/>
                  </a:lnTo>
                  <a:lnTo>
                    <a:pt x="453" y="1701"/>
                  </a:lnTo>
                  <a:lnTo>
                    <a:pt x="453" y="1587"/>
                  </a:lnTo>
                  <a:lnTo>
                    <a:pt x="680" y="1587"/>
                  </a:lnTo>
                  <a:lnTo>
                    <a:pt x="680" y="1701"/>
                  </a:lnTo>
                  <a:lnTo>
                    <a:pt x="1360" y="1701"/>
                  </a:lnTo>
                  <a:lnTo>
                    <a:pt x="1360" y="1587"/>
                  </a:lnTo>
                  <a:lnTo>
                    <a:pt x="1247" y="1587"/>
                  </a:lnTo>
                  <a:lnTo>
                    <a:pt x="1247" y="1134"/>
                  </a:lnTo>
                  <a:lnTo>
                    <a:pt x="1360" y="1134"/>
                  </a:lnTo>
                  <a:lnTo>
                    <a:pt x="1360" y="1020"/>
                  </a:lnTo>
                  <a:lnTo>
                    <a:pt x="1247" y="1020"/>
                  </a:lnTo>
                  <a:lnTo>
                    <a:pt x="1247" y="907"/>
                  </a:lnTo>
                  <a:lnTo>
                    <a:pt x="1020" y="907"/>
                  </a:lnTo>
                  <a:lnTo>
                    <a:pt x="1020" y="567"/>
                  </a:lnTo>
                  <a:lnTo>
                    <a:pt x="907" y="567"/>
                  </a:lnTo>
                  <a:lnTo>
                    <a:pt x="907" y="340"/>
                  </a:lnTo>
                  <a:lnTo>
                    <a:pt x="1020" y="34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56" name="Freeform 144">
              <a:extLst>
                <a:ext uri="{FF2B5EF4-FFF2-40B4-BE49-F238E27FC236}">
                  <a16:creationId xmlns:a16="http://schemas.microsoft.com/office/drawing/2014/main" id="{846140FD-5DF7-4A05-9141-2F3E86DC5A2B}"/>
                </a:ext>
              </a:extLst>
            </p:cNvPr>
            <p:cNvSpPr>
              <a:spLocks/>
            </p:cNvSpPr>
            <p:nvPr/>
          </p:nvSpPr>
          <p:spPr bwMode="auto">
            <a:xfrm>
              <a:off x="6980" y="416"/>
              <a:ext cx="341" cy="340"/>
            </a:xfrm>
            <a:custGeom>
              <a:avLst/>
              <a:gdLst>
                <a:gd name="T0" fmla="*/ 227 w 341"/>
                <a:gd name="T1" fmla="*/ 0 h 340"/>
                <a:gd name="T2" fmla="*/ 114 w 341"/>
                <a:gd name="T3" fmla="*/ 0 h 340"/>
                <a:gd name="T4" fmla="*/ 114 w 341"/>
                <a:gd name="T5" fmla="*/ 113 h 340"/>
                <a:gd name="T6" fmla="*/ 0 w 341"/>
                <a:gd name="T7" fmla="*/ 113 h 340"/>
                <a:gd name="T8" fmla="*/ 0 w 341"/>
                <a:gd name="T9" fmla="*/ 340 h 340"/>
                <a:gd name="T10" fmla="*/ 341 w 341"/>
                <a:gd name="T11" fmla="*/ 340 h 340"/>
                <a:gd name="T12" fmla="*/ 341 w 341"/>
                <a:gd name="T13" fmla="*/ 113 h 340"/>
                <a:gd name="T14" fmla="*/ 227 w 341"/>
                <a:gd name="T15" fmla="*/ 113 h 340"/>
                <a:gd name="T16" fmla="*/ 227 w 341"/>
                <a:gd name="T17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1" h="340">
                  <a:moveTo>
                    <a:pt x="227" y="0"/>
                  </a:moveTo>
                  <a:lnTo>
                    <a:pt x="114" y="0"/>
                  </a:lnTo>
                  <a:lnTo>
                    <a:pt x="114" y="113"/>
                  </a:lnTo>
                  <a:lnTo>
                    <a:pt x="0" y="113"/>
                  </a:lnTo>
                  <a:lnTo>
                    <a:pt x="0" y="340"/>
                  </a:lnTo>
                  <a:lnTo>
                    <a:pt x="341" y="340"/>
                  </a:lnTo>
                  <a:lnTo>
                    <a:pt x="341" y="113"/>
                  </a:lnTo>
                  <a:lnTo>
                    <a:pt x="227" y="113"/>
                  </a:lnTo>
                  <a:lnTo>
                    <a:pt x="227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57" name="Freeform 145">
              <a:extLst>
                <a:ext uri="{FF2B5EF4-FFF2-40B4-BE49-F238E27FC236}">
                  <a16:creationId xmlns:a16="http://schemas.microsoft.com/office/drawing/2014/main" id="{D9807266-E1D7-45A3-A59F-2B746CE5F720}"/>
                </a:ext>
              </a:extLst>
            </p:cNvPr>
            <p:cNvSpPr>
              <a:spLocks/>
            </p:cNvSpPr>
            <p:nvPr/>
          </p:nvSpPr>
          <p:spPr bwMode="auto">
            <a:xfrm>
              <a:off x="6300" y="756"/>
              <a:ext cx="1361" cy="567"/>
            </a:xfrm>
            <a:custGeom>
              <a:avLst/>
              <a:gdLst>
                <a:gd name="T0" fmla="*/ 1134 w 1361"/>
                <a:gd name="T1" fmla="*/ 0 h 567"/>
                <a:gd name="T2" fmla="*/ 680 w 1361"/>
                <a:gd name="T3" fmla="*/ 0 h 567"/>
                <a:gd name="T4" fmla="*/ 680 w 1361"/>
                <a:gd name="T5" fmla="*/ 227 h 567"/>
                <a:gd name="T6" fmla="*/ 0 w 1361"/>
                <a:gd name="T7" fmla="*/ 227 h 567"/>
                <a:gd name="T8" fmla="*/ 0 w 1361"/>
                <a:gd name="T9" fmla="*/ 340 h 567"/>
                <a:gd name="T10" fmla="*/ 227 w 1361"/>
                <a:gd name="T11" fmla="*/ 340 h 567"/>
                <a:gd name="T12" fmla="*/ 227 w 1361"/>
                <a:gd name="T13" fmla="*/ 454 h 567"/>
                <a:gd name="T14" fmla="*/ 567 w 1361"/>
                <a:gd name="T15" fmla="*/ 454 h 567"/>
                <a:gd name="T16" fmla="*/ 567 w 1361"/>
                <a:gd name="T17" fmla="*/ 567 h 567"/>
                <a:gd name="T18" fmla="*/ 680 w 1361"/>
                <a:gd name="T19" fmla="*/ 567 h 567"/>
                <a:gd name="T20" fmla="*/ 680 w 1361"/>
                <a:gd name="T21" fmla="*/ 454 h 567"/>
                <a:gd name="T22" fmla="*/ 907 w 1361"/>
                <a:gd name="T23" fmla="*/ 454 h 567"/>
                <a:gd name="T24" fmla="*/ 907 w 1361"/>
                <a:gd name="T25" fmla="*/ 567 h 567"/>
                <a:gd name="T26" fmla="*/ 1361 w 1361"/>
                <a:gd name="T27" fmla="*/ 567 h 567"/>
                <a:gd name="T28" fmla="*/ 1361 w 1361"/>
                <a:gd name="T29" fmla="*/ 454 h 567"/>
                <a:gd name="T30" fmla="*/ 1247 w 1361"/>
                <a:gd name="T31" fmla="*/ 454 h 567"/>
                <a:gd name="T32" fmla="*/ 1247 w 1361"/>
                <a:gd name="T33" fmla="*/ 113 h 567"/>
                <a:gd name="T34" fmla="*/ 1134 w 1361"/>
                <a:gd name="T35" fmla="*/ 113 h 567"/>
                <a:gd name="T36" fmla="*/ 1134 w 1361"/>
                <a:gd name="T37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361" h="567">
                  <a:moveTo>
                    <a:pt x="1134" y="0"/>
                  </a:moveTo>
                  <a:lnTo>
                    <a:pt x="680" y="0"/>
                  </a:lnTo>
                  <a:lnTo>
                    <a:pt x="680" y="227"/>
                  </a:lnTo>
                  <a:lnTo>
                    <a:pt x="0" y="227"/>
                  </a:lnTo>
                  <a:lnTo>
                    <a:pt x="0" y="340"/>
                  </a:lnTo>
                  <a:lnTo>
                    <a:pt x="227" y="340"/>
                  </a:lnTo>
                  <a:lnTo>
                    <a:pt x="227" y="454"/>
                  </a:lnTo>
                  <a:lnTo>
                    <a:pt x="567" y="454"/>
                  </a:lnTo>
                  <a:lnTo>
                    <a:pt x="567" y="567"/>
                  </a:lnTo>
                  <a:lnTo>
                    <a:pt x="680" y="567"/>
                  </a:lnTo>
                  <a:lnTo>
                    <a:pt x="680" y="454"/>
                  </a:lnTo>
                  <a:lnTo>
                    <a:pt x="907" y="454"/>
                  </a:lnTo>
                  <a:lnTo>
                    <a:pt x="907" y="567"/>
                  </a:lnTo>
                  <a:lnTo>
                    <a:pt x="1361" y="567"/>
                  </a:lnTo>
                  <a:lnTo>
                    <a:pt x="1361" y="454"/>
                  </a:lnTo>
                  <a:lnTo>
                    <a:pt x="1247" y="454"/>
                  </a:lnTo>
                  <a:lnTo>
                    <a:pt x="1247" y="113"/>
                  </a:lnTo>
                  <a:lnTo>
                    <a:pt x="1134" y="113"/>
                  </a:lnTo>
                  <a:lnTo>
                    <a:pt x="1134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58" name="Freeform 146">
              <a:extLst>
                <a:ext uri="{FF2B5EF4-FFF2-40B4-BE49-F238E27FC236}">
                  <a16:creationId xmlns:a16="http://schemas.microsoft.com/office/drawing/2014/main" id="{DBEA6BCC-A1EC-4024-8D60-9D022029F4CF}"/>
                </a:ext>
              </a:extLst>
            </p:cNvPr>
            <p:cNvSpPr>
              <a:spLocks/>
            </p:cNvSpPr>
            <p:nvPr/>
          </p:nvSpPr>
          <p:spPr bwMode="auto">
            <a:xfrm>
              <a:off x="6867" y="1210"/>
              <a:ext cx="794" cy="1247"/>
            </a:xfrm>
            <a:custGeom>
              <a:avLst/>
              <a:gdLst>
                <a:gd name="T0" fmla="*/ 680 w 794"/>
                <a:gd name="T1" fmla="*/ 113 h 1247"/>
                <a:gd name="T2" fmla="*/ 680 w 794"/>
                <a:gd name="T3" fmla="*/ 340 h 1247"/>
                <a:gd name="T4" fmla="*/ 794 w 794"/>
                <a:gd name="T5" fmla="*/ 340 h 1247"/>
                <a:gd name="T6" fmla="*/ 794 w 794"/>
                <a:gd name="T7" fmla="*/ 1247 h 1247"/>
                <a:gd name="T8" fmla="*/ 567 w 794"/>
                <a:gd name="T9" fmla="*/ 1247 h 1247"/>
                <a:gd name="T10" fmla="*/ 567 w 794"/>
                <a:gd name="T11" fmla="*/ 1134 h 1247"/>
                <a:gd name="T12" fmla="*/ 227 w 794"/>
                <a:gd name="T13" fmla="*/ 1134 h 1247"/>
                <a:gd name="T14" fmla="*/ 227 w 794"/>
                <a:gd name="T15" fmla="*/ 1020 h 1247"/>
                <a:gd name="T16" fmla="*/ 113 w 794"/>
                <a:gd name="T17" fmla="*/ 1020 h 1247"/>
                <a:gd name="T18" fmla="*/ 113 w 794"/>
                <a:gd name="T19" fmla="*/ 907 h 1247"/>
                <a:gd name="T20" fmla="*/ 0 w 794"/>
                <a:gd name="T21" fmla="*/ 907 h 1247"/>
                <a:gd name="T22" fmla="*/ 0 w 794"/>
                <a:gd name="T23" fmla="*/ 113 h 1247"/>
                <a:gd name="T24" fmla="*/ 113 w 794"/>
                <a:gd name="T25" fmla="*/ 113 h 1247"/>
                <a:gd name="T26" fmla="*/ 113 w 794"/>
                <a:gd name="T27" fmla="*/ 0 h 1247"/>
                <a:gd name="T28" fmla="*/ 340 w 794"/>
                <a:gd name="T29" fmla="*/ 0 h 1247"/>
                <a:gd name="T30" fmla="*/ 340 w 794"/>
                <a:gd name="T31" fmla="*/ 113 h 1247"/>
                <a:gd name="T32" fmla="*/ 567 w 794"/>
                <a:gd name="T33" fmla="*/ 113 h 1247"/>
                <a:gd name="T34" fmla="*/ 680 w 794"/>
                <a:gd name="T35" fmla="*/ 113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794" h="1247">
                  <a:moveTo>
                    <a:pt x="680" y="113"/>
                  </a:moveTo>
                  <a:lnTo>
                    <a:pt x="680" y="340"/>
                  </a:lnTo>
                  <a:lnTo>
                    <a:pt x="794" y="340"/>
                  </a:lnTo>
                  <a:lnTo>
                    <a:pt x="794" y="1247"/>
                  </a:lnTo>
                  <a:lnTo>
                    <a:pt x="567" y="1247"/>
                  </a:lnTo>
                  <a:lnTo>
                    <a:pt x="567" y="1134"/>
                  </a:lnTo>
                  <a:lnTo>
                    <a:pt x="227" y="1134"/>
                  </a:lnTo>
                  <a:lnTo>
                    <a:pt x="227" y="1020"/>
                  </a:lnTo>
                  <a:lnTo>
                    <a:pt x="113" y="1020"/>
                  </a:lnTo>
                  <a:lnTo>
                    <a:pt x="113" y="907"/>
                  </a:lnTo>
                  <a:lnTo>
                    <a:pt x="0" y="907"/>
                  </a:lnTo>
                  <a:lnTo>
                    <a:pt x="0" y="113"/>
                  </a:lnTo>
                  <a:lnTo>
                    <a:pt x="113" y="113"/>
                  </a:lnTo>
                  <a:lnTo>
                    <a:pt x="113" y="0"/>
                  </a:lnTo>
                  <a:lnTo>
                    <a:pt x="340" y="0"/>
                  </a:lnTo>
                  <a:lnTo>
                    <a:pt x="340" y="113"/>
                  </a:lnTo>
                  <a:lnTo>
                    <a:pt x="567" y="113"/>
                  </a:lnTo>
                  <a:lnTo>
                    <a:pt x="680" y="113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59" name="Freeform 147">
              <a:extLst>
                <a:ext uri="{FF2B5EF4-FFF2-40B4-BE49-F238E27FC236}">
                  <a16:creationId xmlns:a16="http://schemas.microsoft.com/office/drawing/2014/main" id="{77132123-4C19-4C85-8423-34BC072CC4AA}"/>
                </a:ext>
              </a:extLst>
            </p:cNvPr>
            <p:cNvSpPr>
              <a:spLocks/>
            </p:cNvSpPr>
            <p:nvPr/>
          </p:nvSpPr>
          <p:spPr bwMode="auto">
            <a:xfrm>
              <a:off x="6187" y="1210"/>
              <a:ext cx="680" cy="793"/>
            </a:xfrm>
            <a:custGeom>
              <a:avLst/>
              <a:gdLst>
                <a:gd name="T0" fmla="*/ 680 w 680"/>
                <a:gd name="T1" fmla="*/ 680 h 793"/>
                <a:gd name="T2" fmla="*/ 567 w 680"/>
                <a:gd name="T3" fmla="*/ 680 h 793"/>
                <a:gd name="T4" fmla="*/ 567 w 680"/>
                <a:gd name="T5" fmla="*/ 793 h 793"/>
                <a:gd name="T6" fmla="*/ 226 w 680"/>
                <a:gd name="T7" fmla="*/ 793 h 793"/>
                <a:gd name="T8" fmla="*/ 226 w 680"/>
                <a:gd name="T9" fmla="*/ 680 h 793"/>
                <a:gd name="T10" fmla="*/ 113 w 680"/>
                <a:gd name="T11" fmla="*/ 680 h 793"/>
                <a:gd name="T12" fmla="*/ 113 w 680"/>
                <a:gd name="T13" fmla="*/ 567 h 793"/>
                <a:gd name="T14" fmla="*/ 0 w 680"/>
                <a:gd name="T15" fmla="*/ 567 h 793"/>
                <a:gd name="T16" fmla="*/ 0 w 680"/>
                <a:gd name="T17" fmla="*/ 226 h 793"/>
                <a:gd name="T18" fmla="*/ 113 w 680"/>
                <a:gd name="T19" fmla="*/ 226 h 793"/>
                <a:gd name="T20" fmla="*/ 113 w 680"/>
                <a:gd name="T21" fmla="*/ 0 h 793"/>
                <a:gd name="T22" fmla="*/ 680 w 680"/>
                <a:gd name="T23" fmla="*/ 0 h 793"/>
                <a:gd name="T24" fmla="*/ 680 w 680"/>
                <a:gd name="T25" fmla="*/ 680 h 7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80" h="793">
                  <a:moveTo>
                    <a:pt x="680" y="680"/>
                  </a:moveTo>
                  <a:lnTo>
                    <a:pt x="567" y="680"/>
                  </a:lnTo>
                  <a:lnTo>
                    <a:pt x="567" y="793"/>
                  </a:lnTo>
                  <a:lnTo>
                    <a:pt x="226" y="793"/>
                  </a:lnTo>
                  <a:lnTo>
                    <a:pt x="226" y="680"/>
                  </a:lnTo>
                  <a:lnTo>
                    <a:pt x="113" y="680"/>
                  </a:lnTo>
                  <a:lnTo>
                    <a:pt x="113" y="567"/>
                  </a:lnTo>
                  <a:lnTo>
                    <a:pt x="0" y="567"/>
                  </a:lnTo>
                  <a:lnTo>
                    <a:pt x="0" y="226"/>
                  </a:lnTo>
                  <a:lnTo>
                    <a:pt x="113" y="226"/>
                  </a:lnTo>
                  <a:lnTo>
                    <a:pt x="113" y="0"/>
                  </a:lnTo>
                  <a:lnTo>
                    <a:pt x="680" y="0"/>
                  </a:lnTo>
                  <a:lnTo>
                    <a:pt x="680" y="68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60" name="Freeform 148">
              <a:extLst>
                <a:ext uri="{FF2B5EF4-FFF2-40B4-BE49-F238E27FC236}">
                  <a16:creationId xmlns:a16="http://schemas.microsoft.com/office/drawing/2014/main" id="{130F1228-9C7E-4B70-9E3C-95E51774A622}"/>
                </a:ext>
              </a:extLst>
            </p:cNvPr>
            <p:cNvSpPr>
              <a:spLocks/>
            </p:cNvSpPr>
            <p:nvPr/>
          </p:nvSpPr>
          <p:spPr bwMode="auto">
            <a:xfrm>
              <a:off x="5733" y="1436"/>
              <a:ext cx="680" cy="794"/>
            </a:xfrm>
            <a:custGeom>
              <a:avLst/>
              <a:gdLst>
                <a:gd name="T0" fmla="*/ 680 w 680"/>
                <a:gd name="T1" fmla="*/ 454 h 794"/>
                <a:gd name="T2" fmla="*/ 680 w 680"/>
                <a:gd name="T3" fmla="*/ 794 h 794"/>
                <a:gd name="T4" fmla="*/ 567 w 680"/>
                <a:gd name="T5" fmla="*/ 794 h 794"/>
                <a:gd name="T6" fmla="*/ 567 w 680"/>
                <a:gd name="T7" fmla="*/ 567 h 794"/>
                <a:gd name="T8" fmla="*/ 454 w 680"/>
                <a:gd name="T9" fmla="*/ 567 h 794"/>
                <a:gd name="T10" fmla="*/ 454 w 680"/>
                <a:gd name="T11" fmla="*/ 681 h 794"/>
                <a:gd name="T12" fmla="*/ 340 w 680"/>
                <a:gd name="T13" fmla="*/ 681 h 794"/>
                <a:gd name="T14" fmla="*/ 340 w 680"/>
                <a:gd name="T15" fmla="*/ 454 h 794"/>
                <a:gd name="T16" fmla="*/ 113 w 680"/>
                <a:gd name="T17" fmla="*/ 454 h 794"/>
                <a:gd name="T18" fmla="*/ 113 w 680"/>
                <a:gd name="T19" fmla="*/ 227 h 794"/>
                <a:gd name="T20" fmla="*/ 0 w 680"/>
                <a:gd name="T21" fmla="*/ 227 h 794"/>
                <a:gd name="T22" fmla="*/ 0 w 680"/>
                <a:gd name="T23" fmla="*/ 0 h 794"/>
                <a:gd name="T24" fmla="*/ 113 w 680"/>
                <a:gd name="T25" fmla="*/ 0 h 794"/>
                <a:gd name="T26" fmla="*/ 113 w 680"/>
                <a:gd name="T27" fmla="*/ 114 h 794"/>
                <a:gd name="T28" fmla="*/ 227 w 680"/>
                <a:gd name="T29" fmla="*/ 114 h 794"/>
                <a:gd name="T30" fmla="*/ 227 w 680"/>
                <a:gd name="T31" fmla="*/ 0 h 794"/>
                <a:gd name="T32" fmla="*/ 454 w 680"/>
                <a:gd name="T33" fmla="*/ 0 h 794"/>
                <a:gd name="T34" fmla="*/ 454 w 680"/>
                <a:gd name="T35" fmla="*/ 341 h 794"/>
                <a:gd name="T36" fmla="*/ 567 w 680"/>
                <a:gd name="T37" fmla="*/ 341 h 794"/>
                <a:gd name="T38" fmla="*/ 567 w 680"/>
                <a:gd name="T39" fmla="*/ 454 h 794"/>
                <a:gd name="T40" fmla="*/ 680 w 680"/>
                <a:gd name="T41" fmla="*/ 454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80" h="794">
                  <a:moveTo>
                    <a:pt x="680" y="454"/>
                  </a:moveTo>
                  <a:lnTo>
                    <a:pt x="680" y="794"/>
                  </a:lnTo>
                  <a:lnTo>
                    <a:pt x="567" y="794"/>
                  </a:lnTo>
                  <a:lnTo>
                    <a:pt x="567" y="567"/>
                  </a:lnTo>
                  <a:lnTo>
                    <a:pt x="454" y="567"/>
                  </a:lnTo>
                  <a:lnTo>
                    <a:pt x="454" y="681"/>
                  </a:lnTo>
                  <a:lnTo>
                    <a:pt x="340" y="681"/>
                  </a:lnTo>
                  <a:lnTo>
                    <a:pt x="340" y="454"/>
                  </a:lnTo>
                  <a:lnTo>
                    <a:pt x="113" y="454"/>
                  </a:lnTo>
                  <a:lnTo>
                    <a:pt x="113" y="227"/>
                  </a:lnTo>
                  <a:lnTo>
                    <a:pt x="0" y="227"/>
                  </a:lnTo>
                  <a:lnTo>
                    <a:pt x="0" y="0"/>
                  </a:lnTo>
                  <a:lnTo>
                    <a:pt x="113" y="0"/>
                  </a:lnTo>
                  <a:lnTo>
                    <a:pt x="113" y="114"/>
                  </a:lnTo>
                  <a:lnTo>
                    <a:pt x="227" y="114"/>
                  </a:lnTo>
                  <a:lnTo>
                    <a:pt x="227" y="0"/>
                  </a:lnTo>
                  <a:lnTo>
                    <a:pt x="454" y="0"/>
                  </a:lnTo>
                  <a:lnTo>
                    <a:pt x="454" y="341"/>
                  </a:lnTo>
                  <a:lnTo>
                    <a:pt x="567" y="341"/>
                  </a:lnTo>
                  <a:lnTo>
                    <a:pt x="567" y="454"/>
                  </a:lnTo>
                  <a:lnTo>
                    <a:pt x="680" y="454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61" name="Freeform 149">
              <a:extLst>
                <a:ext uri="{FF2B5EF4-FFF2-40B4-BE49-F238E27FC236}">
                  <a16:creationId xmlns:a16="http://schemas.microsoft.com/office/drawing/2014/main" id="{1AE2EE3E-EB5B-4072-9B37-0BD2A42043F5}"/>
                </a:ext>
              </a:extLst>
            </p:cNvPr>
            <p:cNvSpPr>
              <a:spLocks/>
            </p:cNvSpPr>
            <p:nvPr/>
          </p:nvSpPr>
          <p:spPr bwMode="auto">
            <a:xfrm>
              <a:off x="4712" y="1663"/>
              <a:ext cx="1588" cy="794"/>
            </a:xfrm>
            <a:custGeom>
              <a:avLst/>
              <a:gdLst>
                <a:gd name="T0" fmla="*/ 0 w 1588"/>
                <a:gd name="T1" fmla="*/ 114 h 794"/>
                <a:gd name="T2" fmla="*/ 0 w 1588"/>
                <a:gd name="T3" fmla="*/ 227 h 794"/>
                <a:gd name="T4" fmla="*/ 227 w 1588"/>
                <a:gd name="T5" fmla="*/ 227 h 794"/>
                <a:gd name="T6" fmla="*/ 227 w 1588"/>
                <a:gd name="T7" fmla="*/ 454 h 794"/>
                <a:gd name="T8" fmla="*/ 454 w 1588"/>
                <a:gd name="T9" fmla="*/ 454 h 794"/>
                <a:gd name="T10" fmla="*/ 454 w 1588"/>
                <a:gd name="T11" fmla="*/ 567 h 794"/>
                <a:gd name="T12" fmla="*/ 794 w 1588"/>
                <a:gd name="T13" fmla="*/ 567 h 794"/>
                <a:gd name="T14" fmla="*/ 794 w 1588"/>
                <a:gd name="T15" fmla="*/ 681 h 794"/>
                <a:gd name="T16" fmla="*/ 908 w 1588"/>
                <a:gd name="T17" fmla="*/ 681 h 794"/>
                <a:gd name="T18" fmla="*/ 908 w 1588"/>
                <a:gd name="T19" fmla="*/ 794 h 794"/>
                <a:gd name="T20" fmla="*/ 1248 w 1588"/>
                <a:gd name="T21" fmla="*/ 794 h 794"/>
                <a:gd name="T22" fmla="*/ 1248 w 1588"/>
                <a:gd name="T23" fmla="*/ 681 h 794"/>
                <a:gd name="T24" fmla="*/ 1475 w 1588"/>
                <a:gd name="T25" fmla="*/ 681 h 794"/>
                <a:gd name="T26" fmla="*/ 1475 w 1588"/>
                <a:gd name="T27" fmla="*/ 567 h 794"/>
                <a:gd name="T28" fmla="*/ 1588 w 1588"/>
                <a:gd name="T29" fmla="*/ 567 h 794"/>
                <a:gd name="T30" fmla="*/ 1588 w 1588"/>
                <a:gd name="T31" fmla="*/ 340 h 794"/>
                <a:gd name="T32" fmla="*/ 1475 w 1588"/>
                <a:gd name="T33" fmla="*/ 340 h 794"/>
                <a:gd name="T34" fmla="*/ 1475 w 1588"/>
                <a:gd name="T35" fmla="*/ 454 h 794"/>
                <a:gd name="T36" fmla="*/ 1361 w 1588"/>
                <a:gd name="T37" fmla="*/ 454 h 794"/>
                <a:gd name="T38" fmla="*/ 1361 w 1588"/>
                <a:gd name="T39" fmla="*/ 227 h 794"/>
                <a:gd name="T40" fmla="*/ 1134 w 1588"/>
                <a:gd name="T41" fmla="*/ 227 h 794"/>
                <a:gd name="T42" fmla="*/ 1134 w 1588"/>
                <a:gd name="T43" fmla="*/ 114 h 794"/>
                <a:gd name="T44" fmla="*/ 454 w 1588"/>
                <a:gd name="T45" fmla="*/ 114 h 794"/>
                <a:gd name="T46" fmla="*/ 454 w 1588"/>
                <a:gd name="T47" fmla="*/ 0 h 794"/>
                <a:gd name="T48" fmla="*/ 227 w 1588"/>
                <a:gd name="T49" fmla="*/ 0 h 794"/>
                <a:gd name="T50" fmla="*/ 227 w 1588"/>
                <a:gd name="T51" fmla="*/ 114 h 794"/>
                <a:gd name="T52" fmla="*/ 0 w 1588"/>
                <a:gd name="T53" fmla="*/ 114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588" h="794">
                  <a:moveTo>
                    <a:pt x="0" y="114"/>
                  </a:moveTo>
                  <a:lnTo>
                    <a:pt x="0" y="227"/>
                  </a:lnTo>
                  <a:lnTo>
                    <a:pt x="227" y="227"/>
                  </a:lnTo>
                  <a:lnTo>
                    <a:pt x="227" y="454"/>
                  </a:lnTo>
                  <a:lnTo>
                    <a:pt x="454" y="454"/>
                  </a:lnTo>
                  <a:lnTo>
                    <a:pt x="454" y="567"/>
                  </a:lnTo>
                  <a:lnTo>
                    <a:pt x="794" y="567"/>
                  </a:lnTo>
                  <a:lnTo>
                    <a:pt x="794" y="681"/>
                  </a:lnTo>
                  <a:lnTo>
                    <a:pt x="908" y="681"/>
                  </a:lnTo>
                  <a:lnTo>
                    <a:pt x="908" y="794"/>
                  </a:lnTo>
                  <a:lnTo>
                    <a:pt x="1248" y="794"/>
                  </a:lnTo>
                  <a:lnTo>
                    <a:pt x="1248" y="681"/>
                  </a:lnTo>
                  <a:lnTo>
                    <a:pt x="1475" y="681"/>
                  </a:lnTo>
                  <a:lnTo>
                    <a:pt x="1475" y="567"/>
                  </a:lnTo>
                  <a:lnTo>
                    <a:pt x="1588" y="567"/>
                  </a:lnTo>
                  <a:lnTo>
                    <a:pt x="1588" y="340"/>
                  </a:lnTo>
                  <a:lnTo>
                    <a:pt x="1475" y="340"/>
                  </a:lnTo>
                  <a:lnTo>
                    <a:pt x="1475" y="454"/>
                  </a:lnTo>
                  <a:lnTo>
                    <a:pt x="1361" y="454"/>
                  </a:lnTo>
                  <a:lnTo>
                    <a:pt x="1361" y="227"/>
                  </a:lnTo>
                  <a:lnTo>
                    <a:pt x="1134" y="227"/>
                  </a:lnTo>
                  <a:lnTo>
                    <a:pt x="1134" y="114"/>
                  </a:lnTo>
                  <a:lnTo>
                    <a:pt x="454" y="114"/>
                  </a:lnTo>
                  <a:lnTo>
                    <a:pt x="454" y="0"/>
                  </a:lnTo>
                  <a:lnTo>
                    <a:pt x="227" y="0"/>
                  </a:lnTo>
                  <a:lnTo>
                    <a:pt x="227" y="114"/>
                  </a:lnTo>
                  <a:lnTo>
                    <a:pt x="0" y="114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62" name="Freeform 150">
              <a:extLst>
                <a:ext uri="{FF2B5EF4-FFF2-40B4-BE49-F238E27FC236}">
                  <a16:creationId xmlns:a16="http://schemas.microsoft.com/office/drawing/2014/main" id="{E0C16670-ED49-4F3C-A78E-316197E95FD3}"/>
                </a:ext>
              </a:extLst>
            </p:cNvPr>
            <p:cNvSpPr>
              <a:spLocks/>
            </p:cNvSpPr>
            <p:nvPr/>
          </p:nvSpPr>
          <p:spPr bwMode="auto">
            <a:xfrm>
              <a:off x="4712" y="1890"/>
              <a:ext cx="567" cy="454"/>
            </a:xfrm>
            <a:custGeom>
              <a:avLst/>
              <a:gdLst>
                <a:gd name="T0" fmla="*/ 454 w 567"/>
                <a:gd name="T1" fmla="*/ 454 h 454"/>
                <a:gd name="T2" fmla="*/ 114 w 567"/>
                <a:gd name="T3" fmla="*/ 454 h 454"/>
                <a:gd name="T4" fmla="*/ 114 w 567"/>
                <a:gd name="T5" fmla="*/ 340 h 454"/>
                <a:gd name="T6" fmla="*/ 0 w 567"/>
                <a:gd name="T7" fmla="*/ 340 h 454"/>
                <a:gd name="T8" fmla="*/ 0 w 567"/>
                <a:gd name="T9" fmla="*/ 0 h 454"/>
                <a:gd name="T10" fmla="*/ 227 w 567"/>
                <a:gd name="T11" fmla="*/ 0 h 454"/>
                <a:gd name="T12" fmla="*/ 227 w 567"/>
                <a:gd name="T13" fmla="*/ 227 h 454"/>
                <a:gd name="T14" fmla="*/ 341 w 567"/>
                <a:gd name="T15" fmla="*/ 227 h 454"/>
                <a:gd name="T16" fmla="*/ 454 w 567"/>
                <a:gd name="T17" fmla="*/ 227 h 454"/>
                <a:gd name="T18" fmla="*/ 454 w 567"/>
                <a:gd name="T19" fmla="*/ 340 h 454"/>
                <a:gd name="T20" fmla="*/ 567 w 567"/>
                <a:gd name="T21" fmla="*/ 340 h 454"/>
                <a:gd name="T22" fmla="*/ 567 w 567"/>
                <a:gd name="T23" fmla="*/ 454 h 454"/>
                <a:gd name="T24" fmla="*/ 454 w 567"/>
                <a:gd name="T25" fmla="*/ 454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67" h="454">
                  <a:moveTo>
                    <a:pt x="454" y="454"/>
                  </a:moveTo>
                  <a:lnTo>
                    <a:pt x="114" y="454"/>
                  </a:lnTo>
                  <a:lnTo>
                    <a:pt x="114" y="340"/>
                  </a:lnTo>
                  <a:lnTo>
                    <a:pt x="0" y="340"/>
                  </a:lnTo>
                  <a:lnTo>
                    <a:pt x="0" y="0"/>
                  </a:lnTo>
                  <a:lnTo>
                    <a:pt x="227" y="0"/>
                  </a:lnTo>
                  <a:lnTo>
                    <a:pt x="227" y="227"/>
                  </a:lnTo>
                  <a:lnTo>
                    <a:pt x="341" y="227"/>
                  </a:lnTo>
                  <a:lnTo>
                    <a:pt x="454" y="227"/>
                  </a:lnTo>
                  <a:lnTo>
                    <a:pt x="454" y="340"/>
                  </a:lnTo>
                  <a:lnTo>
                    <a:pt x="567" y="340"/>
                  </a:lnTo>
                  <a:lnTo>
                    <a:pt x="567" y="454"/>
                  </a:lnTo>
                  <a:lnTo>
                    <a:pt x="454" y="454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63" name="Freeform 151">
              <a:extLst>
                <a:ext uri="{FF2B5EF4-FFF2-40B4-BE49-F238E27FC236}">
                  <a16:creationId xmlns:a16="http://schemas.microsoft.com/office/drawing/2014/main" id="{DE70C12F-A350-4E78-9C4F-10AC33279B63}"/>
                </a:ext>
              </a:extLst>
            </p:cNvPr>
            <p:cNvSpPr>
              <a:spLocks/>
            </p:cNvSpPr>
            <p:nvPr/>
          </p:nvSpPr>
          <p:spPr bwMode="auto">
            <a:xfrm>
              <a:off x="4826" y="2230"/>
              <a:ext cx="794" cy="340"/>
            </a:xfrm>
            <a:custGeom>
              <a:avLst/>
              <a:gdLst>
                <a:gd name="T0" fmla="*/ 794 w 794"/>
                <a:gd name="T1" fmla="*/ 114 h 340"/>
                <a:gd name="T2" fmla="*/ 794 w 794"/>
                <a:gd name="T3" fmla="*/ 340 h 340"/>
                <a:gd name="T4" fmla="*/ 0 w 794"/>
                <a:gd name="T5" fmla="*/ 340 h 340"/>
                <a:gd name="T6" fmla="*/ 0 w 794"/>
                <a:gd name="T7" fmla="*/ 114 h 340"/>
                <a:gd name="T8" fmla="*/ 453 w 794"/>
                <a:gd name="T9" fmla="*/ 114 h 340"/>
                <a:gd name="T10" fmla="*/ 453 w 794"/>
                <a:gd name="T11" fmla="*/ 0 h 340"/>
                <a:gd name="T12" fmla="*/ 680 w 794"/>
                <a:gd name="T13" fmla="*/ 0 h 340"/>
                <a:gd name="T14" fmla="*/ 680 w 794"/>
                <a:gd name="T15" fmla="*/ 114 h 340"/>
                <a:gd name="T16" fmla="*/ 794 w 794"/>
                <a:gd name="T17" fmla="*/ 114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94" h="340">
                  <a:moveTo>
                    <a:pt x="794" y="114"/>
                  </a:moveTo>
                  <a:lnTo>
                    <a:pt x="794" y="340"/>
                  </a:lnTo>
                  <a:lnTo>
                    <a:pt x="0" y="340"/>
                  </a:lnTo>
                  <a:lnTo>
                    <a:pt x="0" y="114"/>
                  </a:lnTo>
                  <a:lnTo>
                    <a:pt x="453" y="114"/>
                  </a:lnTo>
                  <a:lnTo>
                    <a:pt x="453" y="0"/>
                  </a:lnTo>
                  <a:lnTo>
                    <a:pt x="680" y="0"/>
                  </a:lnTo>
                  <a:lnTo>
                    <a:pt x="680" y="114"/>
                  </a:lnTo>
                  <a:lnTo>
                    <a:pt x="794" y="114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65" name="Freeform 153">
              <a:extLst>
                <a:ext uri="{FF2B5EF4-FFF2-40B4-BE49-F238E27FC236}">
                  <a16:creationId xmlns:a16="http://schemas.microsoft.com/office/drawing/2014/main" id="{5B8EBF95-149D-4AC1-80A3-59D6A7322DC3}"/>
                </a:ext>
              </a:extLst>
            </p:cNvPr>
            <p:cNvSpPr>
              <a:spLocks/>
            </p:cNvSpPr>
            <p:nvPr/>
          </p:nvSpPr>
          <p:spPr bwMode="auto">
            <a:xfrm>
              <a:off x="5279" y="2457"/>
              <a:ext cx="567" cy="567"/>
            </a:xfrm>
            <a:custGeom>
              <a:avLst/>
              <a:gdLst>
                <a:gd name="T0" fmla="*/ 567 w 567"/>
                <a:gd name="T1" fmla="*/ 0 h 567"/>
                <a:gd name="T2" fmla="*/ 567 w 567"/>
                <a:gd name="T3" fmla="*/ 113 h 567"/>
                <a:gd name="T4" fmla="*/ 454 w 567"/>
                <a:gd name="T5" fmla="*/ 113 h 567"/>
                <a:gd name="T6" fmla="*/ 454 w 567"/>
                <a:gd name="T7" fmla="*/ 340 h 567"/>
                <a:gd name="T8" fmla="*/ 341 w 567"/>
                <a:gd name="T9" fmla="*/ 340 h 567"/>
                <a:gd name="T10" fmla="*/ 341 w 567"/>
                <a:gd name="T11" fmla="*/ 567 h 567"/>
                <a:gd name="T12" fmla="*/ 0 w 567"/>
                <a:gd name="T13" fmla="*/ 567 h 567"/>
                <a:gd name="T14" fmla="*/ 0 w 567"/>
                <a:gd name="T15" fmla="*/ 340 h 567"/>
                <a:gd name="T16" fmla="*/ 227 w 567"/>
                <a:gd name="T17" fmla="*/ 340 h 567"/>
                <a:gd name="T18" fmla="*/ 227 w 567"/>
                <a:gd name="T19" fmla="*/ 113 h 567"/>
                <a:gd name="T20" fmla="*/ 341 w 567"/>
                <a:gd name="T21" fmla="*/ 113 h 567"/>
                <a:gd name="T22" fmla="*/ 341 w 567"/>
                <a:gd name="T23" fmla="*/ 0 h 567"/>
                <a:gd name="T24" fmla="*/ 567 w 567"/>
                <a:gd name="T25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67" h="567">
                  <a:moveTo>
                    <a:pt x="567" y="0"/>
                  </a:moveTo>
                  <a:lnTo>
                    <a:pt x="567" y="113"/>
                  </a:lnTo>
                  <a:lnTo>
                    <a:pt x="454" y="113"/>
                  </a:lnTo>
                  <a:lnTo>
                    <a:pt x="454" y="340"/>
                  </a:lnTo>
                  <a:lnTo>
                    <a:pt x="341" y="340"/>
                  </a:lnTo>
                  <a:lnTo>
                    <a:pt x="341" y="567"/>
                  </a:lnTo>
                  <a:lnTo>
                    <a:pt x="0" y="567"/>
                  </a:lnTo>
                  <a:lnTo>
                    <a:pt x="0" y="340"/>
                  </a:lnTo>
                  <a:lnTo>
                    <a:pt x="227" y="340"/>
                  </a:lnTo>
                  <a:lnTo>
                    <a:pt x="227" y="113"/>
                  </a:lnTo>
                  <a:lnTo>
                    <a:pt x="341" y="113"/>
                  </a:lnTo>
                  <a:lnTo>
                    <a:pt x="341" y="0"/>
                  </a:lnTo>
                  <a:lnTo>
                    <a:pt x="567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66" name="Freeform 154">
              <a:extLst>
                <a:ext uri="{FF2B5EF4-FFF2-40B4-BE49-F238E27FC236}">
                  <a16:creationId xmlns:a16="http://schemas.microsoft.com/office/drawing/2014/main" id="{1F7854FE-0CA6-44D5-86EF-881A825CCAF3}"/>
                </a:ext>
              </a:extLst>
            </p:cNvPr>
            <p:cNvSpPr>
              <a:spLocks/>
            </p:cNvSpPr>
            <p:nvPr/>
          </p:nvSpPr>
          <p:spPr bwMode="auto">
            <a:xfrm>
              <a:off x="5733" y="3137"/>
              <a:ext cx="567" cy="794"/>
            </a:xfrm>
            <a:custGeom>
              <a:avLst/>
              <a:gdLst>
                <a:gd name="T0" fmla="*/ 227 w 567"/>
                <a:gd name="T1" fmla="*/ 794 h 794"/>
                <a:gd name="T2" fmla="*/ 227 w 567"/>
                <a:gd name="T3" fmla="*/ 567 h 794"/>
                <a:gd name="T4" fmla="*/ 113 w 567"/>
                <a:gd name="T5" fmla="*/ 567 h 794"/>
                <a:gd name="T6" fmla="*/ 113 w 567"/>
                <a:gd name="T7" fmla="*/ 227 h 794"/>
                <a:gd name="T8" fmla="*/ 0 w 567"/>
                <a:gd name="T9" fmla="*/ 227 h 794"/>
                <a:gd name="T10" fmla="*/ 0 w 567"/>
                <a:gd name="T11" fmla="*/ 0 h 794"/>
                <a:gd name="T12" fmla="*/ 227 w 567"/>
                <a:gd name="T13" fmla="*/ 0 h 794"/>
                <a:gd name="T14" fmla="*/ 227 w 567"/>
                <a:gd name="T15" fmla="*/ 114 h 794"/>
                <a:gd name="T16" fmla="*/ 454 w 567"/>
                <a:gd name="T17" fmla="*/ 114 h 794"/>
                <a:gd name="T18" fmla="*/ 454 w 567"/>
                <a:gd name="T19" fmla="*/ 227 h 794"/>
                <a:gd name="T20" fmla="*/ 340 w 567"/>
                <a:gd name="T21" fmla="*/ 227 h 794"/>
                <a:gd name="T22" fmla="*/ 340 w 567"/>
                <a:gd name="T23" fmla="*/ 454 h 794"/>
                <a:gd name="T24" fmla="*/ 454 w 567"/>
                <a:gd name="T25" fmla="*/ 454 h 794"/>
                <a:gd name="T26" fmla="*/ 454 w 567"/>
                <a:gd name="T27" fmla="*/ 341 h 794"/>
                <a:gd name="T28" fmla="*/ 567 w 567"/>
                <a:gd name="T29" fmla="*/ 341 h 794"/>
                <a:gd name="T30" fmla="*/ 567 w 567"/>
                <a:gd name="T31" fmla="*/ 681 h 794"/>
                <a:gd name="T32" fmla="*/ 340 w 567"/>
                <a:gd name="T33" fmla="*/ 681 h 794"/>
                <a:gd name="T34" fmla="*/ 340 w 567"/>
                <a:gd name="T35" fmla="*/ 794 h 794"/>
                <a:gd name="T36" fmla="*/ 227 w 567"/>
                <a:gd name="T37" fmla="*/ 794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67" h="794">
                  <a:moveTo>
                    <a:pt x="227" y="794"/>
                  </a:moveTo>
                  <a:lnTo>
                    <a:pt x="227" y="567"/>
                  </a:lnTo>
                  <a:lnTo>
                    <a:pt x="113" y="567"/>
                  </a:lnTo>
                  <a:lnTo>
                    <a:pt x="113" y="227"/>
                  </a:lnTo>
                  <a:lnTo>
                    <a:pt x="0" y="227"/>
                  </a:lnTo>
                  <a:lnTo>
                    <a:pt x="0" y="0"/>
                  </a:lnTo>
                  <a:lnTo>
                    <a:pt x="227" y="0"/>
                  </a:lnTo>
                  <a:lnTo>
                    <a:pt x="227" y="114"/>
                  </a:lnTo>
                  <a:lnTo>
                    <a:pt x="454" y="114"/>
                  </a:lnTo>
                  <a:lnTo>
                    <a:pt x="454" y="227"/>
                  </a:lnTo>
                  <a:lnTo>
                    <a:pt x="340" y="227"/>
                  </a:lnTo>
                  <a:lnTo>
                    <a:pt x="340" y="454"/>
                  </a:lnTo>
                  <a:lnTo>
                    <a:pt x="454" y="454"/>
                  </a:lnTo>
                  <a:lnTo>
                    <a:pt x="454" y="341"/>
                  </a:lnTo>
                  <a:lnTo>
                    <a:pt x="567" y="341"/>
                  </a:lnTo>
                  <a:lnTo>
                    <a:pt x="567" y="681"/>
                  </a:lnTo>
                  <a:lnTo>
                    <a:pt x="340" y="681"/>
                  </a:lnTo>
                  <a:lnTo>
                    <a:pt x="340" y="794"/>
                  </a:lnTo>
                  <a:lnTo>
                    <a:pt x="227" y="794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67" name="Freeform 155">
              <a:extLst>
                <a:ext uri="{FF2B5EF4-FFF2-40B4-BE49-F238E27FC236}">
                  <a16:creationId xmlns:a16="http://schemas.microsoft.com/office/drawing/2014/main" id="{BD7DE0F4-00E0-4FE9-B107-4A0F2C54D6CE}"/>
                </a:ext>
              </a:extLst>
            </p:cNvPr>
            <p:cNvSpPr>
              <a:spLocks/>
            </p:cNvSpPr>
            <p:nvPr/>
          </p:nvSpPr>
          <p:spPr bwMode="auto">
            <a:xfrm>
              <a:off x="5620" y="2230"/>
              <a:ext cx="1360" cy="1361"/>
            </a:xfrm>
            <a:custGeom>
              <a:avLst/>
              <a:gdLst>
                <a:gd name="T0" fmla="*/ 793 w 1360"/>
                <a:gd name="T1" fmla="*/ 1134 h 1361"/>
                <a:gd name="T2" fmla="*/ 793 w 1360"/>
                <a:gd name="T3" fmla="*/ 681 h 1361"/>
                <a:gd name="T4" fmla="*/ 907 w 1360"/>
                <a:gd name="T5" fmla="*/ 681 h 1361"/>
                <a:gd name="T6" fmla="*/ 907 w 1360"/>
                <a:gd name="T7" fmla="*/ 794 h 1361"/>
                <a:gd name="T8" fmla="*/ 1360 w 1360"/>
                <a:gd name="T9" fmla="*/ 794 h 1361"/>
                <a:gd name="T10" fmla="*/ 1360 w 1360"/>
                <a:gd name="T11" fmla="*/ 454 h 1361"/>
                <a:gd name="T12" fmla="*/ 1247 w 1360"/>
                <a:gd name="T13" fmla="*/ 454 h 1361"/>
                <a:gd name="T14" fmla="*/ 1247 w 1360"/>
                <a:gd name="T15" fmla="*/ 340 h 1361"/>
                <a:gd name="T16" fmla="*/ 907 w 1360"/>
                <a:gd name="T17" fmla="*/ 340 h 1361"/>
                <a:gd name="T18" fmla="*/ 907 w 1360"/>
                <a:gd name="T19" fmla="*/ 227 h 1361"/>
                <a:gd name="T20" fmla="*/ 793 w 1360"/>
                <a:gd name="T21" fmla="*/ 227 h 1361"/>
                <a:gd name="T22" fmla="*/ 793 w 1360"/>
                <a:gd name="T23" fmla="*/ 114 h 1361"/>
                <a:gd name="T24" fmla="*/ 680 w 1360"/>
                <a:gd name="T25" fmla="*/ 114 h 1361"/>
                <a:gd name="T26" fmla="*/ 680 w 1360"/>
                <a:gd name="T27" fmla="*/ 0 h 1361"/>
                <a:gd name="T28" fmla="*/ 567 w 1360"/>
                <a:gd name="T29" fmla="*/ 0 h 1361"/>
                <a:gd name="T30" fmla="*/ 567 w 1360"/>
                <a:gd name="T31" fmla="*/ 114 h 1361"/>
                <a:gd name="T32" fmla="*/ 340 w 1360"/>
                <a:gd name="T33" fmla="*/ 114 h 1361"/>
                <a:gd name="T34" fmla="*/ 340 w 1360"/>
                <a:gd name="T35" fmla="*/ 227 h 1361"/>
                <a:gd name="T36" fmla="*/ 226 w 1360"/>
                <a:gd name="T37" fmla="*/ 227 h 1361"/>
                <a:gd name="T38" fmla="*/ 226 w 1360"/>
                <a:gd name="T39" fmla="*/ 340 h 1361"/>
                <a:gd name="T40" fmla="*/ 113 w 1360"/>
                <a:gd name="T41" fmla="*/ 340 h 1361"/>
                <a:gd name="T42" fmla="*/ 113 w 1360"/>
                <a:gd name="T43" fmla="*/ 567 h 1361"/>
                <a:gd name="T44" fmla="*/ 0 w 1360"/>
                <a:gd name="T45" fmla="*/ 567 h 1361"/>
                <a:gd name="T46" fmla="*/ 0 w 1360"/>
                <a:gd name="T47" fmla="*/ 794 h 1361"/>
                <a:gd name="T48" fmla="*/ 113 w 1360"/>
                <a:gd name="T49" fmla="*/ 794 h 1361"/>
                <a:gd name="T50" fmla="*/ 113 w 1360"/>
                <a:gd name="T51" fmla="*/ 907 h 1361"/>
                <a:gd name="T52" fmla="*/ 340 w 1360"/>
                <a:gd name="T53" fmla="*/ 907 h 1361"/>
                <a:gd name="T54" fmla="*/ 340 w 1360"/>
                <a:gd name="T55" fmla="*/ 1021 h 1361"/>
                <a:gd name="T56" fmla="*/ 567 w 1360"/>
                <a:gd name="T57" fmla="*/ 1021 h 1361"/>
                <a:gd name="T58" fmla="*/ 567 w 1360"/>
                <a:gd name="T59" fmla="*/ 1134 h 1361"/>
                <a:gd name="T60" fmla="*/ 453 w 1360"/>
                <a:gd name="T61" fmla="*/ 1134 h 1361"/>
                <a:gd name="T62" fmla="*/ 453 w 1360"/>
                <a:gd name="T63" fmla="*/ 1361 h 1361"/>
                <a:gd name="T64" fmla="*/ 567 w 1360"/>
                <a:gd name="T65" fmla="*/ 1361 h 1361"/>
                <a:gd name="T66" fmla="*/ 567 w 1360"/>
                <a:gd name="T67" fmla="*/ 1248 h 1361"/>
                <a:gd name="T68" fmla="*/ 680 w 1360"/>
                <a:gd name="T69" fmla="*/ 1248 h 1361"/>
                <a:gd name="T70" fmla="*/ 680 w 1360"/>
                <a:gd name="T71" fmla="*/ 1134 h 1361"/>
                <a:gd name="T72" fmla="*/ 793 w 1360"/>
                <a:gd name="T73" fmla="*/ 1134 h 1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360" h="1361">
                  <a:moveTo>
                    <a:pt x="793" y="1134"/>
                  </a:moveTo>
                  <a:lnTo>
                    <a:pt x="793" y="681"/>
                  </a:lnTo>
                  <a:lnTo>
                    <a:pt x="907" y="681"/>
                  </a:lnTo>
                  <a:lnTo>
                    <a:pt x="907" y="794"/>
                  </a:lnTo>
                  <a:lnTo>
                    <a:pt x="1360" y="794"/>
                  </a:lnTo>
                  <a:lnTo>
                    <a:pt x="1360" y="454"/>
                  </a:lnTo>
                  <a:lnTo>
                    <a:pt x="1247" y="454"/>
                  </a:lnTo>
                  <a:lnTo>
                    <a:pt x="1247" y="340"/>
                  </a:lnTo>
                  <a:lnTo>
                    <a:pt x="907" y="340"/>
                  </a:lnTo>
                  <a:lnTo>
                    <a:pt x="907" y="227"/>
                  </a:lnTo>
                  <a:lnTo>
                    <a:pt x="793" y="227"/>
                  </a:lnTo>
                  <a:lnTo>
                    <a:pt x="793" y="114"/>
                  </a:lnTo>
                  <a:lnTo>
                    <a:pt x="680" y="114"/>
                  </a:lnTo>
                  <a:lnTo>
                    <a:pt x="680" y="0"/>
                  </a:lnTo>
                  <a:lnTo>
                    <a:pt x="567" y="0"/>
                  </a:lnTo>
                  <a:lnTo>
                    <a:pt x="567" y="114"/>
                  </a:lnTo>
                  <a:lnTo>
                    <a:pt x="340" y="114"/>
                  </a:lnTo>
                  <a:lnTo>
                    <a:pt x="340" y="227"/>
                  </a:lnTo>
                  <a:lnTo>
                    <a:pt x="226" y="227"/>
                  </a:lnTo>
                  <a:lnTo>
                    <a:pt x="226" y="340"/>
                  </a:lnTo>
                  <a:lnTo>
                    <a:pt x="113" y="340"/>
                  </a:lnTo>
                  <a:lnTo>
                    <a:pt x="113" y="567"/>
                  </a:lnTo>
                  <a:lnTo>
                    <a:pt x="0" y="567"/>
                  </a:lnTo>
                  <a:lnTo>
                    <a:pt x="0" y="794"/>
                  </a:lnTo>
                  <a:lnTo>
                    <a:pt x="113" y="794"/>
                  </a:lnTo>
                  <a:lnTo>
                    <a:pt x="113" y="907"/>
                  </a:lnTo>
                  <a:lnTo>
                    <a:pt x="340" y="907"/>
                  </a:lnTo>
                  <a:lnTo>
                    <a:pt x="340" y="1021"/>
                  </a:lnTo>
                  <a:lnTo>
                    <a:pt x="567" y="1021"/>
                  </a:lnTo>
                  <a:lnTo>
                    <a:pt x="567" y="1134"/>
                  </a:lnTo>
                  <a:lnTo>
                    <a:pt x="453" y="1134"/>
                  </a:lnTo>
                  <a:lnTo>
                    <a:pt x="453" y="1361"/>
                  </a:lnTo>
                  <a:lnTo>
                    <a:pt x="567" y="1361"/>
                  </a:lnTo>
                  <a:lnTo>
                    <a:pt x="567" y="1248"/>
                  </a:lnTo>
                  <a:lnTo>
                    <a:pt x="680" y="1248"/>
                  </a:lnTo>
                  <a:lnTo>
                    <a:pt x="680" y="1134"/>
                  </a:lnTo>
                  <a:lnTo>
                    <a:pt x="793" y="1134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68" name="Freeform 156">
              <a:extLst>
                <a:ext uri="{FF2B5EF4-FFF2-40B4-BE49-F238E27FC236}">
                  <a16:creationId xmlns:a16="http://schemas.microsoft.com/office/drawing/2014/main" id="{3ECD5AC3-C411-4BC7-BF52-A9EC5C36C301}"/>
                </a:ext>
              </a:extLst>
            </p:cNvPr>
            <p:cNvSpPr>
              <a:spLocks/>
            </p:cNvSpPr>
            <p:nvPr/>
          </p:nvSpPr>
          <p:spPr bwMode="auto">
            <a:xfrm>
              <a:off x="6413" y="2911"/>
              <a:ext cx="794" cy="793"/>
            </a:xfrm>
            <a:custGeom>
              <a:avLst/>
              <a:gdLst>
                <a:gd name="T0" fmla="*/ 794 w 794"/>
                <a:gd name="T1" fmla="*/ 113 h 793"/>
                <a:gd name="T2" fmla="*/ 794 w 794"/>
                <a:gd name="T3" fmla="*/ 567 h 793"/>
                <a:gd name="T4" fmla="*/ 681 w 794"/>
                <a:gd name="T5" fmla="*/ 567 h 793"/>
                <a:gd name="T6" fmla="*/ 681 w 794"/>
                <a:gd name="T7" fmla="*/ 793 h 793"/>
                <a:gd name="T8" fmla="*/ 341 w 794"/>
                <a:gd name="T9" fmla="*/ 793 h 793"/>
                <a:gd name="T10" fmla="*/ 341 w 794"/>
                <a:gd name="T11" fmla="*/ 567 h 793"/>
                <a:gd name="T12" fmla="*/ 114 w 794"/>
                <a:gd name="T13" fmla="*/ 567 h 793"/>
                <a:gd name="T14" fmla="*/ 114 w 794"/>
                <a:gd name="T15" fmla="*/ 453 h 793"/>
                <a:gd name="T16" fmla="*/ 0 w 794"/>
                <a:gd name="T17" fmla="*/ 453 h 793"/>
                <a:gd name="T18" fmla="*/ 0 w 794"/>
                <a:gd name="T19" fmla="*/ 0 h 793"/>
                <a:gd name="T20" fmla="*/ 114 w 794"/>
                <a:gd name="T21" fmla="*/ 0 h 793"/>
                <a:gd name="T22" fmla="*/ 114 w 794"/>
                <a:gd name="T23" fmla="*/ 113 h 793"/>
                <a:gd name="T24" fmla="*/ 794 w 794"/>
                <a:gd name="T25" fmla="*/ 113 h 7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94" h="793">
                  <a:moveTo>
                    <a:pt x="794" y="113"/>
                  </a:moveTo>
                  <a:lnTo>
                    <a:pt x="794" y="567"/>
                  </a:lnTo>
                  <a:lnTo>
                    <a:pt x="681" y="567"/>
                  </a:lnTo>
                  <a:lnTo>
                    <a:pt x="681" y="793"/>
                  </a:lnTo>
                  <a:lnTo>
                    <a:pt x="341" y="793"/>
                  </a:lnTo>
                  <a:lnTo>
                    <a:pt x="341" y="567"/>
                  </a:lnTo>
                  <a:lnTo>
                    <a:pt x="114" y="567"/>
                  </a:lnTo>
                  <a:lnTo>
                    <a:pt x="114" y="453"/>
                  </a:lnTo>
                  <a:lnTo>
                    <a:pt x="0" y="453"/>
                  </a:lnTo>
                  <a:lnTo>
                    <a:pt x="0" y="0"/>
                  </a:lnTo>
                  <a:lnTo>
                    <a:pt x="114" y="0"/>
                  </a:lnTo>
                  <a:lnTo>
                    <a:pt x="114" y="113"/>
                  </a:lnTo>
                  <a:lnTo>
                    <a:pt x="794" y="113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70" name="Freeform 158">
              <a:extLst>
                <a:ext uri="{FF2B5EF4-FFF2-40B4-BE49-F238E27FC236}">
                  <a16:creationId xmlns:a16="http://schemas.microsoft.com/office/drawing/2014/main" id="{663A2913-24E4-4650-AB86-06E67D30ABEA}"/>
                </a:ext>
              </a:extLst>
            </p:cNvPr>
            <p:cNvSpPr>
              <a:spLocks/>
            </p:cNvSpPr>
            <p:nvPr/>
          </p:nvSpPr>
          <p:spPr bwMode="auto">
            <a:xfrm>
              <a:off x="6413" y="1890"/>
              <a:ext cx="1248" cy="907"/>
            </a:xfrm>
            <a:custGeom>
              <a:avLst/>
              <a:gdLst>
                <a:gd name="T0" fmla="*/ 1248 w 1248"/>
                <a:gd name="T1" fmla="*/ 680 h 907"/>
                <a:gd name="T2" fmla="*/ 1021 w 1248"/>
                <a:gd name="T3" fmla="*/ 680 h 907"/>
                <a:gd name="T4" fmla="*/ 1021 w 1248"/>
                <a:gd name="T5" fmla="*/ 794 h 907"/>
                <a:gd name="T6" fmla="*/ 794 w 1248"/>
                <a:gd name="T7" fmla="*/ 794 h 907"/>
                <a:gd name="T8" fmla="*/ 681 w 1248"/>
                <a:gd name="T9" fmla="*/ 794 h 907"/>
                <a:gd name="T10" fmla="*/ 681 w 1248"/>
                <a:gd name="T11" fmla="*/ 907 h 907"/>
                <a:gd name="T12" fmla="*/ 567 w 1248"/>
                <a:gd name="T13" fmla="*/ 907 h 907"/>
                <a:gd name="T14" fmla="*/ 567 w 1248"/>
                <a:gd name="T15" fmla="*/ 794 h 907"/>
                <a:gd name="T16" fmla="*/ 454 w 1248"/>
                <a:gd name="T17" fmla="*/ 794 h 907"/>
                <a:gd name="T18" fmla="*/ 454 w 1248"/>
                <a:gd name="T19" fmla="*/ 567 h 907"/>
                <a:gd name="T20" fmla="*/ 567 w 1248"/>
                <a:gd name="T21" fmla="*/ 567 h 907"/>
                <a:gd name="T22" fmla="*/ 567 w 1248"/>
                <a:gd name="T23" fmla="*/ 454 h 907"/>
                <a:gd name="T24" fmla="*/ 454 w 1248"/>
                <a:gd name="T25" fmla="*/ 454 h 907"/>
                <a:gd name="T26" fmla="*/ 454 w 1248"/>
                <a:gd name="T27" fmla="*/ 340 h 907"/>
                <a:gd name="T28" fmla="*/ 0 w 1248"/>
                <a:gd name="T29" fmla="*/ 340 h 907"/>
                <a:gd name="T30" fmla="*/ 0 w 1248"/>
                <a:gd name="T31" fmla="*/ 113 h 907"/>
                <a:gd name="T32" fmla="*/ 341 w 1248"/>
                <a:gd name="T33" fmla="*/ 113 h 907"/>
                <a:gd name="T34" fmla="*/ 341 w 1248"/>
                <a:gd name="T35" fmla="*/ 0 h 907"/>
                <a:gd name="T36" fmla="*/ 454 w 1248"/>
                <a:gd name="T37" fmla="*/ 0 h 907"/>
                <a:gd name="T38" fmla="*/ 454 w 1248"/>
                <a:gd name="T39" fmla="*/ 227 h 907"/>
                <a:gd name="T40" fmla="*/ 567 w 1248"/>
                <a:gd name="T41" fmla="*/ 227 h 907"/>
                <a:gd name="T42" fmla="*/ 567 w 1248"/>
                <a:gd name="T43" fmla="*/ 340 h 907"/>
                <a:gd name="T44" fmla="*/ 681 w 1248"/>
                <a:gd name="T45" fmla="*/ 340 h 907"/>
                <a:gd name="T46" fmla="*/ 681 w 1248"/>
                <a:gd name="T47" fmla="*/ 454 h 907"/>
                <a:gd name="T48" fmla="*/ 1021 w 1248"/>
                <a:gd name="T49" fmla="*/ 454 h 907"/>
                <a:gd name="T50" fmla="*/ 1021 w 1248"/>
                <a:gd name="T51" fmla="*/ 567 h 907"/>
                <a:gd name="T52" fmla="*/ 1248 w 1248"/>
                <a:gd name="T53" fmla="*/ 567 h 907"/>
                <a:gd name="T54" fmla="*/ 1248 w 1248"/>
                <a:gd name="T55" fmla="*/ 680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248" h="907">
                  <a:moveTo>
                    <a:pt x="1248" y="680"/>
                  </a:moveTo>
                  <a:lnTo>
                    <a:pt x="1021" y="680"/>
                  </a:lnTo>
                  <a:lnTo>
                    <a:pt x="1021" y="794"/>
                  </a:lnTo>
                  <a:lnTo>
                    <a:pt x="794" y="794"/>
                  </a:lnTo>
                  <a:lnTo>
                    <a:pt x="681" y="794"/>
                  </a:lnTo>
                  <a:lnTo>
                    <a:pt x="681" y="907"/>
                  </a:lnTo>
                  <a:lnTo>
                    <a:pt x="567" y="907"/>
                  </a:lnTo>
                  <a:lnTo>
                    <a:pt x="567" y="794"/>
                  </a:lnTo>
                  <a:lnTo>
                    <a:pt x="454" y="794"/>
                  </a:lnTo>
                  <a:lnTo>
                    <a:pt x="454" y="567"/>
                  </a:lnTo>
                  <a:lnTo>
                    <a:pt x="567" y="567"/>
                  </a:lnTo>
                  <a:lnTo>
                    <a:pt x="567" y="454"/>
                  </a:lnTo>
                  <a:lnTo>
                    <a:pt x="454" y="454"/>
                  </a:lnTo>
                  <a:lnTo>
                    <a:pt x="454" y="340"/>
                  </a:lnTo>
                  <a:lnTo>
                    <a:pt x="0" y="340"/>
                  </a:lnTo>
                  <a:lnTo>
                    <a:pt x="0" y="113"/>
                  </a:lnTo>
                  <a:lnTo>
                    <a:pt x="341" y="113"/>
                  </a:lnTo>
                  <a:lnTo>
                    <a:pt x="341" y="0"/>
                  </a:lnTo>
                  <a:lnTo>
                    <a:pt x="454" y="0"/>
                  </a:lnTo>
                  <a:lnTo>
                    <a:pt x="454" y="227"/>
                  </a:lnTo>
                  <a:lnTo>
                    <a:pt x="567" y="227"/>
                  </a:lnTo>
                  <a:lnTo>
                    <a:pt x="567" y="340"/>
                  </a:lnTo>
                  <a:lnTo>
                    <a:pt x="681" y="340"/>
                  </a:lnTo>
                  <a:lnTo>
                    <a:pt x="681" y="454"/>
                  </a:lnTo>
                  <a:lnTo>
                    <a:pt x="1021" y="454"/>
                  </a:lnTo>
                  <a:lnTo>
                    <a:pt x="1021" y="567"/>
                  </a:lnTo>
                  <a:lnTo>
                    <a:pt x="1248" y="567"/>
                  </a:lnTo>
                  <a:lnTo>
                    <a:pt x="1248" y="68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71" name="Freeform 159">
              <a:extLst>
                <a:ext uri="{FF2B5EF4-FFF2-40B4-BE49-F238E27FC236}">
                  <a16:creationId xmlns:a16="http://schemas.microsoft.com/office/drawing/2014/main" id="{2BC67541-7D08-44E9-8992-ACBDB2C81DEF}"/>
                </a:ext>
              </a:extLst>
            </p:cNvPr>
            <p:cNvSpPr>
              <a:spLocks/>
            </p:cNvSpPr>
            <p:nvPr/>
          </p:nvSpPr>
          <p:spPr bwMode="auto">
            <a:xfrm>
              <a:off x="7094" y="2570"/>
              <a:ext cx="567" cy="341"/>
            </a:xfrm>
            <a:custGeom>
              <a:avLst/>
              <a:gdLst>
                <a:gd name="T0" fmla="*/ 567 w 567"/>
                <a:gd name="T1" fmla="*/ 0 h 341"/>
                <a:gd name="T2" fmla="*/ 567 w 567"/>
                <a:gd name="T3" fmla="*/ 227 h 341"/>
                <a:gd name="T4" fmla="*/ 340 w 567"/>
                <a:gd name="T5" fmla="*/ 227 h 341"/>
                <a:gd name="T6" fmla="*/ 340 w 567"/>
                <a:gd name="T7" fmla="*/ 341 h 341"/>
                <a:gd name="T8" fmla="*/ 113 w 567"/>
                <a:gd name="T9" fmla="*/ 341 h 341"/>
                <a:gd name="T10" fmla="*/ 113 w 567"/>
                <a:gd name="T11" fmla="*/ 227 h 341"/>
                <a:gd name="T12" fmla="*/ 0 w 567"/>
                <a:gd name="T13" fmla="*/ 227 h 341"/>
                <a:gd name="T14" fmla="*/ 0 w 567"/>
                <a:gd name="T15" fmla="*/ 114 h 341"/>
                <a:gd name="T16" fmla="*/ 340 w 567"/>
                <a:gd name="T17" fmla="*/ 114 h 341"/>
                <a:gd name="T18" fmla="*/ 340 w 567"/>
                <a:gd name="T19" fmla="*/ 0 h 341"/>
                <a:gd name="T20" fmla="*/ 567 w 567"/>
                <a:gd name="T21" fmla="*/ 0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67" h="341">
                  <a:moveTo>
                    <a:pt x="567" y="0"/>
                  </a:moveTo>
                  <a:lnTo>
                    <a:pt x="567" y="227"/>
                  </a:lnTo>
                  <a:lnTo>
                    <a:pt x="340" y="227"/>
                  </a:lnTo>
                  <a:lnTo>
                    <a:pt x="340" y="341"/>
                  </a:lnTo>
                  <a:lnTo>
                    <a:pt x="113" y="341"/>
                  </a:lnTo>
                  <a:lnTo>
                    <a:pt x="113" y="227"/>
                  </a:lnTo>
                  <a:lnTo>
                    <a:pt x="0" y="227"/>
                  </a:lnTo>
                  <a:lnTo>
                    <a:pt x="0" y="114"/>
                  </a:lnTo>
                  <a:lnTo>
                    <a:pt x="340" y="114"/>
                  </a:lnTo>
                  <a:lnTo>
                    <a:pt x="340" y="0"/>
                  </a:lnTo>
                  <a:lnTo>
                    <a:pt x="567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72" name="Freeform 160">
              <a:extLst>
                <a:ext uri="{FF2B5EF4-FFF2-40B4-BE49-F238E27FC236}">
                  <a16:creationId xmlns:a16="http://schemas.microsoft.com/office/drawing/2014/main" id="{01DE6082-04BB-49F0-BBA1-B5B0CCB13800}"/>
                </a:ext>
              </a:extLst>
            </p:cNvPr>
            <p:cNvSpPr>
              <a:spLocks/>
            </p:cNvSpPr>
            <p:nvPr/>
          </p:nvSpPr>
          <p:spPr bwMode="auto">
            <a:xfrm>
              <a:off x="6300" y="2230"/>
              <a:ext cx="680" cy="340"/>
            </a:xfrm>
            <a:custGeom>
              <a:avLst/>
              <a:gdLst>
                <a:gd name="T0" fmla="*/ 567 w 680"/>
                <a:gd name="T1" fmla="*/ 0 h 340"/>
                <a:gd name="T2" fmla="*/ 0 w 680"/>
                <a:gd name="T3" fmla="*/ 0 h 340"/>
                <a:gd name="T4" fmla="*/ 0 w 680"/>
                <a:gd name="T5" fmla="*/ 114 h 340"/>
                <a:gd name="T6" fmla="*/ 113 w 680"/>
                <a:gd name="T7" fmla="*/ 114 h 340"/>
                <a:gd name="T8" fmla="*/ 113 w 680"/>
                <a:gd name="T9" fmla="*/ 227 h 340"/>
                <a:gd name="T10" fmla="*/ 227 w 680"/>
                <a:gd name="T11" fmla="*/ 227 h 340"/>
                <a:gd name="T12" fmla="*/ 227 w 680"/>
                <a:gd name="T13" fmla="*/ 340 h 340"/>
                <a:gd name="T14" fmla="*/ 567 w 680"/>
                <a:gd name="T15" fmla="*/ 340 h 340"/>
                <a:gd name="T16" fmla="*/ 567 w 680"/>
                <a:gd name="T17" fmla="*/ 227 h 340"/>
                <a:gd name="T18" fmla="*/ 680 w 680"/>
                <a:gd name="T19" fmla="*/ 227 h 340"/>
                <a:gd name="T20" fmla="*/ 680 w 680"/>
                <a:gd name="T21" fmla="*/ 114 h 340"/>
                <a:gd name="T22" fmla="*/ 567 w 680"/>
                <a:gd name="T23" fmla="*/ 114 h 340"/>
                <a:gd name="T24" fmla="*/ 567 w 680"/>
                <a:gd name="T25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80" h="340">
                  <a:moveTo>
                    <a:pt x="567" y="0"/>
                  </a:moveTo>
                  <a:lnTo>
                    <a:pt x="0" y="0"/>
                  </a:lnTo>
                  <a:lnTo>
                    <a:pt x="0" y="114"/>
                  </a:lnTo>
                  <a:lnTo>
                    <a:pt x="113" y="114"/>
                  </a:lnTo>
                  <a:lnTo>
                    <a:pt x="113" y="227"/>
                  </a:lnTo>
                  <a:lnTo>
                    <a:pt x="227" y="227"/>
                  </a:lnTo>
                  <a:lnTo>
                    <a:pt x="227" y="340"/>
                  </a:lnTo>
                  <a:lnTo>
                    <a:pt x="567" y="340"/>
                  </a:lnTo>
                  <a:lnTo>
                    <a:pt x="567" y="227"/>
                  </a:lnTo>
                  <a:lnTo>
                    <a:pt x="680" y="227"/>
                  </a:lnTo>
                  <a:lnTo>
                    <a:pt x="680" y="114"/>
                  </a:lnTo>
                  <a:lnTo>
                    <a:pt x="567" y="114"/>
                  </a:lnTo>
                  <a:lnTo>
                    <a:pt x="567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73" name="Freeform 161">
              <a:extLst>
                <a:ext uri="{FF2B5EF4-FFF2-40B4-BE49-F238E27FC236}">
                  <a16:creationId xmlns:a16="http://schemas.microsoft.com/office/drawing/2014/main" id="{79D849EA-A2CF-4FC5-B3C7-36AC6C8C0215}"/>
                </a:ext>
              </a:extLst>
            </p:cNvPr>
            <p:cNvSpPr>
              <a:spLocks/>
            </p:cNvSpPr>
            <p:nvPr/>
          </p:nvSpPr>
          <p:spPr bwMode="auto">
            <a:xfrm>
              <a:off x="7207" y="3024"/>
              <a:ext cx="454" cy="340"/>
            </a:xfrm>
            <a:custGeom>
              <a:avLst/>
              <a:gdLst>
                <a:gd name="T0" fmla="*/ 454 w 454"/>
                <a:gd name="T1" fmla="*/ 340 h 340"/>
                <a:gd name="T2" fmla="*/ 114 w 454"/>
                <a:gd name="T3" fmla="*/ 340 h 340"/>
                <a:gd name="T4" fmla="*/ 114 w 454"/>
                <a:gd name="T5" fmla="*/ 227 h 340"/>
                <a:gd name="T6" fmla="*/ 0 w 454"/>
                <a:gd name="T7" fmla="*/ 227 h 340"/>
                <a:gd name="T8" fmla="*/ 0 w 454"/>
                <a:gd name="T9" fmla="*/ 0 h 340"/>
                <a:gd name="T10" fmla="*/ 340 w 454"/>
                <a:gd name="T11" fmla="*/ 0 h 340"/>
                <a:gd name="T12" fmla="*/ 340 w 454"/>
                <a:gd name="T13" fmla="*/ 113 h 340"/>
                <a:gd name="T14" fmla="*/ 454 w 454"/>
                <a:gd name="T15" fmla="*/ 113 h 340"/>
                <a:gd name="T16" fmla="*/ 454 w 454"/>
                <a:gd name="T17" fmla="*/ 34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54" h="340">
                  <a:moveTo>
                    <a:pt x="454" y="340"/>
                  </a:moveTo>
                  <a:lnTo>
                    <a:pt x="114" y="340"/>
                  </a:lnTo>
                  <a:lnTo>
                    <a:pt x="114" y="227"/>
                  </a:lnTo>
                  <a:lnTo>
                    <a:pt x="0" y="227"/>
                  </a:lnTo>
                  <a:lnTo>
                    <a:pt x="0" y="0"/>
                  </a:lnTo>
                  <a:lnTo>
                    <a:pt x="340" y="0"/>
                  </a:lnTo>
                  <a:lnTo>
                    <a:pt x="340" y="113"/>
                  </a:lnTo>
                  <a:lnTo>
                    <a:pt x="454" y="113"/>
                  </a:lnTo>
                  <a:lnTo>
                    <a:pt x="454" y="34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74" name="Freeform 162">
              <a:extLst>
                <a:ext uri="{FF2B5EF4-FFF2-40B4-BE49-F238E27FC236}">
                  <a16:creationId xmlns:a16="http://schemas.microsoft.com/office/drawing/2014/main" id="{A070C2F1-1A8E-4DFF-A833-AE83729A4B84}"/>
                </a:ext>
              </a:extLst>
            </p:cNvPr>
            <p:cNvSpPr>
              <a:spLocks/>
            </p:cNvSpPr>
            <p:nvPr/>
          </p:nvSpPr>
          <p:spPr bwMode="auto">
            <a:xfrm>
              <a:off x="6980" y="2797"/>
              <a:ext cx="681" cy="340"/>
            </a:xfrm>
            <a:custGeom>
              <a:avLst/>
              <a:gdLst>
                <a:gd name="T0" fmla="*/ 681 w 681"/>
                <a:gd name="T1" fmla="*/ 340 h 340"/>
                <a:gd name="T2" fmla="*/ 681 w 681"/>
                <a:gd name="T3" fmla="*/ 0 h 340"/>
                <a:gd name="T4" fmla="*/ 454 w 681"/>
                <a:gd name="T5" fmla="*/ 0 h 340"/>
                <a:gd name="T6" fmla="*/ 454 w 681"/>
                <a:gd name="T7" fmla="*/ 114 h 340"/>
                <a:gd name="T8" fmla="*/ 227 w 681"/>
                <a:gd name="T9" fmla="*/ 114 h 340"/>
                <a:gd name="T10" fmla="*/ 227 w 681"/>
                <a:gd name="T11" fmla="*/ 0 h 340"/>
                <a:gd name="T12" fmla="*/ 0 w 681"/>
                <a:gd name="T13" fmla="*/ 0 h 340"/>
                <a:gd name="T14" fmla="*/ 0 w 681"/>
                <a:gd name="T15" fmla="*/ 227 h 340"/>
                <a:gd name="T16" fmla="*/ 567 w 681"/>
                <a:gd name="T17" fmla="*/ 227 h 340"/>
                <a:gd name="T18" fmla="*/ 567 w 681"/>
                <a:gd name="T19" fmla="*/ 340 h 340"/>
                <a:gd name="T20" fmla="*/ 681 w 681"/>
                <a:gd name="T21" fmla="*/ 34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81" h="340">
                  <a:moveTo>
                    <a:pt x="681" y="340"/>
                  </a:moveTo>
                  <a:lnTo>
                    <a:pt x="681" y="0"/>
                  </a:lnTo>
                  <a:lnTo>
                    <a:pt x="454" y="0"/>
                  </a:lnTo>
                  <a:lnTo>
                    <a:pt x="454" y="114"/>
                  </a:lnTo>
                  <a:lnTo>
                    <a:pt x="227" y="114"/>
                  </a:lnTo>
                  <a:lnTo>
                    <a:pt x="227" y="0"/>
                  </a:lnTo>
                  <a:lnTo>
                    <a:pt x="0" y="0"/>
                  </a:lnTo>
                  <a:lnTo>
                    <a:pt x="0" y="227"/>
                  </a:lnTo>
                  <a:lnTo>
                    <a:pt x="567" y="227"/>
                  </a:lnTo>
                  <a:lnTo>
                    <a:pt x="567" y="340"/>
                  </a:lnTo>
                  <a:lnTo>
                    <a:pt x="681" y="34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75" name="Freeform 163">
              <a:extLst>
                <a:ext uri="{FF2B5EF4-FFF2-40B4-BE49-F238E27FC236}">
                  <a16:creationId xmlns:a16="http://schemas.microsoft.com/office/drawing/2014/main" id="{CB35C0FE-9A70-49B9-8C73-04A469ACCBD5}"/>
                </a:ext>
              </a:extLst>
            </p:cNvPr>
            <p:cNvSpPr>
              <a:spLocks/>
            </p:cNvSpPr>
            <p:nvPr/>
          </p:nvSpPr>
          <p:spPr bwMode="auto">
            <a:xfrm>
              <a:off x="7094" y="3251"/>
              <a:ext cx="567" cy="453"/>
            </a:xfrm>
            <a:custGeom>
              <a:avLst/>
              <a:gdLst>
                <a:gd name="T0" fmla="*/ 453 w 567"/>
                <a:gd name="T1" fmla="*/ 453 h 453"/>
                <a:gd name="T2" fmla="*/ 0 w 567"/>
                <a:gd name="T3" fmla="*/ 453 h 453"/>
                <a:gd name="T4" fmla="*/ 0 w 567"/>
                <a:gd name="T5" fmla="*/ 227 h 453"/>
                <a:gd name="T6" fmla="*/ 113 w 567"/>
                <a:gd name="T7" fmla="*/ 227 h 453"/>
                <a:gd name="T8" fmla="*/ 113 w 567"/>
                <a:gd name="T9" fmla="*/ 0 h 453"/>
                <a:gd name="T10" fmla="*/ 227 w 567"/>
                <a:gd name="T11" fmla="*/ 0 h 453"/>
                <a:gd name="T12" fmla="*/ 227 w 567"/>
                <a:gd name="T13" fmla="*/ 113 h 453"/>
                <a:gd name="T14" fmla="*/ 567 w 567"/>
                <a:gd name="T15" fmla="*/ 113 h 453"/>
                <a:gd name="T16" fmla="*/ 567 w 567"/>
                <a:gd name="T17" fmla="*/ 453 h 453"/>
                <a:gd name="T18" fmla="*/ 453 w 567"/>
                <a:gd name="T19" fmla="*/ 453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67" h="453">
                  <a:moveTo>
                    <a:pt x="453" y="453"/>
                  </a:moveTo>
                  <a:lnTo>
                    <a:pt x="0" y="453"/>
                  </a:lnTo>
                  <a:lnTo>
                    <a:pt x="0" y="227"/>
                  </a:lnTo>
                  <a:lnTo>
                    <a:pt x="113" y="227"/>
                  </a:lnTo>
                  <a:lnTo>
                    <a:pt x="113" y="0"/>
                  </a:lnTo>
                  <a:lnTo>
                    <a:pt x="227" y="0"/>
                  </a:lnTo>
                  <a:lnTo>
                    <a:pt x="227" y="113"/>
                  </a:lnTo>
                  <a:lnTo>
                    <a:pt x="567" y="113"/>
                  </a:lnTo>
                  <a:lnTo>
                    <a:pt x="567" y="453"/>
                  </a:lnTo>
                  <a:lnTo>
                    <a:pt x="453" y="453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76" name="Freeform 164">
              <a:extLst>
                <a:ext uri="{FF2B5EF4-FFF2-40B4-BE49-F238E27FC236}">
                  <a16:creationId xmlns:a16="http://schemas.microsoft.com/office/drawing/2014/main" id="{AC7A4394-3C08-4056-8B0F-8EBEA198A8FA}"/>
                </a:ext>
              </a:extLst>
            </p:cNvPr>
            <p:cNvSpPr>
              <a:spLocks/>
            </p:cNvSpPr>
            <p:nvPr/>
          </p:nvSpPr>
          <p:spPr bwMode="auto">
            <a:xfrm>
              <a:off x="7094" y="3704"/>
              <a:ext cx="567" cy="341"/>
            </a:xfrm>
            <a:custGeom>
              <a:avLst/>
              <a:gdLst>
                <a:gd name="T0" fmla="*/ 567 w 567"/>
                <a:gd name="T1" fmla="*/ 0 h 341"/>
                <a:gd name="T2" fmla="*/ 0 w 567"/>
                <a:gd name="T3" fmla="*/ 0 h 341"/>
                <a:gd name="T4" fmla="*/ 0 w 567"/>
                <a:gd name="T5" fmla="*/ 114 h 341"/>
                <a:gd name="T6" fmla="*/ 113 w 567"/>
                <a:gd name="T7" fmla="*/ 114 h 341"/>
                <a:gd name="T8" fmla="*/ 113 w 567"/>
                <a:gd name="T9" fmla="*/ 227 h 341"/>
                <a:gd name="T10" fmla="*/ 227 w 567"/>
                <a:gd name="T11" fmla="*/ 227 h 341"/>
                <a:gd name="T12" fmla="*/ 227 w 567"/>
                <a:gd name="T13" fmla="*/ 341 h 341"/>
                <a:gd name="T14" fmla="*/ 453 w 567"/>
                <a:gd name="T15" fmla="*/ 341 h 341"/>
                <a:gd name="T16" fmla="*/ 453 w 567"/>
                <a:gd name="T17" fmla="*/ 114 h 341"/>
                <a:gd name="T18" fmla="*/ 567 w 567"/>
                <a:gd name="T19" fmla="*/ 114 h 341"/>
                <a:gd name="T20" fmla="*/ 567 w 567"/>
                <a:gd name="T21" fmla="*/ 0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67" h="341">
                  <a:moveTo>
                    <a:pt x="567" y="0"/>
                  </a:moveTo>
                  <a:lnTo>
                    <a:pt x="0" y="0"/>
                  </a:lnTo>
                  <a:lnTo>
                    <a:pt x="0" y="114"/>
                  </a:lnTo>
                  <a:lnTo>
                    <a:pt x="113" y="114"/>
                  </a:lnTo>
                  <a:lnTo>
                    <a:pt x="113" y="227"/>
                  </a:lnTo>
                  <a:lnTo>
                    <a:pt x="227" y="227"/>
                  </a:lnTo>
                  <a:lnTo>
                    <a:pt x="227" y="341"/>
                  </a:lnTo>
                  <a:lnTo>
                    <a:pt x="453" y="341"/>
                  </a:lnTo>
                  <a:lnTo>
                    <a:pt x="453" y="114"/>
                  </a:lnTo>
                  <a:lnTo>
                    <a:pt x="567" y="114"/>
                  </a:lnTo>
                  <a:lnTo>
                    <a:pt x="567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77" name="Freeform 165">
              <a:extLst>
                <a:ext uri="{FF2B5EF4-FFF2-40B4-BE49-F238E27FC236}">
                  <a16:creationId xmlns:a16="http://schemas.microsoft.com/office/drawing/2014/main" id="{B134A1A1-16EB-465C-A5C7-6C387EFCD903}"/>
                </a:ext>
              </a:extLst>
            </p:cNvPr>
            <p:cNvSpPr>
              <a:spLocks/>
            </p:cNvSpPr>
            <p:nvPr/>
          </p:nvSpPr>
          <p:spPr bwMode="auto">
            <a:xfrm>
              <a:off x="4826" y="5292"/>
              <a:ext cx="907" cy="680"/>
            </a:xfrm>
            <a:custGeom>
              <a:avLst/>
              <a:gdLst>
                <a:gd name="T0" fmla="*/ 907 w 907"/>
                <a:gd name="T1" fmla="*/ 454 h 680"/>
                <a:gd name="T2" fmla="*/ 794 w 907"/>
                <a:gd name="T3" fmla="*/ 454 h 680"/>
                <a:gd name="T4" fmla="*/ 794 w 907"/>
                <a:gd name="T5" fmla="*/ 567 h 680"/>
                <a:gd name="T6" fmla="*/ 680 w 907"/>
                <a:gd name="T7" fmla="*/ 567 h 680"/>
                <a:gd name="T8" fmla="*/ 680 w 907"/>
                <a:gd name="T9" fmla="*/ 680 h 680"/>
                <a:gd name="T10" fmla="*/ 567 w 907"/>
                <a:gd name="T11" fmla="*/ 680 h 680"/>
                <a:gd name="T12" fmla="*/ 567 w 907"/>
                <a:gd name="T13" fmla="*/ 567 h 680"/>
                <a:gd name="T14" fmla="*/ 453 w 907"/>
                <a:gd name="T15" fmla="*/ 567 h 680"/>
                <a:gd name="T16" fmla="*/ 453 w 907"/>
                <a:gd name="T17" fmla="*/ 454 h 680"/>
                <a:gd name="T18" fmla="*/ 227 w 907"/>
                <a:gd name="T19" fmla="*/ 454 h 680"/>
                <a:gd name="T20" fmla="*/ 227 w 907"/>
                <a:gd name="T21" fmla="*/ 227 h 680"/>
                <a:gd name="T22" fmla="*/ 0 w 907"/>
                <a:gd name="T23" fmla="*/ 227 h 680"/>
                <a:gd name="T24" fmla="*/ 0 w 907"/>
                <a:gd name="T25" fmla="*/ 0 h 680"/>
                <a:gd name="T26" fmla="*/ 113 w 907"/>
                <a:gd name="T27" fmla="*/ 0 h 680"/>
                <a:gd name="T28" fmla="*/ 113 w 907"/>
                <a:gd name="T29" fmla="*/ 113 h 680"/>
                <a:gd name="T30" fmla="*/ 340 w 907"/>
                <a:gd name="T31" fmla="*/ 113 h 680"/>
                <a:gd name="T32" fmla="*/ 340 w 907"/>
                <a:gd name="T33" fmla="*/ 227 h 680"/>
                <a:gd name="T34" fmla="*/ 453 w 907"/>
                <a:gd name="T35" fmla="*/ 227 h 680"/>
                <a:gd name="T36" fmla="*/ 453 w 907"/>
                <a:gd name="T37" fmla="*/ 0 h 680"/>
                <a:gd name="T38" fmla="*/ 567 w 907"/>
                <a:gd name="T39" fmla="*/ 0 h 680"/>
                <a:gd name="T40" fmla="*/ 567 w 907"/>
                <a:gd name="T41" fmla="*/ 227 h 680"/>
                <a:gd name="T42" fmla="*/ 794 w 907"/>
                <a:gd name="T43" fmla="*/ 227 h 680"/>
                <a:gd name="T44" fmla="*/ 794 w 907"/>
                <a:gd name="T45" fmla="*/ 340 h 680"/>
                <a:gd name="T46" fmla="*/ 907 w 907"/>
                <a:gd name="T47" fmla="*/ 340 h 680"/>
                <a:gd name="T48" fmla="*/ 907 w 907"/>
                <a:gd name="T49" fmla="*/ 454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07" h="680">
                  <a:moveTo>
                    <a:pt x="907" y="454"/>
                  </a:moveTo>
                  <a:lnTo>
                    <a:pt x="794" y="454"/>
                  </a:lnTo>
                  <a:lnTo>
                    <a:pt x="794" y="567"/>
                  </a:lnTo>
                  <a:lnTo>
                    <a:pt x="680" y="567"/>
                  </a:lnTo>
                  <a:lnTo>
                    <a:pt x="680" y="680"/>
                  </a:lnTo>
                  <a:lnTo>
                    <a:pt x="567" y="680"/>
                  </a:lnTo>
                  <a:lnTo>
                    <a:pt x="567" y="567"/>
                  </a:lnTo>
                  <a:lnTo>
                    <a:pt x="453" y="567"/>
                  </a:lnTo>
                  <a:lnTo>
                    <a:pt x="453" y="454"/>
                  </a:lnTo>
                  <a:lnTo>
                    <a:pt x="227" y="454"/>
                  </a:lnTo>
                  <a:lnTo>
                    <a:pt x="227" y="227"/>
                  </a:lnTo>
                  <a:lnTo>
                    <a:pt x="0" y="227"/>
                  </a:lnTo>
                  <a:lnTo>
                    <a:pt x="0" y="0"/>
                  </a:lnTo>
                  <a:lnTo>
                    <a:pt x="113" y="0"/>
                  </a:lnTo>
                  <a:lnTo>
                    <a:pt x="113" y="113"/>
                  </a:lnTo>
                  <a:lnTo>
                    <a:pt x="340" y="113"/>
                  </a:lnTo>
                  <a:lnTo>
                    <a:pt x="340" y="227"/>
                  </a:lnTo>
                  <a:lnTo>
                    <a:pt x="453" y="227"/>
                  </a:lnTo>
                  <a:lnTo>
                    <a:pt x="453" y="0"/>
                  </a:lnTo>
                  <a:lnTo>
                    <a:pt x="567" y="0"/>
                  </a:lnTo>
                  <a:lnTo>
                    <a:pt x="567" y="227"/>
                  </a:lnTo>
                  <a:lnTo>
                    <a:pt x="794" y="227"/>
                  </a:lnTo>
                  <a:lnTo>
                    <a:pt x="794" y="340"/>
                  </a:lnTo>
                  <a:lnTo>
                    <a:pt x="907" y="340"/>
                  </a:lnTo>
                  <a:lnTo>
                    <a:pt x="907" y="454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78" name="Freeform 166">
              <a:extLst>
                <a:ext uri="{FF2B5EF4-FFF2-40B4-BE49-F238E27FC236}">
                  <a16:creationId xmlns:a16="http://schemas.microsoft.com/office/drawing/2014/main" id="{6E5B3BCF-67C4-473A-ADA8-1D9A0A04569A}"/>
                </a:ext>
              </a:extLst>
            </p:cNvPr>
            <p:cNvSpPr>
              <a:spLocks/>
            </p:cNvSpPr>
            <p:nvPr/>
          </p:nvSpPr>
          <p:spPr bwMode="auto">
            <a:xfrm>
              <a:off x="4712" y="4838"/>
              <a:ext cx="1248" cy="794"/>
            </a:xfrm>
            <a:custGeom>
              <a:avLst/>
              <a:gdLst>
                <a:gd name="T0" fmla="*/ 0 w 1248"/>
                <a:gd name="T1" fmla="*/ 454 h 794"/>
                <a:gd name="T2" fmla="*/ 227 w 1248"/>
                <a:gd name="T3" fmla="*/ 454 h 794"/>
                <a:gd name="T4" fmla="*/ 227 w 1248"/>
                <a:gd name="T5" fmla="*/ 567 h 794"/>
                <a:gd name="T6" fmla="*/ 454 w 1248"/>
                <a:gd name="T7" fmla="*/ 567 h 794"/>
                <a:gd name="T8" fmla="*/ 454 w 1248"/>
                <a:gd name="T9" fmla="*/ 681 h 794"/>
                <a:gd name="T10" fmla="*/ 567 w 1248"/>
                <a:gd name="T11" fmla="*/ 681 h 794"/>
                <a:gd name="T12" fmla="*/ 567 w 1248"/>
                <a:gd name="T13" fmla="*/ 454 h 794"/>
                <a:gd name="T14" fmla="*/ 681 w 1248"/>
                <a:gd name="T15" fmla="*/ 454 h 794"/>
                <a:gd name="T16" fmla="*/ 681 w 1248"/>
                <a:gd name="T17" fmla="*/ 681 h 794"/>
                <a:gd name="T18" fmla="*/ 908 w 1248"/>
                <a:gd name="T19" fmla="*/ 681 h 794"/>
                <a:gd name="T20" fmla="*/ 908 w 1248"/>
                <a:gd name="T21" fmla="*/ 794 h 794"/>
                <a:gd name="T22" fmla="*/ 1248 w 1248"/>
                <a:gd name="T23" fmla="*/ 794 h 794"/>
                <a:gd name="T24" fmla="*/ 1248 w 1248"/>
                <a:gd name="T25" fmla="*/ 567 h 794"/>
                <a:gd name="T26" fmla="*/ 1134 w 1248"/>
                <a:gd name="T27" fmla="*/ 567 h 794"/>
                <a:gd name="T28" fmla="*/ 1134 w 1248"/>
                <a:gd name="T29" fmla="*/ 341 h 794"/>
                <a:gd name="T30" fmla="*/ 794 w 1248"/>
                <a:gd name="T31" fmla="*/ 341 h 794"/>
                <a:gd name="T32" fmla="*/ 794 w 1248"/>
                <a:gd name="T33" fmla="*/ 227 h 794"/>
                <a:gd name="T34" fmla="*/ 681 w 1248"/>
                <a:gd name="T35" fmla="*/ 227 h 794"/>
                <a:gd name="T36" fmla="*/ 681 w 1248"/>
                <a:gd name="T37" fmla="*/ 114 h 794"/>
                <a:gd name="T38" fmla="*/ 794 w 1248"/>
                <a:gd name="T39" fmla="*/ 114 h 794"/>
                <a:gd name="T40" fmla="*/ 794 w 1248"/>
                <a:gd name="T41" fmla="*/ 0 h 794"/>
                <a:gd name="T42" fmla="*/ 454 w 1248"/>
                <a:gd name="T43" fmla="*/ 0 h 794"/>
                <a:gd name="T44" fmla="*/ 454 w 1248"/>
                <a:gd name="T45" fmla="*/ 227 h 794"/>
                <a:gd name="T46" fmla="*/ 341 w 1248"/>
                <a:gd name="T47" fmla="*/ 227 h 794"/>
                <a:gd name="T48" fmla="*/ 341 w 1248"/>
                <a:gd name="T49" fmla="*/ 341 h 794"/>
                <a:gd name="T50" fmla="*/ 0 w 1248"/>
                <a:gd name="T51" fmla="*/ 341 h 794"/>
                <a:gd name="T52" fmla="*/ 0 w 1248"/>
                <a:gd name="T53" fmla="*/ 454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248" h="794">
                  <a:moveTo>
                    <a:pt x="0" y="454"/>
                  </a:moveTo>
                  <a:lnTo>
                    <a:pt x="227" y="454"/>
                  </a:lnTo>
                  <a:lnTo>
                    <a:pt x="227" y="567"/>
                  </a:lnTo>
                  <a:lnTo>
                    <a:pt x="454" y="567"/>
                  </a:lnTo>
                  <a:lnTo>
                    <a:pt x="454" y="681"/>
                  </a:lnTo>
                  <a:lnTo>
                    <a:pt x="567" y="681"/>
                  </a:lnTo>
                  <a:lnTo>
                    <a:pt x="567" y="454"/>
                  </a:lnTo>
                  <a:lnTo>
                    <a:pt x="681" y="454"/>
                  </a:lnTo>
                  <a:lnTo>
                    <a:pt x="681" y="681"/>
                  </a:lnTo>
                  <a:lnTo>
                    <a:pt x="908" y="681"/>
                  </a:lnTo>
                  <a:lnTo>
                    <a:pt x="908" y="794"/>
                  </a:lnTo>
                  <a:lnTo>
                    <a:pt x="1248" y="794"/>
                  </a:lnTo>
                  <a:lnTo>
                    <a:pt x="1248" y="567"/>
                  </a:lnTo>
                  <a:lnTo>
                    <a:pt x="1134" y="567"/>
                  </a:lnTo>
                  <a:lnTo>
                    <a:pt x="1134" y="341"/>
                  </a:lnTo>
                  <a:lnTo>
                    <a:pt x="794" y="341"/>
                  </a:lnTo>
                  <a:lnTo>
                    <a:pt x="794" y="227"/>
                  </a:lnTo>
                  <a:lnTo>
                    <a:pt x="681" y="227"/>
                  </a:lnTo>
                  <a:lnTo>
                    <a:pt x="681" y="114"/>
                  </a:lnTo>
                  <a:lnTo>
                    <a:pt x="794" y="114"/>
                  </a:lnTo>
                  <a:lnTo>
                    <a:pt x="794" y="0"/>
                  </a:lnTo>
                  <a:lnTo>
                    <a:pt x="454" y="0"/>
                  </a:lnTo>
                  <a:lnTo>
                    <a:pt x="454" y="227"/>
                  </a:lnTo>
                  <a:lnTo>
                    <a:pt x="341" y="227"/>
                  </a:lnTo>
                  <a:lnTo>
                    <a:pt x="341" y="341"/>
                  </a:lnTo>
                  <a:lnTo>
                    <a:pt x="0" y="341"/>
                  </a:lnTo>
                  <a:lnTo>
                    <a:pt x="0" y="454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79" name="Freeform 167">
              <a:extLst>
                <a:ext uri="{FF2B5EF4-FFF2-40B4-BE49-F238E27FC236}">
                  <a16:creationId xmlns:a16="http://schemas.microsoft.com/office/drawing/2014/main" id="{82E570CA-9D68-44E1-9657-5B0FA89CDA7F}"/>
                </a:ext>
              </a:extLst>
            </p:cNvPr>
            <p:cNvSpPr>
              <a:spLocks/>
            </p:cNvSpPr>
            <p:nvPr/>
          </p:nvSpPr>
          <p:spPr bwMode="auto">
            <a:xfrm>
              <a:off x="5393" y="4498"/>
              <a:ext cx="453" cy="681"/>
            </a:xfrm>
            <a:custGeom>
              <a:avLst/>
              <a:gdLst>
                <a:gd name="T0" fmla="*/ 453 w 453"/>
                <a:gd name="T1" fmla="*/ 681 h 681"/>
                <a:gd name="T2" fmla="*/ 453 w 453"/>
                <a:gd name="T3" fmla="*/ 114 h 681"/>
                <a:gd name="T4" fmla="*/ 227 w 453"/>
                <a:gd name="T5" fmla="*/ 114 h 681"/>
                <a:gd name="T6" fmla="*/ 227 w 453"/>
                <a:gd name="T7" fmla="*/ 0 h 681"/>
                <a:gd name="T8" fmla="*/ 0 w 453"/>
                <a:gd name="T9" fmla="*/ 0 h 681"/>
                <a:gd name="T10" fmla="*/ 0 w 453"/>
                <a:gd name="T11" fmla="*/ 340 h 681"/>
                <a:gd name="T12" fmla="*/ 113 w 453"/>
                <a:gd name="T13" fmla="*/ 340 h 681"/>
                <a:gd name="T14" fmla="*/ 113 w 453"/>
                <a:gd name="T15" fmla="*/ 454 h 681"/>
                <a:gd name="T16" fmla="*/ 0 w 453"/>
                <a:gd name="T17" fmla="*/ 454 h 681"/>
                <a:gd name="T18" fmla="*/ 0 w 453"/>
                <a:gd name="T19" fmla="*/ 567 h 681"/>
                <a:gd name="T20" fmla="*/ 113 w 453"/>
                <a:gd name="T21" fmla="*/ 567 h 681"/>
                <a:gd name="T22" fmla="*/ 113 w 453"/>
                <a:gd name="T23" fmla="*/ 681 h 681"/>
                <a:gd name="T24" fmla="*/ 453 w 453"/>
                <a:gd name="T25" fmla="*/ 681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53" h="681">
                  <a:moveTo>
                    <a:pt x="453" y="681"/>
                  </a:moveTo>
                  <a:lnTo>
                    <a:pt x="453" y="114"/>
                  </a:lnTo>
                  <a:lnTo>
                    <a:pt x="227" y="114"/>
                  </a:lnTo>
                  <a:lnTo>
                    <a:pt x="227" y="0"/>
                  </a:lnTo>
                  <a:lnTo>
                    <a:pt x="0" y="0"/>
                  </a:lnTo>
                  <a:lnTo>
                    <a:pt x="0" y="340"/>
                  </a:lnTo>
                  <a:lnTo>
                    <a:pt x="113" y="340"/>
                  </a:lnTo>
                  <a:lnTo>
                    <a:pt x="113" y="454"/>
                  </a:lnTo>
                  <a:lnTo>
                    <a:pt x="0" y="454"/>
                  </a:lnTo>
                  <a:lnTo>
                    <a:pt x="0" y="567"/>
                  </a:lnTo>
                  <a:lnTo>
                    <a:pt x="113" y="567"/>
                  </a:lnTo>
                  <a:lnTo>
                    <a:pt x="113" y="681"/>
                  </a:lnTo>
                  <a:lnTo>
                    <a:pt x="453" y="681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80" name="Freeform 168">
              <a:extLst>
                <a:ext uri="{FF2B5EF4-FFF2-40B4-BE49-F238E27FC236}">
                  <a16:creationId xmlns:a16="http://schemas.microsoft.com/office/drawing/2014/main" id="{9C0D2CDC-9EA9-4250-827E-D9A45C12ADB4}"/>
                </a:ext>
              </a:extLst>
            </p:cNvPr>
            <p:cNvSpPr>
              <a:spLocks/>
            </p:cNvSpPr>
            <p:nvPr/>
          </p:nvSpPr>
          <p:spPr bwMode="auto">
            <a:xfrm>
              <a:off x="5053" y="4385"/>
              <a:ext cx="340" cy="453"/>
            </a:xfrm>
            <a:custGeom>
              <a:avLst/>
              <a:gdLst>
                <a:gd name="T0" fmla="*/ 340 w 340"/>
                <a:gd name="T1" fmla="*/ 113 h 453"/>
                <a:gd name="T2" fmla="*/ 340 w 340"/>
                <a:gd name="T3" fmla="*/ 0 h 453"/>
                <a:gd name="T4" fmla="*/ 113 w 340"/>
                <a:gd name="T5" fmla="*/ 0 h 453"/>
                <a:gd name="T6" fmla="*/ 113 w 340"/>
                <a:gd name="T7" fmla="*/ 113 h 453"/>
                <a:gd name="T8" fmla="*/ 0 w 340"/>
                <a:gd name="T9" fmla="*/ 113 h 453"/>
                <a:gd name="T10" fmla="*/ 0 w 340"/>
                <a:gd name="T11" fmla="*/ 227 h 453"/>
                <a:gd name="T12" fmla="*/ 113 w 340"/>
                <a:gd name="T13" fmla="*/ 227 h 453"/>
                <a:gd name="T14" fmla="*/ 113 w 340"/>
                <a:gd name="T15" fmla="*/ 340 h 453"/>
                <a:gd name="T16" fmla="*/ 226 w 340"/>
                <a:gd name="T17" fmla="*/ 340 h 453"/>
                <a:gd name="T18" fmla="*/ 226 w 340"/>
                <a:gd name="T19" fmla="*/ 453 h 453"/>
                <a:gd name="T20" fmla="*/ 340 w 340"/>
                <a:gd name="T21" fmla="*/ 453 h 453"/>
                <a:gd name="T22" fmla="*/ 340 w 340"/>
                <a:gd name="T23" fmla="*/ 113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40" h="453">
                  <a:moveTo>
                    <a:pt x="340" y="113"/>
                  </a:moveTo>
                  <a:lnTo>
                    <a:pt x="340" y="0"/>
                  </a:lnTo>
                  <a:lnTo>
                    <a:pt x="113" y="0"/>
                  </a:lnTo>
                  <a:lnTo>
                    <a:pt x="113" y="113"/>
                  </a:lnTo>
                  <a:lnTo>
                    <a:pt x="0" y="113"/>
                  </a:lnTo>
                  <a:lnTo>
                    <a:pt x="0" y="227"/>
                  </a:lnTo>
                  <a:lnTo>
                    <a:pt x="113" y="227"/>
                  </a:lnTo>
                  <a:lnTo>
                    <a:pt x="113" y="340"/>
                  </a:lnTo>
                  <a:lnTo>
                    <a:pt x="226" y="340"/>
                  </a:lnTo>
                  <a:lnTo>
                    <a:pt x="226" y="453"/>
                  </a:lnTo>
                  <a:lnTo>
                    <a:pt x="340" y="453"/>
                  </a:lnTo>
                  <a:lnTo>
                    <a:pt x="340" y="113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81" name="Freeform 169">
              <a:extLst>
                <a:ext uri="{FF2B5EF4-FFF2-40B4-BE49-F238E27FC236}">
                  <a16:creationId xmlns:a16="http://schemas.microsoft.com/office/drawing/2014/main" id="{088C11CD-E209-4FE4-AE4E-F4D8C7EBFBB9}"/>
                </a:ext>
              </a:extLst>
            </p:cNvPr>
            <p:cNvSpPr>
              <a:spLocks/>
            </p:cNvSpPr>
            <p:nvPr/>
          </p:nvSpPr>
          <p:spPr bwMode="auto">
            <a:xfrm>
              <a:off x="4599" y="4612"/>
              <a:ext cx="680" cy="680"/>
            </a:xfrm>
            <a:custGeom>
              <a:avLst/>
              <a:gdLst>
                <a:gd name="T0" fmla="*/ 567 w 680"/>
                <a:gd name="T1" fmla="*/ 0 h 680"/>
                <a:gd name="T2" fmla="*/ 340 w 680"/>
                <a:gd name="T3" fmla="*/ 0 h 680"/>
                <a:gd name="T4" fmla="*/ 340 w 680"/>
                <a:gd name="T5" fmla="*/ 113 h 680"/>
                <a:gd name="T6" fmla="*/ 227 w 680"/>
                <a:gd name="T7" fmla="*/ 113 h 680"/>
                <a:gd name="T8" fmla="*/ 227 w 680"/>
                <a:gd name="T9" fmla="*/ 226 h 680"/>
                <a:gd name="T10" fmla="*/ 0 w 680"/>
                <a:gd name="T11" fmla="*/ 226 h 680"/>
                <a:gd name="T12" fmla="*/ 0 w 680"/>
                <a:gd name="T13" fmla="*/ 680 h 680"/>
                <a:gd name="T14" fmla="*/ 113 w 680"/>
                <a:gd name="T15" fmla="*/ 680 h 680"/>
                <a:gd name="T16" fmla="*/ 113 w 680"/>
                <a:gd name="T17" fmla="*/ 567 h 680"/>
                <a:gd name="T18" fmla="*/ 454 w 680"/>
                <a:gd name="T19" fmla="*/ 567 h 680"/>
                <a:gd name="T20" fmla="*/ 454 w 680"/>
                <a:gd name="T21" fmla="*/ 453 h 680"/>
                <a:gd name="T22" fmla="*/ 567 w 680"/>
                <a:gd name="T23" fmla="*/ 453 h 680"/>
                <a:gd name="T24" fmla="*/ 567 w 680"/>
                <a:gd name="T25" fmla="*/ 226 h 680"/>
                <a:gd name="T26" fmla="*/ 680 w 680"/>
                <a:gd name="T27" fmla="*/ 226 h 680"/>
                <a:gd name="T28" fmla="*/ 680 w 680"/>
                <a:gd name="T29" fmla="*/ 113 h 680"/>
                <a:gd name="T30" fmla="*/ 567 w 680"/>
                <a:gd name="T31" fmla="*/ 113 h 680"/>
                <a:gd name="T32" fmla="*/ 567 w 680"/>
                <a:gd name="T33" fmla="*/ 0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80" h="680">
                  <a:moveTo>
                    <a:pt x="567" y="0"/>
                  </a:moveTo>
                  <a:lnTo>
                    <a:pt x="340" y="0"/>
                  </a:lnTo>
                  <a:lnTo>
                    <a:pt x="340" y="113"/>
                  </a:lnTo>
                  <a:lnTo>
                    <a:pt x="227" y="113"/>
                  </a:lnTo>
                  <a:lnTo>
                    <a:pt x="227" y="226"/>
                  </a:lnTo>
                  <a:lnTo>
                    <a:pt x="0" y="226"/>
                  </a:lnTo>
                  <a:lnTo>
                    <a:pt x="0" y="680"/>
                  </a:lnTo>
                  <a:lnTo>
                    <a:pt x="113" y="680"/>
                  </a:lnTo>
                  <a:lnTo>
                    <a:pt x="113" y="567"/>
                  </a:lnTo>
                  <a:lnTo>
                    <a:pt x="454" y="567"/>
                  </a:lnTo>
                  <a:lnTo>
                    <a:pt x="454" y="453"/>
                  </a:lnTo>
                  <a:lnTo>
                    <a:pt x="567" y="453"/>
                  </a:lnTo>
                  <a:lnTo>
                    <a:pt x="567" y="226"/>
                  </a:lnTo>
                  <a:lnTo>
                    <a:pt x="680" y="226"/>
                  </a:lnTo>
                  <a:lnTo>
                    <a:pt x="680" y="113"/>
                  </a:lnTo>
                  <a:lnTo>
                    <a:pt x="567" y="113"/>
                  </a:lnTo>
                  <a:lnTo>
                    <a:pt x="567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82" name="Freeform 170">
              <a:extLst>
                <a:ext uri="{FF2B5EF4-FFF2-40B4-BE49-F238E27FC236}">
                  <a16:creationId xmlns:a16="http://schemas.microsoft.com/office/drawing/2014/main" id="{81D5D16A-F2EA-4DFE-9AB2-92D7AEE6BFAF}"/>
                </a:ext>
              </a:extLst>
            </p:cNvPr>
            <p:cNvSpPr>
              <a:spLocks/>
            </p:cNvSpPr>
            <p:nvPr/>
          </p:nvSpPr>
          <p:spPr bwMode="auto">
            <a:xfrm>
              <a:off x="5506" y="4158"/>
              <a:ext cx="681" cy="794"/>
            </a:xfrm>
            <a:custGeom>
              <a:avLst/>
              <a:gdLst>
                <a:gd name="T0" fmla="*/ 681 w 681"/>
                <a:gd name="T1" fmla="*/ 0 h 794"/>
                <a:gd name="T2" fmla="*/ 227 w 681"/>
                <a:gd name="T3" fmla="*/ 0 h 794"/>
                <a:gd name="T4" fmla="*/ 227 w 681"/>
                <a:gd name="T5" fmla="*/ 113 h 794"/>
                <a:gd name="T6" fmla="*/ 114 w 681"/>
                <a:gd name="T7" fmla="*/ 113 h 794"/>
                <a:gd name="T8" fmla="*/ 114 w 681"/>
                <a:gd name="T9" fmla="*/ 227 h 794"/>
                <a:gd name="T10" fmla="*/ 0 w 681"/>
                <a:gd name="T11" fmla="*/ 227 h 794"/>
                <a:gd name="T12" fmla="*/ 0 w 681"/>
                <a:gd name="T13" fmla="*/ 340 h 794"/>
                <a:gd name="T14" fmla="*/ 114 w 681"/>
                <a:gd name="T15" fmla="*/ 340 h 794"/>
                <a:gd name="T16" fmla="*/ 114 w 681"/>
                <a:gd name="T17" fmla="*/ 454 h 794"/>
                <a:gd name="T18" fmla="*/ 340 w 681"/>
                <a:gd name="T19" fmla="*/ 454 h 794"/>
                <a:gd name="T20" fmla="*/ 340 w 681"/>
                <a:gd name="T21" fmla="*/ 794 h 794"/>
                <a:gd name="T22" fmla="*/ 454 w 681"/>
                <a:gd name="T23" fmla="*/ 794 h 794"/>
                <a:gd name="T24" fmla="*/ 454 w 681"/>
                <a:gd name="T25" fmla="*/ 680 h 794"/>
                <a:gd name="T26" fmla="*/ 567 w 681"/>
                <a:gd name="T27" fmla="*/ 680 h 794"/>
                <a:gd name="T28" fmla="*/ 567 w 681"/>
                <a:gd name="T29" fmla="*/ 454 h 794"/>
                <a:gd name="T30" fmla="*/ 681 w 681"/>
                <a:gd name="T31" fmla="*/ 454 h 794"/>
                <a:gd name="T32" fmla="*/ 681 w 681"/>
                <a:gd name="T33" fmla="*/ 0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81" h="794">
                  <a:moveTo>
                    <a:pt x="681" y="0"/>
                  </a:moveTo>
                  <a:lnTo>
                    <a:pt x="227" y="0"/>
                  </a:lnTo>
                  <a:lnTo>
                    <a:pt x="227" y="113"/>
                  </a:lnTo>
                  <a:lnTo>
                    <a:pt x="114" y="113"/>
                  </a:lnTo>
                  <a:lnTo>
                    <a:pt x="114" y="227"/>
                  </a:lnTo>
                  <a:lnTo>
                    <a:pt x="0" y="227"/>
                  </a:lnTo>
                  <a:lnTo>
                    <a:pt x="0" y="340"/>
                  </a:lnTo>
                  <a:lnTo>
                    <a:pt x="114" y="340"/>
                  </a:lnTo>
                  <a:lnTo>
                    <a:pt x="114" y="454"/>
                  </a:lnTo>
                  <a:lnTo>
                    <a:pt x="340" y="454"/>
                  </a:lnTo>
                  <a:lnTo>
                    <a:pt x="340" y="794"/>
                  </a:lnTo>
                  <a:lnTo>
                    <a:pt x="454" y="794"/>
                  </a:lnTo>
                  <a:lnTo>
                    <a:pt x="454" y="680"/>
                  </a:lnTo>
                  <a:lnTo>
                    <a:pt x="567" y="680"/>
                  </a:lnTo>
                  <a:lnTo>
                    <a:pt x="567" y="454"/>
                  </a:lnTo>
                  <a:lnTo>
                    <a:pt x="681" y="454"/>
                  </a:lnTo>
                  <a:lnTo>
                    <a:pt x="681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83" name="Freeform 171">
              <a:extLst>
                <a:ext uri="{FF2B5EF4-FFF2-40B4-BE49-F238E27FC236}">
                  <a16:creationId xmlns:a16="http://schemas.microsoft.com/office/drawing/2014/main" id="{65BD423F-2F0A-4271-B827-BE86619B2783}"/>
                </a:ext>
              </a:extLst>
            </p:cNvPr>
            <p:cNvSpPr>
              <a:spLocks/>
            </p:cNvSpPr>
            <p:nvPr/>
          </p:nvSpPr>
          <p:spPr bwMode="auto">
            <a:xfrm>
              <a:off x="5620" y="3591"/>
              <a:ext cx="340" cy="567"/>
            </a:xfrm>
            <a:custGeom>
              <a:avLst/>
              <a:gdLst>
                <a:gd name="T0" fmla="*/ 0 w 340"/>
                <a:gd name="T1" fmla="*/ 0 h 567"/>
                <a:gd name="T2" fmla="*/ 0 w 340"/>
                <a:gd name="T3" fmla="*/ 567 h 567"/>
                <a:gd name="T4" fmla="*/ 340 w 340"/>
                <a:gd name="T5" fmla="*/ 567 h 567"/>
                <a:gd name="T6" fmla="*/ 340 w 340"/>
                <a:gd name="T7" fmla="*/ 113 h 567"/>
                <a:gd name="T8" fmla="*/ 226 w 340"/>
                <a:gd name="T9" fmla="*/ 113 h 567"/>
                <a:gd name="T10" fmla="*/ 226 w 340"/>
                <a:gd name="T11" fmla="*/ 0 h 567"/>
                <a:gd name="T12" fmla="*/ 0 w 340"/>
                <a:gd name="T13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0" h="567">
                  <a:moveTo>
                    <a:pt x="0" y="0"/>
                  </a:moveTo>
                  <a:lnTo>
                    <a:pt x="0" y="567"/>
                  </a:lnTo>
                  <a:lnTo>
                    <a:pt x="340" y="567"/>
                  </a:lnTo>
                  <a:lnTo>
                    <a:pt x="340" y="113"/>
                  </a:lnTo>
                  <a:lnTo>
                    <a:pt x="226" y="113"/>
                  </a:lnTo>
                  <a:lnTo>
                    <a:pt x="226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84" name="Freeform 172">
              <a:extLst>
                <a:ext uri="{FF2B5EF4-FFF2-40B4-BE49-F238E27FC236}">
                  <a16:creationId xmlns:a16="http://schemas.microsoft.com/office/drawing/2014/main" id="{1865A92A-7DFE-46CA-926C-9977E27D9396}"/>
                </a:ext>
              </a:extLst>
            </p:cNvPr>
            <p:cNvSpPr>
              <a:spLocks/>
            </p:cNvSpPr>
            <p:nvPr/>
          </p:nvSpPr>
          <p:spPr bwMode="auto">
            <a:xfrm>
              <a:off x="5053" y="3931"/>
              <a:ext cx="680" cy="567"/>
            </a:xfrm>
            <a:custGeom>
              <a:avLst/>
              <a:gdLst>
                <a:gd name="T0" fmla="*/ 0 w 680"/>
                <a:gd name="T1" fmla="*/ 454 h 567"/>
                <a:gd name="T2" fmla="*/ 0 w 680"/>
                <a:gd name="T3" fmla="*/ 340 h 567"/>
                <a:gd name="T4" fmla="*/ 113 w 680"/>
                <a:gd name="T5" fmla="*/ 340 h 567"/>
                <a:gd name="T6" fmla="*/ 113 w 680"/>
                <a:gd name="T7" fmla="*/ 114 h 567"/>
                <a:gd name="T8" fmla="*/ 226 w 680"/>
                <a:gd name="T9" fmla="*/ 114 h 567"/>
                <a:gd name="T10" fmla="*/ 226 w 680"/>
                <a:gd name="T11" fmla="*/ 0 h 567"/>
                <a:gd name="T12" fmla="*/ 567 w 680"/>
                <a:gd name="T13" fmla="*/ 0 h 567"/>
                <a:gd name="T14" fmla="*/ 567 w 680"/>
                <a:gd name="T15" fmla="*/ 227 h 567"/>
                <a:gd name="T16" fmla="*/ 680 w 680"/>
                <a:gd name="T17" fmla="*/ 227 h 567"/>
                <a:gd name="T18" fmla="*/ 680 w 680"/>
                <a:gd name="T19" fmla="*/ 340 h 567"/>
                <a:gd name="T20" fmla="*/ 567 w 680"/>
                <a:gd name="T21" fmla="*/ 340 h 567"/>
                <a:gd name="T22" fmla="*/ 567 w 680"/>
                <a:gd name="T23" fmla="*/ 454 h 567"/>
                <a:gd name="T24" fmla="*/ 453 w 680"/>
                <a:gd name="T25" fmla="*/ 454 h 567"/>
                <a:gd name="T26" fmla="*/ 453 w 680"/>
                <a:gd name="T27" fmla="*/ 567 h 567"/>
                <a:gd name="T28" fmla="*/ 340 w 680"/>
                <a:gd name="T29" fmla="*/ 567 h 567"/>
                <a:gd name="T30" fmla="*/ 340 w 680"/>
                <a:gd name="T31" fmla="*/ 454 h 567"/>
                <a:gd name="T32" fmla="*/ 0 w 680"/>
                <a:gd name="T33" fmla="*/ 454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80" h="567">
                  <a:moveTo>
                    <a:pt x="0" y="454"/>
                  </a:moveTo>
                  <a:lnTo>
                    <a:pt x="0" y="340"/>
                  </a:lnTo>
                  <a:lnTo>
                    <a:pt x="113" y="340"/>
                  </a:lnTo>
                  <a:lnTo>
                    <a:pt x="113" y="114"/>
                  </a:lnTo>
                  <a:lnTo>
                    <a:pt x="226" y="114"/>
                  </a:lnTo>
                  <a:lnTo>
                    <a:pt x="226" y="0"/>
                  </a:lnTo>
                  <a:lnTo>
                    <a:pt x="567" y="0"/>
                  </a:lnTo>
                  <a:lnTo>
                    <a:pt x="567" y="227"/>
                  </a:lnTo>
                  <a:lnTo>
                    <a:pt x="680" y="227"/>
                  </a:lnTo>
                  <a:lnTo>
                    <a:pt x="680" y="340"/>
                  </a:lnTo>
                  <a:lnTo>
                    <a:pt x="567" y="340"/>
                  </a:lnTo>
                  <a:lnTo>
                    <a:pt x="567" y="454"/>
                  </a:lnTo>
                  <a:lnTo>
                    <a:pt x="453" y="454"/>
                  </a:lnTo>
                  <a:lnTo>
                    <a:pt x="453" y="567"/>
                  </a:lnTo>
                  <a:lnTo>
                    <a:pt x="340" y="567"/>
                  </a:lnTo>
                  <a:lnTo>
                    <a:pt x="340" y="454"/>
                  </a:lnTo>
                  <a:lnTo>
                    <a:pt x="0" y="454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85" name="Freeform 173">
              <a:extLst>
                <a:ext uri="{FF2B5EF4-FFF2-40B4-BE49-F238E27FC236}">
                  <a16:creationId xmlns:a16="http://schemas.microsoft.com/office/drawing/2014/main" id="{BF62FA0E-D47D-4EA0-9BF9-3418798CBE99}"/>
                </a:ext>
              </a:extLst>
            </p:cNvPr>
            <p:cNvSpPr>
              <a:spLocks/>
            </p:cNvSpPr>
            <p:nvPr/>
          </p:nvSpPr>
          <p:spPr bwMode="auto">
            <a:xfrm>
              <a:off x="4032" y="3704"/>
              <a:ext cx="1134" cy="1134"/>
            </a:xfrm>
            <a:custGeom>
              <a:avLst/>
              <a:gdLst>
                <a:gd name="T0" fmla="*/ 1134 w 1134"/>
                <a:gd name="T1" fmla="*/ 681 h 1134"/>
                <a:gd name="T2" fmla="*/ 907 w 1134"/>
                <a:gd name="T3" fmla="*/ 681 h 1134"/>
                <a:gd name="T4" fmla="*/ 907 w 1134"/>
                <a:gd name="T5" fmla="*/ 567 h 1134"/>
                <a:gd name="T6" fmla="*/ 680 w 1134"/>
                <a:gd name="T7" fmla="*/ 567 h 1134"/>
                <a:gd name="T8" fmla="*/ 680 w 1134"/>
                <a:gd name="T9" fmla="*/ 454 h 1134"/>
                <a:gd name="T10" fmla="*/ 567 w 1134"/>
                <a:gd name="T11" fmla="*/ 454 h 1134"/>
                <a:gd name="T12" fmla="*/ 567 w 1134"/>
                <a:gd name="T13" fmla="*/ 227 h 1134"/>
                <a:gd name="T14" fmla="*/ 680 w 1134"/>
                <a:gd name="T15" fmla="*/ 227 h 1134"/>
                <a:gd name="T16" fmla="*/ 680 w 1134"/>
                <a:gd name="T17" fmla="*/ 114 h 1134"/>
                <a:gd name="T18" fmla="*/ 340 w 1134"/>
                <a:gd name="T19" fmla="*/ 114 h 1134"/>
                <a:gd name="T20" fmla="*/ 340 w 1134"/>
                <a:gd name="T21" fmla="*/ 0 h 1134"/>
                <a:gd name="T22" fmla="*/ 0 w 1134"/>
                <a:gd name="T23" fmla="*/ 0 h 1134"/>
                <a:gd name="T24" fmla="*/ 0 w 1134"/>
                <a:gd name="T25" fmla="*/ 114 h 1134"/>
                <a:gd name="T26" fmla="*/ 113 w 1134"/>
                <a:gd name="T27" fmla="*/ 114 h 1134"/>
                <a:gd name="T28" fmla="*/ 113 w 1134"/>
                <a:gd name="T29" fmla="*/ 227 h 1134"/>
                <a:gd name="T30" fmla="*/ 227 w 1134"/>
                <a:gd name="T31" fmla="*/ 227 h 1134"/>
                <a:gd name="T32" fmla="*/ 227 w 1134"/>
                <a:gd name="T33" fmla="*/ 341 h 1134"/>
                <a:gd name="T34" fmla="*/ 340 w 1134"/>
                <a:gd name="T35" fmla="*/ 341 h 1134"/>
                <a:gd name="T36" fmla="*/ 340 w 1134"/>
                <a:gd name="T37" fmla="*/ 681 h 1134"/>
                <a:gd name="T38" fmla="*/ 227 w 1134"/>
                <a:gd name="T39" fmla="*/ 681 h 1134"/>
                <a:gd name="T40" fmla="*/ 227 w 1134"/>
                <a:gd name="T41" fmla="*/ 908 h 1134"/>
                <a:gd name="T42" fmla="*/ 340 w 1134"/>
                <a:gd name="T43" fmla="*/ 908 h 1134"/>
                <a:gd name="T44" fmla="*/ 340 w 1134"/>
                <a:gd name="T45" fmla="*/ 1134 h 1134"/>
                <a:gd name="T46" fmla="*/ 794 w 1134"/>
                <a:gd name="T47" fmla="*/ 1134 h 1134"/>
                <a:gd name="T48" fmla="*/ 794 w 1134"/>
                <a:gd name="T49" fmla="*/ 1021 h 1134"/>
                <a:gd name="T50" fmla="*/ 907 w 1134"/>
                <a:gd name="T51" fmla="*/ 1021 h 1134"/>
                <a:gd name="T52" fmla="*/ 907 w 1134"/>
                <a:gd name="T53" fmla="*/ 908 h 1134"/>
                <a:gd name="T54" fmla="*/ 1021 w 1134"/>
                <a:gd name="T55" fmla="*/ 908 h 1134"/>
                <a:gd name="T56" fmla="*/ 1021 w 1134"/>
                <a:gd name="T57" fmla="*/ 794 h 1134"/>
                <a:gd name="T58" fmla="*/ 1134 w 1134"/>
                <a:gd name="T59" fmla="*/ 794 h 1134"/>
                <a:gd name="T60" fmla="*/ 1134 w 1134"/>
                <a:gd name="T61" fmla="*/ 681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134" h="1134">
                  <a:moveTo>
                    <a:pt x="1134" y="681"/>
                  </a:moveTo>
                  <a:lnTo>
                    <a:pt x="907" y="681"/>
                  </a:lnTo>
                  <a:lnTo>
                    <a:pt x="907" y="567"/>
                  </a:lnTo>
                  <a:lnTo>
                    <a:pt x="680" y="567"/>
                  </a:lnTo>
                  <a:lnTo>
                    <a:pt x="680" y="454"/>
                  </a:lnTo>
                  <a:lnTo>
                    <a:pt x="567" y="454"/>
                  </a:lnTo>
                  <a:lnTo>
                    <a:pt x="567" y="227"/>
                  </a:lnTo>
                  <a:lnTo>
                    <a:pt x="680" y="227"/>
                  </a:lnTo>
                  <a:lnTo>
                    <a:pt x="680" y="114"/>
                  </a:lnTo>
                  <a:lnTo>
                    <a:pt x="340" y="114"/>
                  </a:lnTo>
                  <a:lnTo>
                    <a:pt x="340" y="0"/>
                  </a:lnTo>
                  <a:lnTo>
                    <a:pt x="0" y="0"/>
                  </a:lnTo>
                  <a:lnTo>
                    <a:pt x="0" y="114"/>
                  </a:lnTo>
                  <a:lnTo>
                    <a:pt x="113" y="114"/>
                  </a:lnTo>
                  <a:lnTo>
                    <a:pt x="113" y="227"/>
                  </a:lnTo>
                  <a:lnTo>
                    <a:pt x="227" y="227"/>
                  </a:lnTo>
                  <a:lnTo>
                    <a:pt x="227" y="341"/>
                  </a:lnTo>
                  <a:lnTo>
                    <a:pt x="340" y="341"/>
                  </a:lnTo>
                  <a:lnTo>
                    <a:pt x="340" y="681"/>
                  </a:lnTo>
                  <a:lnTo>
                    <a:pt x="227" y="681"/>
                  </a:lnTo>
                  <a:lnTo>
                    <a:pt x="227" y="908"/>
                  </a:lnTo>
                  <a:lnTo>
                    <a:pt x="340" y="908"/>
                  </a:lnTo>
                  <a:lnTo>
                    <a:pt x="340" y="1134"/>
                  </a:lnTo>
                  <a:lnTo>
                    <a:pt x="794" y="1134"/>
                  </a:lnTo>
                  <a:lnTo>
                    <a:pt x="794" y="1021"/>
                  </a:lnTo>
                  <a:lnTo>
                    <a:pt x="907" y="1021"/>
                  </a:lnTo>
                  <a:lnTo>
                    <a:pt x="907" y="908"/>
                  </a:lnTo>
                  <a:lnTo>
                    <a:pt x="1021" y="908"/>
                  </a:lnTo>
                  <a:lnTo>
                    <a:pt x="1021" y="794"/>
                  </a:lnTo>
                  <a:lnTo>
                    <a:pt x="1134" y="794"/>
                  </a:lnTo>
                  <a:lnTo>
                    <a:pt x="1134" y="681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86" name="Freeform 174">
              <a:extLst>
                <a:ext uri="{FF2B5EF4-FFF2-40B4-BE49-F238E27FC236}">
                  <a16:creationId xmlns:a16="http://schemas.microsoft.com/office/drawing/2014/main" id="{3B0AA660-4B95-45F2-886E-28826FCE5F10}"/>
                </a:ext>
              </a:extLst>
            </p:cNvPr>
            <p:cNvSpPr>
              <a:spLocks/>
            </p:cNvSpPr>
            <p:nvPr/>
          </p:nvSpPr>
          <p:spPr bwMode="auto">
            <a:xfrm>
              <a:off x="4599" y="3931"/>
              <a:ext cx="340" cy="340"/>
            </a:xfrm>
            <a:custGeom>
              <a:avLst/>
              <a:gdLst>
                <a:gd name="T0" fmla="*/ 0 w 340"/>
                <a:gd name="T1" fmla="*/ 0 h 340"/>
                <a:gd name="T2" fmla="*/ 227 w 340"/>
                <a:gd name="T3" fmla="*/ 0 h 340"/>
                <a:gd name="T4" fmla="*/ 227 w 340"/>
                <a:gd name="T5" fmla="*/ 227 h 340"/>
                <a:gd name="T6" fmla="*/ 340 w 340"/>
                <a:gd name="T7" fmla="*/ 227 h 340"/>
                <a:gd name="T8" fmla="*/ 340 w 340"/>
                <a:gd name="T9" fmla="*/ 340 h 340"/>
                <a:gd name="T10" fmla="*/ 113 w 340"/>
                <a:gd name="T11" fmla="*/ 340 h 340"/>
                <a:gd name="T12" fmla="*/ 113 w 340"/>
                <a:gd name="T13" fmla="*/ 227 h 340"/>
                <a:gd name="T14" fmla="*/ 0 w 340"/>
                <a:gd name="T15" fmla="*/ 227 h 340"/>
                <a:gd name="T16" fmla="*/ 0 w 340"/>
                <a:gd name="T17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0" h="340">
                  <a:moveTo>
                    <a:pt x="0" y="0"/>
                  </a:moveTo>
                  <a:lnTo>
                    <a:pt x="227" y="0"/>
                  </a:lnTo>
                  <a:lnTo>
                    <a:pt x="227" y="227"/>
                  </a:lnTo>
                  <a:lnTo>
                    <a:pt x="340" y="227"/>
                  </a:lnTo>
                  <a:lnTo>
                    <a:pt x="340" y="340"/>
                  </a:lnTo>
                  <a:lnTo>
                    <a:pt x="113" y="340"/>
                  </a:lnTo>
                  <a:lnTo>
                    <a:pt x="113" y="227"/>
                  </a:lnTo>
                  <a:lnTo>
                    <a:pt x="0" y="227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87" name="Freeform 175">
              <a:extLst>
                <a:ext uri="{FF2B5EF4-FFF2-40B4-BE49-F238E27FC236}">
                  <a16:creationId xmlns:a16="http://schemas.microsoft.com/office/drawing/2014/main" id="{DEE421D7-6645-4956-A5FF-9E95FD3906E9}"/>
                </a:ext>
              </a:extLst>
            </p:cNvPr>
            <p:cNvSpPr>
              <a:spLocks/>
            </p:cNvSpPr>
            <p:nvPr/>
          </p:nvSpPr>
          <p:spPr bwMode="auto">
            <a:xfrm>
              <a:off x="4939" y="4045"/>
              <a:ext cx="227" cy="340"/>
            </a:xfrm>
            <a:custGeom>
              <a:avLst/>
              <a:gdLst>
                <a:gd name="T0" fmla="*/ 227 w 227"/>
                <a:gd name="T1" fmla="*/ 0 h 340"/>
                <a:gd name="T2" fmla="*/ 114 w 227"/>
                <a:gd name="T3" fmla="*/ 0 h 340"/>
                <a:gd name="T4" fmla="*/ 114 w 227"/>
                <a:gd name="T5" fmla="*/ 113 h 340"/>
                <a:gd name="T6" fmla="*/ 0 w 227"/>
                <a:gd name="T7" fmla="*/ 113 h 340"/>
                <a:gd name="T8" fmla="*/ 0 w 227"/>
                <a:gd name="T9" fmla="*/ 340 h 340"/>
                <a:gd name="T10" fmla="*/ 114 w 227"/>
                <a:gd name="T11" fmla="*/ 340 h 340"/>
                <a:gd name="T12" fmla="*/ 114 w 227"/>
                <a:gd name="T13" fmla="*/ 226 h 340"/>
                <a:gd name="T14" fmla="*/ 227 w 227"/>
                <a:gd name="T15" fmla="*/ 226 h 340"/>
                <a:gd name="T16" fmla="*/ 227 w 227"/>
                <a:gd name="T17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7" h="340">
                  <a:moveTo>
                    <a:pt x="227" y="0"/>
                  </a:moveTo>
                  <a:lnTo>
                    <a:pt x="114" y="0"/>
                  </a:lnTo>
                  <a:lnTo>
                    <a:pt x="114" y="113"/>
                  </a:lnTo>
                  <a:lnTo>
                    <a:pt x="0" y="113"/>
                  </a:lnTo>
                  <a:lnTo>
                    <a:pt x="0" y="340"/>
                  </a:lnTo>
                  <a:lnTo>
                    <a:pt x="114" y="340"/>
                  </a:lnTo>
                  <a:lnTo>
                    <a:pt x="114" y="226"/>
                  </a:lnTo>
                  <a:lnTo>
                    <a:pt x="227" y="226"/>
                  </a:lnTo>
                  <a:lnTo>
                    <a:pt x="227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88" name="Freeform 176">
              <a:extLst>
                <a:ext uri="{FF2B5EF4-FFF2-40B4-BE49-F238E27FC236}">
                  <a16:creationId xmlns:a16="http://schemas.microsoft.com/office/drawing/2014/main" id="{A28B2530-48EF-47AF-AAB8-BD37FE5B106B}"/>
                </a:ext>
              </a:extLst>
            </p:cNvPr>
            <p:cNvSpPr>
              <a:spLocks/>
            </p:cNvSpPr>
            <p:nvPr/>
          </p:nvSpPr>
          <p:spPr bwMode="auto">
            <a:xfrm>
              <a:off x="5166" y="3704"/>
              <a:ext cx="454" cy="341"/>
            </a:xfrm>
            <a:custGeom>
              <a:avLst/>
              <a:gdLst>
                <a:gd name="T0" fmla="*/ 0 w 454"/>
                <a:gd name="T1" fmla="*/ 341 h 341"/>
                <a:gd name="T2" fmla="*/ 0 w 454"/>
                <a:gd name="T3" fmla="*/ 0 h 341"/>
                <a:gd name="T4" fmla="*/ 113 w 454"/>
                <a:gd name="T5" fmla="*/ 0 h 341"/>
                <a:gd name="T6" fmla="*/ 113 w 454"/>
                <a:gd name="T7" fmla="*/ 114 h 341"/>
                <a:gd name="T8" fmla="*/ 340 w 454"/>
                <a:gd name="T9" fmla="*/ 114 h 341"/>
                <a:gd name="T10" fmla="*/ 340 w 454"/>
                <a:gd name="T11" fmla="*/ 0 h 341"/>
                <a:gd name="T12" fmla="*/ 454 w 454"/>
                <a:gd name="T13" fmla="*/ 0 h 341"/>
                <a:gd name="T14" fmla="*/ 454 w 454"/>
                <a:gd name="T15" fmla="*/ 227 h 341"/>
                <a:gd name="T16" fmla="*/ 113 w 454"/>
                <a:gd name="T17" fmla="*/ 227 h 341"/>
                <a:gd name="T18" fmla="*/ 113 w 454"/>
                <a:gd name="T19" fmla="*/ 341 h 341"/>
                <a:gd name="T20" fmla="*/ 0 w 454"/>
                <a:gd name="T21" fmla="*/ 341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54" h="341">
                  <a:moveTo>
                    <a:pt x="0" y="341"/>
                  </a:moveTo>
                  <a:lnTo>
                    <a:pt x="0" y="0"/>
                  </a:lnTo>
                  <a:lnTo>
                    <a:pt x="113" y="0"/>
                  </a:lnTo>
                  <a:lnTo>
                    <a:pt x="113" y="114"/>
                  </a:lnTo>
                  <a:lnTo>
                    <a:pt x="340" y="114"/>
                  </a:lnTo>
                  <a:lnTo>
                    <a:pt x="340" y="0"/>
                  </a:lnTo>
                  <a:lnTo>
                    <a:pt x="454" y="0"/>
                  </a:lnTo>
                  <a:lnTo>
                    <a:pt x="454" y="227"/>
                  </a:lnTo>
                  <a:lnTo>
                    <a:pt x="113" y="227"/>
                  </a:lnTo>
                  <a:lnTo>
                    <a:pt x="113" y="341"/>
                  </a:lnTo>
                  <a:lnTo>
                    <a:pt x="0" y="341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89" name="Freeform 177">
              <a:extLst>
                <a:ext uri="{FF2B5EF4-FFF2-40B4-BE49-F238E27FC236}">
                  <a16:creationId xmlns:a16="http://schemas.microsoft.com/office/drawing/2014/main" id="{BE778186-3F4B-45CC-BA10-C08DCE873771}"/>
                </a:ext>
              </a:extLst>
            </p:cNvPr>
            <p:cNvSpPr>
              <a:spLocks/>
            </p:cNvSpPr>
            <p:nvPr/>
          </p:nvSpPr>
          <p:spPr bwMode="auto">
            <a:xfrm>
              <a:off x="4712" y="3818"/>
              <a:ext cx="454" cy="340"/>
            </a:xfrm>
            <a:custGeom>
              <a:avLst/>
              <a:gdLst>
                <a:gd name="T0" fmla="*/ 454 w 454"/>
                <a:gd name="T1" fmla="*/ 0 h 340"/>
                <a:gd name="T2" fmla="*/ 114 w 454"/>
                <a:gd name="T3" fmla="*/ 0 h 340"/>
                <a:gd name="T4" fmla="*/ 0 w 454"/>
                <a:gd name="T5" fmla="*/ 0 h 340"/>
                <a:gd name="T6" fmla="*/ 0 w 454"/>
                <a:gd name="T7" fmla="*/ 113 h 340"/>
                <a:gd name="T8" fmla="*/ 114 w 454"/>
                <a:gd name="T9" fmla="*/ 113 h 340"/>
                <a:gd name="T10" fmla="*/ 114 w 454"/>
                <a:gd name="T11" fmla="*/ 340 h 340"/>
                <a:gd name="T12" fmla="*/ 341 w 454"/>
                <a:gd name="T13" fmla="*/ 340 h 340"/>
                <a:gd name="T14" fmla="*/ 341 w 454"/>
                <a:gd name="T15" fmla="*/ 227 h 340"/>
                <a:gd name="T16" fmla="*/ 454 w 454"/>
                <a:gd name="T17" fmla="*/ 227 h 340"/>
                <a:gd name="T18" fmla="*/ 454 w 454"/>
                <a:gd name="T19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54" h="340">
                  <a:moveTo>
                    <a:pt x="454" y="0"/>
                  </a:moveTo>
                  <a:lnTo>
                    <a:pt x="114" y="0"/>
                  </a:lnTo>
                  <a:lnTo>
                    <a:pt x="0" y="0"/>
                  </a:lnTo>
                  <a:lnTo>
                    <a:pt x="0" y="113"/>
                  </a:lnTo>
                  <a:lnTo>
                    <a:pt x="114" y="113"/>
                  </a:lnTo>
                  <a:lnTo>
                    <a:pt x="114" y="340"/>
                  </a:lnTo>
                  <a:lnTo>
                    <a:pt x="341" y="340"/>
                  </a:lnTo>
                  <a:lnTo>
                    <a:pt x="341" y="227"/>
                  </a:lnTo>
                  <a:lnTo>
                    <a:pt x="454" y="227"/>
                  </a:lnTo>
                  <a:lnTo>
                    <a:pt x="454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90" name="Freeform 178">
              <a:extLst>
                <a:ext uri="{FF2B5EF4-FFF2-40B4-BE49-F238E27FC236}">
                  <a16:creationId xmlns:a16="http://schemas.microsoft.com/office/drawing/2014/main" id="{DF531DFF-17FD-4F76-8BF5-A917626413FF}"/>
                </a:ext>
              </a:extLst>
            </p:cNvPr>
            <p:cNvSpPr>
              <a:spLocks/>
            </p:cNvSpPr>
            <p:nvPr/>
          </p:nvSpPr>
          <p:spPr bwMode="auto">
            <a:xfrm>
              <a:off x="4826" y="3591"/>
              <a:ext cx="340" cy="227"/>
            </a:xfrm>
            <a:custGeom>
              <a:avLst/>
              <a:gdLst>
                <a:gd name="T0" fmla="*/ 340 w 340"/>
                <a:gd name="T1" fmla="*/ 0 h 227"/>
                <a:gd name="T2" fmla="*/ 113 w 340"/>
                <a:gd name="T3" fmla="*/ 0 h 227"/>
                <a:gd name="T4" fmla="*/ 113 w 340"/>
                <a:gd name="T5" fmla="*/ 113 h 227"/>
                <a:gd name="T6" fmla="*/ 0 w 340"/>
                <a:gd name="T7" fmla="*/ 113 h 227"/>
                <a:gd name="T8" fmla="*/ 0 w 340"/>
                <a:gd name="T9" fmla="*/ 227 h 227"/>
                <a:gd name="T10" fmla="*/ 340 w 340"/>
                <a:gd name="T11" fmla="*/ 227 h 227"/>
                <a:gd name="T12" fmla="*/ 340 w 340"/>
                <a:gd name="T13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0" h="227">
                  <a:moveTo>
                    <a:pt x="340" y="0"/>
                  </a:moveTo>
                  <a:lnTo>
                    <a:pt x="113" y="0"/>
                  </a:lnTo>
                  <a:lnTo>
                    <a:pt x="113" y="113"/>
                  </a:lnTo>
                  <a:lnTo>
                    <a:pt x="0" y="113"/>
                  </a:lnTo>
                  <a:lnTo>
                    <a:pt x="0" y="227"/>
                  </a:lnTo>
                  <a:lnTo>
                    <a:pt x="340" y="227"/>
                  </a:lnTo>
                  <a:lnTo>
                    <a:pt x="340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91" name="Freeform 179">
              <a:extLst>
                <a:ext uri="{FF2B5EF4-FFF2-40B4-BE49-F238E27FC236}">
                  <a16:creationId xmlns:a16="http://schemas.microsoft.com/office/drawing/2014/main" id="{B3129D7B-8A83-4FC0-80AD-5CE176E87409}"/>
                </a:ext>
              </a:extLst>
            </p:cNvPr>
            <p:cNvSpPr>
              <a:spLocks/>
            </p:cNvSpPr>
            <p:nvPr/>
          </p:nvSpPr>
          <p:spPr bwMode="auto">
            <a:xfrm>
              <a:off x="4032" y="3137"/>
              <a:ext cx="1588" cy="681"/>
            </a:xfrm>
            <a:custGeom>
              <a:avLst/>
              <a:gdLst>
                <a:gd name="T0" fmla="*/ 0 w 1588"/>
                <a:gd name="T1" fmla="*/ 227 h 681"/>
                <a:gd name="T2" fmla="*/ 0 w 1588"/>
                <a:gd name="T3" fmla="*/ 114 h 681"/>
                <a:gd name="T4" fmla="*/ 227 w 1588"/>
                <a:gd name="T5" fmla="*/ 114 h 681"/>
                <a:gd name="T6" fmla="*/ 227 w 1588"/>
                <a:gd name="T7" fmla="*/ 0 h 681"/>
                <a:gd name="T8" fmla="*/ 454 w 1588"/>
                <a:gd name="T9" fmla="*/ 0 h 681"/>
                <a:gd name="T10" fmla="*/ 454 w 1588"/>
                <a:gd name="T11" fmla="*/ 114 h 681"/>
                <a:gd name="T12" fmla="*/ 1134 w 1588"/>
                <a:gd name="T13" fmla="*/ 114 h 681"/>
                <a:gd name="T14" fmla="*/ 1134 w 1588"/>
                <a:gd name="T15" fmla="*/ 227 h 681"/>
                <a:gd name="T16" fmla="*/ 1361 w 1588"/>
                <a:gd name="T17" fmla="*/ 227 h 681"/>
                <a:gd name="T18" fmla="*/ 1361 w 1588"/>
                <a:gd name="T19" fmla="*/ 341 h 681"/>
                <a:gd name="T20" fmla="*/ 1588 w 1588"/>
                <a:gd name="T21" fmla="*/ 341 h 681"/>
                <a:gd name="T22" fmla="*/ 1588 w 1588"/>
                <a:gd name="T23" fmla="*/ 567 h 681"/>
                <a:gd name="T24" fmla="*/ 1474 w 1588"/>
                <a:gd name="T25" fmla="*/ 567 h 681"/>
                <a:gd name="T26" fmla="*/ 1474 w 1588"/>
                <a:gd name="T27" fmla="*/ 681 h 681"/>
                <a:gd name="T28" fmla="*/ 1247 w 1588"/>
                <a:gd name="T29" fmla="*/ 681 h 681"/>
                <a:gd name="T30" fmla="*/ 1247 w 1588"/>
                <a:gd name="T31" fmla="*/ 567 h 681"/>
                <a:gd name="T32" fmla="*/ 1134 w 1588"/>
                <a:gd name="T33" fmla="*/ 567 h 681"/>
                <a:gd name="T34" fmla="*/ 1134 w 1588"/>
                <a:gd name="T35" fmla="*/ 454 h 681"/>
                <a:gd name="T36" fmla="*/ 907 w 1588"/>
                <a:gd name="T37" fmla="*/ 454 h 681"/>
                <a:gd name="T38" fmla="*/ 907 w 1588"/>
                <a:gd name="T39" fmla="*/ 567 h 681"/>
                <a:gd name="T40" fmla="*/ 567 w 1588"/>
                <a:gd name="T41" fmla="*/ 567 h 681"/>
                <a:gd name="T42" fmla="*/ 567 w 1588"/>
                <a:gd name="T43" fmla="*/ 454 h 681"/>
                <a:gd name="T44" fmla="*/ 227 w 1588"/>
                <a:gd name="T45" fmla="*/ 454 h 681"/>
                <a:gd name="T46" fmla="*/ 227 w 1588"/>
                <a:gd name="T47" fmla="*/ 341 h 681"/>
                <a:gd name="T48" fmla="*/ 0 w 1588"/>
                <a:gd name="T49" fmla="*/ 341 h 681"/>
                <a:gd name="T50" fmla="*/ 0 w 1588"/>
                <a:gd name="T51" fmla="*/ 227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588" h="681">
                  <a:moveTo>
                    <a:pt x="0" y="227"/>
                  </a:moveTo>
                  <a:lnTo>
                    <a:pt x="0" y="114"/>
                  </a:lnTo>
                  <a:lnTo>
                    <a:pt x="227" y="114"/>
                  </a:lnTo>
                  <a:lnTo>
                    <a:pt x="227" y="0"/>
                  </a:lnTo>
                  <a:lnTo>
                    <a:pt x="454" y="0"/>
                  </a:lnTo>
                  <a:lnTo>
                    <a:pt x="454" y="114"/>
                  </a:lnTo>
                  <a:lnTo>
                    <a:pt x="1134" y="114"/>
                  </a:lnTo>
                  <a:lnTo>
                    <a:pt x="1134" y="227"/>
                  </a:lnTo>
                  <a:lnTo>
                    <a:pt x="1361" y="227"/>
                  </a:lnTo>
                  <a:lnTo>
                    <a:pt x="1361" y="341"/>
                  </a:lnTo>
                  <a:lnTo>
                    <a:pt x="1588" y="341"/>
                  </a:lnTo>
                  <a:lnTo>
                    <a:pt x="1588" y="567"/>
                  </a:lnTo>
                  <a:lnTo>
                    <a:pt x="1474" y="567"/>
                  </a:lnTo>
                  <a:lnTo>
                    <a:pt x="1474" y="681"/>
                  </a:lnTo>
                  <a:lnTo>
                    <a:pt x="1247" y="681"/>
                  </a:lnTo>
                  <a:lnTo>
                    <a:pt x="1247" y="567"/>
                  </a:lnTo>
                  <a:lnTo>
                    <a:pt x="1134" y="567"/>
                  </a:lnTo>
                  <a:lnTo>
                    <a:pt x="1134" y="454"/>
                  </a:lnTo>
                  <a:lnTo>
                    <a:pt x="907" y="454"/>
                  </a:lnTo>
                  <a:lnTo>
                    <a:pt x="907" y="567"/>
                  </a:lnTo>
                  <a:lnTo>
                    <a:pt x="567" y="567"/>
                  </a:lnTo>
                  <a:lnTo>
                    <a:pt x="567" y="454"/>
                  </a:lnTo>
                  <a:lnTo>
                    <a:pt x="227" y="454"/>
                  </a:lnTo>
                  <a:lnTo>
                    <a:pt x="227" y="341"/>
                  </a:lnTo>
                  <a:lnTo>
                    <a:pt x="0" y="341"/>
                  </a:lnTo>
                  <a:lnTo>
                    <a:pt x="0" y="22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92" name="Freeform 180">
              <a:extLst>
                <a:ext uri="{FF2B5EF4-FFF2-40B4-BE49-F238E27FC236}">
                  <a16:creationId xmlns:a16="http://schemas.microsoft.com/office/drawing/2014/main" id="{FBFAA18F-5068-495B-8820-59576FD45CDB}"/>
                </a:ext>
              </a:extLst>
            </p:cNvPr>
            <p:cNvSpPr>
              <a:spLocks/>
            </p:cNvSpPr>
            <p:nvPr/>
          </p:nvSpPr>
          <p:spPr bwMode="auto">
            <a:xfrm>
              <a:off x="3465" y="3251"/>
              <a:ext cx="1361" cy="680"/>
            </a:xfrm>
            <a:custGeom>
              <a:avLst/>
              <a:gdLst>
                <a:gd name="T0" fmla="*/ 1361 w 1361"/>
                <a:gd name="T1" fmla="*/ 453 h 680"/>
                <a:gd name="T2" fmla="*/ 1134 w 1361"/>
                <a:gd name="T3" fmla="*/ 453 h 680"/>
                <a:gd name="T4" fmla="*/ 1134 w 1361"/>
                <a:gd name="T5" fmla="*/ 340 h 680"/>
                <a:gd name="T6" fmla="*/ 794 w 1361"/>
                <a:gd name="T7" fmla="*/ 340 h 680"/>
                <a:gd name="T8" fmla="*/ 794 w 1361"/>
                <a:gd name="T9" fmla="*/ 227 h 680"/>
                <a:gd name="T10" fmla="*/ 567 w 1361"/>
                <a:gd name="T11" fmla="*/ 227 h 680"/>
                <a:gd name="T12" fmla="*/ 567 w 1361"/>
                <a:gd name="T13" fmla="*/ 113 h 680"/>
                <a:gd name="T14" fmla="*/ 340 w 1361"/>
                <a:gd name="T15" fmla="*/ 113 h 680"/>
                <a:gd name="T16" fmla="*/ 340 w 1361"/>
                <a:gd name="T17" fmla="*/ 0 h 680"/>
                <a:gd name="T18" fmla="*/ 227 w 1361"/>
                <a:gd name="T19" fmla="*/ 0 h 680"/>
                <a:gd name="T20" fmla="*/ 227 w 1361"/>
                <a:gd name="T21" fmla="*/ 113 h 680"/>
                <a:gd name="T22" fmla="*/ 113 w 1361"/>
                <a:gd name="T23" fmla="*/ 113 h 680"/>
                <a:gd name="T24" fmla="*/ 113 w 1361"/>
                <a:gd name="T25" fmla="*/ 227 h 680"/>
                <a:gd name="T26" fmla="*/ 0 w 1361"/>
                <a:gd name="T27" fmla="*/ 227 h 680"/>
                <a:gd name="T28" fmla="*/ 0 w 1361"/>
                <a:gd name="T29" fmla="*/ 680 h 680"/>
                <a:gd name="T30" fmla="*/ 454 w 1361"/>
                <a:gd name="T31" fmla="*/ 680 h 680"/>
                <a:gd name="T32" fmla="*/ 454 w 1361"/>
                <a:gd name="T33" fmla="*/ 453 h 680"/>
                <a:gd name="T34" fmla="*/ 907 w 1361"/>
                <a:gd name="T35" fmla="*/ 453 h 680"/>
                <a:gd name="T36" fmla="*/ 907 w 1361"/>
                <a:gd name="T37" fmla="*/ 567 h 680"/>
                <a:gd name="T38" fmla="*/ 1361 w 1361"/>
                <a:gd name="T39" fmla="*/ 567 h 680"/>
                <a:gd name="T40" fmla="*/ 1361 w 1361"/>
                <a:gd name="T41" fmla="*/ 453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361" h="680">
                  <a:moveTo>
                    <a:pt x="1361" y="453"/>
                  </a:moveTo>
                  <a:lnTo>
                    <a:pt x="1134" y="453"/>
                  </a:lnTo>
                  <a:lnTo>
                    <a:pt x="1134" y="340"/>
                  </a:lnTo>
                  <a:lnTo>
                    <a:pt x="794" y="340"/>
                  </a:lnTo>
                  <a:lnTo>
                    <a:pt x="794" y="227"/>
                  </a:lnTo>
                  <a:lnTo>
                    <a:pt x="567" y="227"/>
                  </a:lnTo>
                  <a:lnTo>
                    <a:pt x="567" y="113"/>
                  </a:lnTo>
                  <a:lnTo>
                    <a:pt x="340" y="113"/>
                  </a:lnTo>
                  <a:lnTo>
                    <a:pt x="340" y="0"/>
                  </a:lnTo>
                  <a:lnTo>
                    <a:pt x="227" y="0"/>
                  </a:lnTo>
                  <a:lnTo>
                    <a:pt x="227" y="113"/>
                  </a:lnTo>
                  <a:lnTo>
                    <a:pt x="113" y="113"/>
                  </a:lnTo>
                  <a:lnTo>
                    <a:pt x="113" y="227"/>
                  </a:lnTo>
                  <a:lnTo>
                    <a:pt x="0" y="227"/>
                  </a:lnTo>
                  <a:lnTo>
                    <a:pt x="0" y="680"/>
                  </a:lnTo>
                  <a:lnTo>
                    <a:pt x="454" y="680"/>
                  </a:lnTo>
                  <a:lnTo>
                    <a:pt x="454" y="453"/>
                  </a:lnTo>
                  <a:lnTo>
                    <a:pt x="907" y="453"/>
                  </a:lnTo>
                  <a:lnTo>
                    <a:pt x="907" y="567"/>
                  </a:lnTo>
                  <a:lnTo>
                    <a:pt x="1361" y="567"/>
                  </a:lnTo>
                  <a:lnTo>
                    <a:pt x="1361" y="453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93" name="Freeform 181">
              <a:extLst>
                <a:ext uri="{FF2B5EF4-FFF2-40B4-BE49-F238E27FC236}">
                  <a16:creationId xmlns:a16="http://schemas.microsoft.com/office/drawing/2014/main" id="{4A293CCF-8F99-486B-8FE8-3E50347C391A}"/>
                </a:ext>
              </a:extLst>
            </p:cNvPr>
            <p:cNvSpPr>
              <a:spLocks/>
            </p:cNvSpPr>
            <p:nvPr/>
          </p:nvSpPr>
          <p:spPr bwMode="auto">
            <a:xfrm>
              <a:off x="3465" y="3704"/>
              <a:ext cx="907" cy="794"/>
            </a:xfrm>
            <a:custGeom>
              <a:avLst/>
              <a:gdLst>
                <a:gd name="T0" fmla="*/ 0 w 907"/>
                <a:gd name="T1" fmla="*/ 227 h 794"/>
                <a:gd name="T2" fmla="*/ 0 w 907"/>
                <a:gd name="T3" fmla="*/ 454 h 794"/>
                <a:gd name="T4" fmla="*/ 113 w 907"/>
                <a:gd name="T5" fmla="*/ 454 h 794"/>
                <a:gd name="T6" fmla="*/ 113 w 907"/>
                <a:gd name="T7" fmla="*/ 567 h 794"/>
                <a:gd name="T8" fmla="*/ 454 w 907"/>
                <a:gd name="T9" fmla="*/ 567 h 794"/>
                <a:gd name="T10" fmla="*/ 454 w 907"/>
                <a:gd name="T11" fmla="*/ 681 h 794"/>
                <a:gd name="T12" fmla="*/ 680 w 907"/>
                <a:gd name="T13" fmla="*/ 681 h 794"/>
                <a:gd name="T14" fmla="*/ 680 w 907"/>
                <a:gd name="T15" fmla="*/ 794 h 794"/>
                <a:gd name="T16" fmla="*/ 794 w 907"/>
                <a:gd name="T17" fmla="*/ 794 h 794"/>
                <a:gd name="T18" fmla="*/ 794 w 907"/>
                <a:gd name="T19" fmla="*/ 681 h 794"/>
                <a:gd name="T20" fmla="*/ 907 w 907"/>
                <a:gd name="T21" fmla="*/ 681 h 794"/>
                <a:gd name="T22" fmla="*/ 907 w 907"/>
                <a:gd name="T23" fmla="*/ 341 h 794"/>
                <a:gd name="T24" fmla="*/ 794 w 907"/>
                <a:gd name="T25" fmla="*/ 341 h 794"/>
                <a:gd name="T26" fmla="*/ 794 w 907"/>
                <a:gd name="T27" fmla="*/ 227 h 794"/>
                <a:gd name="T28" fmla="*/ 680 w 907"/>
                <a:gd name="T29" fmla="*/ 227 h 794"/>
                <a:gd name="T30" fmla="*/ 680 w 907"/>
                <a:gd name="T31" fmla="*/ 114 h 794"/>
                <a:gd name="T32" fmla="*/ 567 w 907"/>
                <a:gd name="T33" fmla="*/ 114 h 794"/>
                <a:gd name="T34" fmla="*/ 567 w 907"/>
                <a:gd name="T35" fmla="*/ 0 h 794"/>
                <a:gd name="T36" fmla="*/ 454 w 907"/>
                <a:gd name="T37" fmla="*/ 0 h 794"/>
                <a:gd name="T38" fmla="*/ 454 w 907"/>
                <a:gd name="T39" fmla="*/ 227 h 794"/>
                <a:gd name="T40" fmla="*/ 0 w 907"/>
                <a:gd name="T41" fmla="*/ 227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907" h="794">
                  <a:moveTo>
                    <a:pt x="0" y="227"/>
                  </a:moveTo>
                  <a:lnTo>
                    <a:pt x="0" y="454"/>
                  </a:lnTo>
                  <a:lnTo>
                    <a:pt x="113" y="454"/>
                  </a:lnTo>
                  <a:lnTo>
                    <a:pt x="113" y="567"/>
                  </a:lnTo>
                  <a:lnTo>
                    <a:pt x="454" y="567"/>
                  </a:lnTo>
                  <a:lnTo>
                    <a:pt x="454" y="681"/>
                  </a:lnTo>
                  <a:lnTo>
                    <a:pt x="680" y="681"/>
                  </a:lnTo>
                  <a:lnTo>
                    <a:pt x="680" y="794"/>
                  </a:lnTo>
                  <a:lnTo>
                    <a:pt x="794" y="794"/>
                  </a:lnTo>
                  <a:lnTo>
                    <a:pt x="794" y="681"/>
                  </a:lnTo>
                  <a:lnTo>
                    <a:pt x="907" y="681"/>
                  </a:lnTo>
                  <a:lnTo>
                    <a:pt x="907" y="341"/>
                  </a:lnTo>
                  <a:lnTo>
                    <a:pt x="794" y="341"/>
                  </a:lnTo>
                  <a:lnTo>
                    <a:pt x="794" y="227"/>
                  </a:lnTo>
                  <a:lnTo>
                    <a:pt x="680" y="227"/>
                  </a:lnTo>
                  <a:lnTo>
                    <a:pt x="680" y="114"/>
                  </a:lnTo>
                  <a:lnTo>
                    <a:pt x="567" y="114"/>
                  </a:lnTo>
                  <a:lnTo>
                    <a:pt x="567" y="0"/>
                  </a:lnTo>
                  <a:lnTo>
                    <a:pt x="454" y="0"/>
                  </a:lnTo>
                  <a:lnTo>
                    <a:pt x="454" y="227"/>
                  </a:lnTo>
                  <a:lnTo>
                    <a:pt x="0" y="22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95" name="Freeform 183">
              <a:extLst>
                <a:ext uri="{FF2B5EF4-FFF2-40B4-BE49-F238E27FC236}">
                  <a16:creationId xmlns:a16="http://schemas.microsoft.com/office/drawing/2014/main" id="{8BBDBB24-BB9E-4471-936B-014D62B1C5EA}"/>
                </a:ext>
              </a:extLst>
            </p:cNvPr>
            <p:cNvSpPr>
              <a:spLocks/>
            </p:cNvSpPr>
            <p:nvPr/>
          </p:nvSpPr>
          <p:spPr bwMode="auto">
            <a:xfrm>
              <a:off x="2444" y="3137"/>
              <a:ext cx="1248" cy="1134"/>
            </a:xfrm>
            <a:custGeom>
              <a:avLst/>
              <a:gdLst>
                <a:gd name="T0" fmla="*/ 1248 w 1248"/>
                <a:gd name="T1" fmla="*/ 114 h 1134"/>
                <a:gd name="T2" fmla="*/ 1021 w 1248"/>
                <a:gd name="T3" fmla="*/ 114 h 1134"/>
                <a:gd name="T4" fmla="*/ 1021 w 1248"/>
                <a:gd name="T5" fmla="*/ 227 h 1134"/>
                <a:gd name="T6" fmla="*/ 794 w 1248"/>
                <a:gd name="T7" fmla="*/ 227 h 1134"/>
                <a:gd name="T8" fmla="*/ 794 w 1248"/>
                <a:gd name="T9" fmla="*/ 114 h 1134"/>
                <a:gd name="T10" fmla="*/ 681 w 1248"/>
                <a:gd name="T11" fmla="*/ 114 h 1134"/>
                <a:gd name="T12" fmla="*/ 681 w 1248"/>
                <a:gd name="T13" fmla="*/ 0 h 1134"/>
                <a:gd name="T14" fmla="*/ 567 w 1248"/>
                <a:gd name="T15" fmla="*/ 0 h 1134"/>
                <a:gd name="T16" fmla="*/ 567 w 1248"/>
                <a:gd name="T17" fmla="*/ 114 h 1134"/>
                <a:gd name="T18" fmla="*/ 454 w 1248"/>
                <a:gd name="T19" fmla="*/ 114 h 1134"/>
                <a:gd name="T20" fmla="*/ 454 w 1248"/>
                <a:gd name="T21" fmla="*/ 227 h 1134"/>
                <a:gd name="T22" fmla="*/ 341 w 1248"/>
                <a:gd name="T23" fmla="*/ 227 h 1134"/>
                <a:gd name="T24" fmla="*/ 341 w 1248"/>
                <a:gd name="T25" fmla="*/ 341 h 1134"/>
                <a:gd name="T26" fmla="*/ 114 w 1248"/>
                <a:gd name="T27" fmla="*/ 341 h 1134"/>
                <a:gd name="T28" fmla="*/ 114 w 1248"/>
                <a:gd name="T29" fmla="*/ 454 h 1134"/>
                <a:gd name="T30" fmla="*/ 0 w 1248"/>
                <a:gd name="T31" fmla="*/ 454 h 1134"/>
                <a:gd name="T32" fmla="*/ 0 w 1248"/>
                <a:gd name="T33" fmla="*/ 567 h 1134"/>
                <a:gd name="T34" fmla="*/ 227 w 1248"/>
                <a:gd name="T35" fmla="*/ 567 h 1134"/>
                <a:gd name="T36" fmla="*/ 227 w 1248"/>
                <a:gd name="T37" fmla="*/ 681 h 1134"/>
                <a:gd name="T38" fmla="*/ 567 w 1248"/>
                <a:gd name="T39" fmla="*/ 681 h 1134"/>
                <a:gd name="T40" fmla="*/ 567 w 1248"/>
                <a:gd name="T41" fmla="*/ 1021 h 1134"/>
                <a:gd name="T42" fmla="*/ 681 w 1248"/>
                <a:gd name="T43" fmla="*/ 1021 h 1134"/>
                <a:gd name="T44" fmla="*/ 681 w 1248"/>
                <a:gd name="T45" fmla="*/ 1134 h 1134"/>
                <a:gd name="T46" fmla="*/ 908 w 1248"/>
                <a:gd name="T47" fmla="*/ 1134 h 1134"/>
                <a:gd name="T48" fmla="*/ 908 w 1248"/>
                <a:gd name="T49" fmla="*/ 1021 h 1134"/>
                <a:gd name="T50" fmla="*/ 1021 w 1248"/>
                <a:gd name="T51" fmla="*/ 1021 h 1134"/>
                <a:gd name="T52" fmla="*/ 1021 w 1248"/>
                <a:gd name="T53" fmla="*/ 341 h 1134"/>
                <a:gd name="T54" fmla="*/ 1134 w 1248"/>
                <a:gd name="T55" fmla="*/ 341 h 1134"/>
                <a:gd name="T56" fmla="*/ 1134 w 1248"/>
                <a:gd name="T57" fmla="*/ 227 h 1134"/>
                <a:gd name="T58" fmla="*/ 1248 w 1248"/>
                <a:gd name="T59" fmla="*/ 227 h 1134"/>
                <a:gd name="T60" fmla="*/ 1248 w 1248"/>
                <a:gd name="T61" fmla="*/ 114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248" h="1134">
                  <a:moveTo>
                    <a:pt x="1248" y="114"/>
                  </a:moveTo>
                  <a:lnTo>
                    <a:pt x="1021" y="114"/>
                  </a:lnTo>
                  <a:lnTo>
                    <a:pt x="1021" y="227"/>
                  </a:lnTo>
                  <a:lnTo>
                    <a:pt x="794" y="227"/>
                  </a:lnTo>
                  <a:lnTo>
                    <a:pt x="794" y="114"/>
                  </a:lnTo>
                  <a:lnTo>
                    <a:pt x="681" y="114"/>
                  </a:lnTo>
                  <a:lnTo>
                    <a:pt x="681" y="0"/>
                  </a:lnTo>
                  <a:lnTo>
                    <a:pt x="567" y="0"/>
                  </a:lnTo>
                  <a:lnTo>
                    <a:pt x="567" y="114"/>
                  </a:lnTo>
                  <a:lnTo>
                    <a:pt x="454" y="114"/>
                  </a:lnTo>
                  <a:lnTo>
                    <a:pt x="454" y="227"/>
                  </a:lnTo>
                  <a:lnTo>
                    <a:pt x="341" y="227"/>
                  </a:lnTo>
                  <a:lnTo>
                    <a:pt x="341" y="341"/>
                  </a:lnTo>
                  <a:lnTo>
                    <a:pt x="114" y="341"/>
                  </a:lnTo>
                  <a:lnTo>
                    <a:pt x="114" y="454"/>
                  </a:lnTo>
                  <a:lnTo>
                    <a:pt x="0" y="454"/>
                  </a:lnTo>
                  <a:lnTo>
                    <a:pt x="0" y="567"/>
                  </a:lnTo>
                  <a:lnTo>
                    <a:pt x="227" y="567"/>
                  </a:lnTo>
                  <a:lnTo>
                    <a:pt x="227" y="681"/>
                  </a:lnTo>
                  <a:lnTo>
                    <a:pt x="567" y="681"/>
                  </a:lnTo>
                  <a:lnTo>
                    <a:pt x="567" y="1021"/>
                  </a:lnTo>
                  <a:lnTo>
                    <a:pt x="681" y="1021"/>
                  </a:lnTo>
                  <a:lnTo>
                    <a:pt x="681" y="1134"/>
                  </a:lnTo>
                  <a:lnTo>
                    <a:pt x="908" y="1134"/>
                  </a:lnTo>
                  <a:lnTo>
                    <a:pt x="908" y="1021"/>
                  </a:lnTo>
                  <a:lnTo>
                    <a:pt x="1021" y="1021"/>
                  </a:lnTo>
                  <a:lnTo>
                    <a:pt x="1021" y="341"/>
                  </a:lnTo>
                  <a:lnTo>
                    <a:pt x="1134" y="341"/>
                  </a:lnTo>
                  <a:lnTo>
                    <a:pt x="1134" y="227"/>
                  </a:lnTo>
                  <a:lnTo>
                    <a:pt x="1248" y="227"/>
                  </a:lnTo>
                  <a:lnTo>
                    <a:pt x="1248" y="114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96" name="Rectangle 184">
              <a:extLst>
                <a:ext uri="{FF2B5EF4-FFF2-40B4-BE49-F238E27FC236}">
                  <a16:creationId xmlns:a16="http://schemas.microsoft.com/office/drawing/2014/main" id="{EB89582F-CF42-4339-ADE0-88355DB4580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11" y="2003"/>
              <a:ext cx="227" cy="227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97" name="Freeform 185">
              <a:extLst>
                <a:ext uri="{FF2B5EF4-FFF2-40B4-BE49-F238E27FC236}">
                  <a16:creationId xmlns:a16="http://schemas.microsoft.com/office/drawing/2014/main" id="{300AA33E-2CF3-40B0-B474-6062722F5F36}"/>
                </a:ext>
              </a:extLst>
            </p:cNvPr>
            <p:cNvSpPr>
              <a:spLocks/>
            </p:cNvSpPr>
            <p:nvPr/>
          </p:nvSpPr>
          <p:spPr bwMode="auto">
            <a:xfrm>
              <a:off x="3011" y="2003"/>
              <a:ext cx="1021" cy="1361"/>
            </a:xfrm>
            <a:custGeom>
              <a:avLst/>
              <a:gdLst>
                <a:gd name="T0" fmla="*/ 227 w 1021"/>
                <a:gd name="T1" fmla="*/ 0 h 1361"/>
                <a:gd name="T2" fmla="*/ 341 w 1021"/>
                <a:gd name="T3" fmla="*/ 0 h 1361"/>
                <a:gd name="T4" fmla="*/ 341 w 1021"/>
                <a:gd name="T5" fmla="*/ 114 h 1361"/>
                <a:gd name="T6" fmla="*/ 454 w 1021"/>
                <a:gd name="T7" fmla="*/ 114 h 1361"/>
                <a:gd name="T8" fmla="*/ 454 w 1021"/>
                <a:gd name="T9" fmla="*/ 227 h 1361"/>
                <a:gd name="T10" fmla="*/ 681 w 1021"/>
                <a:gd name="T11" fmla="*/ 227 h 1361"/>
                <a:gd name="T12" fmla="*/ 681 w 1021"/>
                <a:gd name="T13" fmla="*/ 454 h 1361"/>
                <a:gd name="T14" fmla="*/ 908 w 1021"/>
                <a:gd name="T15" fmla="*/ 454 h 1361"/>
                <a:gd name="T16" fmla="*/ 908 w 1021"/>
                <a:gd name="T17" fmla="*/ 567 h 1361"/>
                <a:gd name="T18" fmla="*/ 1021 w 1021"/>
                <a:gd name="T19" fmla="*/ 567 h 1361"/>
                <a:gd name="T20" fmla="*/ 1021 w 1021"/>
                <a:gd name="T21" fmla="*/ 681 h 1361"/>
                <a:gd name="T22" fmla="*/ 908 w 1021"/>
                <a:gd name="T23" fmla="*/ 681 h 1361"/>
                <a:gd name="T24" fmla="*/ 908 w 1021"/>
                <a:gd name="T25" fmla="*/ 794 h 1361"/>
                <a:gd name="T26" fmla="*/ 794 w 1021"/>
                <a:gd name="T27" fmla="*/ 794 h 1361"/>
                <a:gd name="T28" fmla="*/ 794 w 1021"/>
                <a:gd name="T29" fmla="*/ 1248 h 1361"/>
                <a:gd name="T30" fmla="*/ 454 w 1021"/>
                <a:gd name="T31" fmla="*/ 1248 h 1361"/>
                <a:gd name="T32" fmla="*/ 454 w 1021"/>
                <a:gd name="T33" fmla="*/ 1361 h 1361"/>
                <a:gd name="T34" fmla="*/ 227 w 1021"/>
                <a:gd name="T35" fmla="*/ 1361 h 1361"/>
                <a:gd name="T36" fmla="*/ 227 w 1021"/>
                <a:gd name="T37" fmla="*/ 1248 h 1361"/>
                <a:gd name="T38" fmla="*/ 114 w 1021"/>
                <a:gd name="T39" fmla="*/ 1248 h 1361"/>
                <a:gd name="T40" fmla="*/ 114 w 1021"/>
                <a:gd name="T41" fmla="*/ 1021 h 1361"/>
                <a:gd name="T42" fmla="*/ 341 w 1021"/>
                <a:gd name="T43" fmla="*/ 1021 h 1361"/>
                <a:gd name="T44" fmla="*/ 341 w 1021"/>
                <a:gd name="T45" fmla="*/ 908 h 1361"/>
                <a:gd name="T46" fmla="*/ 227 w 1021"/>
                <a:gd name="T47" fmla="*/ 908 h 1361"/>
                <a:gd name="T48" fmla="*/ 227 w 1021"/>
                <a:gd name="T49" fmla="*/ 681 h 1361"/>
                <a:gd name="T50" fmla="*/ 114 w 1021"/>
                <a:gd name="T51" fmla="*/ 681 h 1361"/>
                <a:gd name="T52" fmla="*/ 114 w 1021"/>
                <a:gd name="T53" fmla="*/ 567 h 1361"/>
                <a:gd name="T54" fmla="*/ 0 w 1021"/>
                <a:gd name="T55" fmla="*/ 567 h 1361"/>
                <a:gd name="T56" fmla="*/ 0 w 1021"/>
                <a:gd name="T57" fmla="*/ 341 h 1361"/>
                <a:gd name="T58" fmla="*/ 114 w 1021"/>
                <a:gd name="T59" fmla="*/ 341 h 1361"/>
                <a:gd name="T60" fmla="*/ 114 w 1021"/>
                <a:gd name="T61" fmla="*/ 227 h 1361"/>
                <a:gd name="T62" fmla="*/ 227 w 1021"/>
                <a:gd name="T63" fmla="*/ 227 h 1361"/>
                <a:gd name="T64" fmla="*/ 227 w 1021"/>
                <a:gd name="T65" fmla="*/ 0 h 1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021" h="1361">
                  <a:moveTo>
                    <a:pt x="227" y="0"/>
                  </a:moveTo>
                  <a:lnTo>
                    <a:pt x="341" y="0"/>
                  </a:lnTo>
                  <a:lnTo>
                    <a:pt x="341" y="114"/>
                  </a:lnTo>
                  <a:lnTo>
                    <a:pt x="454" y="114"/>
                  </a:lnTo>
                  <a:lnTo>
                    <a:pt x="454" y="227"/>
                  </a:lnTo>
                  <a:lnTo>
                    <a:pt x="681" y="227"/>
                  </a:lnTo>
                  <a:lnTo>
                    <a:pt x="681" y="454"/>
                  </a:lnTo>
                  <a:lnTo>
                    <a:pt x="908" y="454"/>
                  </a:lnTo>
                  <a:lnTo>
                    <a:pt x="908" y="567"/>
                  </a:lnTo>
                  <a:lnTo>
                    <a:pt x="1021" y="567"/>
                  </a:lnTo>
                  <a:lnTo>
                    <a:pt x="1021" y="681"/>
                  </a:lnTo>
                  <a:lnTo>
                    <a:pt x="908" y="681"/>
                  </a:lnTo>
                  <a:lnTo>
                    <a:pt x="908" y="794"/>
                  </a:lnTo>
                  <a:lnTo>
                    <a:pt x="794" y="794"/>
                  </a:lnTo>
                  <a:lnTo>
                    <a:pt x="794" y="1248"/>
                  </a:lnTo>
                  <a:lnTo>
                    <a:pt x="454" y="1248"/>
                  </a:lnTo>
                  <a:lnTo>
                    <a:pt x="454" y="1361"/>
                  </a:lnTo>
                  <a:lnTo>
                    <a:pt x="227" y="1361"/>
                  </a:lnTo>
                  <a:lnTo>
                    <a:pt x="227" y="1248"/>
                  </a:lnTo>
                  <a:lnTo>
                    <a:pt x="114" y="1248"/>
                  </a:lnTo>
                  <a:lnTo>
                    <a:pt x="114" y="1021"/>
                  </a:lnTo>
                  <a:lnTo>
                    <a:pt x="341" y="1021"/>
                  </a:lnTo>
                  <a:lnTo>
                    <a:pt x="341" y="908"/>
                  </a:lnTo>
                  <a:lnTo>
                    <a:pt x="227" y="908"/>
                  </a:lnTo>
                  <a:lnTo>
                    <a:pt x="227" y="681"/>
                  </a:lnTo>
                  <a:lnTo>
                    <a:pt x="114" y="681"/>
                  </a:lnTo>
                  <a:lnTo>
                    <a:pt x="114" y="567"/>
                  </a:lnTo>
                  <a:lnTo>
                    <a:pt x="0" y="567"/>
                  </a:lnTo>
                  <a:lnTo>
                    <a:pt x="0" y="341"/>
                  </a:lnTo>
                  <a:lnTo>
                    <a:pt x="114" y="341"/>
                  </a:lnTo>
                  <a:lnTo>
                    <a:pt x="114" y="227"/>
                  </a:lnTo>
                  <a:lnTo>
                    <a:pt x="227" y="227"/>
                  </a:lnTo>
                  <a:lnTo>
                    <a:pt x="227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98" name="Freeform 186">
              <a:extLst>
                <a:ext uri="{FF2B5EF4-FFF2-40B4-BE49-F238E27FC236}">
                  <a16:creationId xmlns:a16="http://schemas.microsoft.com/office/drawing/2014/main" id="{C317347F-4DA5-4D46-99E5-165FA828E2F9}"/>
                </a:ext>
              </a:extLst>
            </p:cNvPr>
            <p:cNvSpPr>
              <a:spLocks/>
            </p:cNvSpPr>
            <p:nvPr/>
          </p:nvSpPr>
          <p:spPr bwMode="auto">
            <a:xfrm>
              <a:off x="3352" y="1890"/>
              <a:ext cx="567" cy="454"/>
            </a:xfrm>
            <a:custGeom>
              <a:avLst/>
              <a:gdLst>
                <a:gd name="T0" fmla="*/ 567 w 567"/>
                <a:gd name="T1" fmla="*/ 0 h 454"/>
                <a:gd name="T2" fmla="*/ 113 w 567"/>
                <a:gd name="T3" fmla="*/ 0 h 454"/>
                <a:gd name="T4" fmla="*/ 113 w 567"/>
                <a:gd name="T5" fmla="*/ 113 h 454"/>
                <a:gd name="T6" fmla="*/ 0 w 567"/>
                <a:gd name="T7" fmla="*/ 113 h 454"/>
                <a:gd name="T8" fmla="*/ 0 w 567"/>
                <a:gd name="T9" fmla="*/ 227 h 454"/>
                <a:gd name="T10" fmla="*/ 113 w 567"/>
                <a:gd name="T11" fmla="*/ 227 h 454"/>
                <a:gd name="T12" fmla="*/ 113 w 567"/>
                <a:gd name="T13" fmla="*/ 340 h 454"/>
                <a:gd name="T14" fmla="*/ 340 w 567"/>
                <a:gd name="T15" fmla="*/ 340 h 454"/>
                <a:gd name="T16" fmla="*/ 340 w 567"/>
                <a:gd name="T17" fmla="*/ 454 h 454"/>
                <a:gd name="T18" fmla="*/ 453 w 567"/>
                <a:gd name="T19" fmla="*/ 454 h 454"/>
                <a:gd name="T20" fmla="*/ 453 w 567"/>
                <a:gd name="T21" fmla="*/ 113 h 454"/>
                <a:gd name="T22" fmla="*/ 567 w 567"/>
                <a:gd name="T23" fmla="*/ 113 h 454"/>
                <a:gd name="T24" fmla="*/ 567 w 567"/>
                <a:gd name="T25" fmla="*/ 0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67" h="454">
                  <a:moveTo>
                    <a:pt x="567" y="0"/>
                  </a:moveTo>
                  <a:lnTo>
                    <a:pt x="113" y="0"/>
                  </a:lnTo>
                  <a:lnTo>
                    <a:pt x="113" y="113"/>
                  </a:lnTo>
                  <a:lnTo>
                    <a:pt x="0" y="113"/>
                  </a:lnTo>
                  <a:lnTo>
                    <a:pt x="0" y="227"/>
                  </a:lnTo>
                  <a:lnTo>
                    <a:pt x="113" y="227"/>
                  </a:lnTo>
                  <a:lnTo>
                    <a:pt x="113" y="340"/>
                  </a:lnTo>
                  <a:lnTo>
                    <a:pt x="340" y="340"/>
                  </a:lnTo>
                  <a:lnTo>
                    <a:pt x="340" y="454"/>
                  </a:lnTo>
                  <a:lnTo>
                    <a:pt x="453" y="454"/>
                  </a:lnTo>
                  <a:lnTo>
                    <a:pt x="453" y="113"/>
                  </a:lnTo>
                  <a:lnTo>
                    <a:pt x="567" y="113"/>
                  </a:lnTo>
                  <a:lnTo>
                    <a:pt x="567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99" name="Freeform 187">
              <a:extLst>
                <a:ext uri="{FF2B5EF4-FFF2-40B4-BE49-F238E27FC236}">
                  <a16:creationId xmlns:a16="http://schemas.microsoft.com/office/drawing/2014/main" id="{7F320E61-5794-41FE-B2EB-21FCDD8E3593}"/>
                </a:ext>
              </a:extLst>
            </p:cNvPr>
            <p:cNvSpPr>
              <a:spLocks/>
            </p:cNvSpPr>
            <p:nvPr/>
          </p:nvSpPr>
          <p:spPr bwMode="auto">
            <a:xfrm>
              <a:off x="3692" y="1210"/>
              <a:ext cx="1020" cy="1474"/>
            </a:xfrm>
            <a:custGeom>
              <a:avLst/>
              <a:gdLst>
                <a:gd name="T0" fmla="*/ 794 w 1020"/>
                <a:gd name="T1" fmla="*/ 0 h 1474"/>
                <a:gd name="T2" fmla="*/ 567 w 1020"/>
                <a:gd name="T3" fmla="*/ 0 h 1474"/>
                <a:gd name="T4" fmla="*/ 567 w 1020"/>
                <a:gd name="T5" fmla="*/ 340 h 1474"/>
                <a:gd name="T6" fmla="*/ 453 w 1020"/>
                <a:gd name="T7" fmla="*/ 340 h 1474"/>
                <a:gd name="T8" fmla="*/ 453 w 1020"/>
                <a:gd name="T9" fmla="*/ 453 h 1474"/>
                <a:gd name="T10" fmla="*/ 340 w 1020"/>
                <a:gd name="T11" fmla="*/ 453 h 1474"/>
                <a:gd name="T12" fmla="*/ 340 w 1020"/>
                <a:gd name="T13" fmla="*/ 567 h 1474"/>
                <a:gd name="T14" fmla="*/ 227 w 1020"/>
                <a:gd name="T15" fmla="*/ 567 h 1474"/>
                <a:gd name="T16" fmla="*/ 227 w 1020"/>
                <a:gd name="T17" fmla="*/ 793 h 1474"/>
                <a:gd name="T18" fmla="*/ 113 w 1020"/>
                <a:gd name="T19" fmla="*/ 793 h 1474"/>
                <a:gd name="T20" fmla="*/ 113 w 1020"/>
                <a:gd name="T21" fmla="*/ 1134 h 1474"/>
                <a:gd name="T22" fmla="*/ 0 w 1020"/>
                <a:gd name="T23" fmla="*/ 1134 h 1474"/>
                <a:gd name="T24" fmla="*/ 0 w 1020"/>
                <a:gd name="T25" fmla="*/ 1247 h 1474"/>
                <a:gd name="T26" fmla="*/ 227 w 1020"/>
                <a:gd name="T27" fmla="*/ 1247 h 1474"/>
                <a:gd name="T28" fmla="*/ 227 w 1020"/>
                <a:gd name="T29" fmla="*/ 1360 h 1474"/>
                <a:gd name="T30" fmla="*/ 340 w 1020"/>
                <a:gd name="T31" fmla="*/ 1360 h 1474"/>
                <a:gd name="T32" fmla="*/ 340 w 1020"/>
                <a:gd name="T33" fmla="*/ 1474 h 1474"/>
                <a:gd name="T34" fmla="*/ 680 w 1020"/>
                <a:gd name="T35" fmla="*/ 1474 h 1474"/>
                <a:gd name="T36" fmla="*/ 680 w 1020"/>
                <a:gd name="T37" fmla="*/ 1247 h 1474"/>
                <a:gd name="T38" fmla="*/ 567 w 1020"/>
                <a:gd name="T39" fmla="*/ 1247 h 1474"/>
                <a:gd name="T40" fmla="*/ 567 w 1020"/>
                <a:gd name="T41" fmla="*/ 1020 h 1474"/>
                <a:gd name="T42" fmla="*/ 680 w 1020"/>
                <a:gd name="T43" fmla="*/ 1020 h 1474"/>
                <a:gd name="T44" fmla="*/ 680 w 1020"/>
                <a:gd name="T45" fmla="*/ 907 h 1474"/>
                <a:gd name="T46" fmla="*/ 907 w 1020"/>
                <a:gd name="T47" fmla="*/ 907 h 1474"/>
                <a:gd name="T48" fmla="*/ 907 w 1020"/>
                <a:gd name="T49" fmla="*/ 680 h 1474"/>
                <a:gd name="T50" fmla="*/ 1020 w 1020"/>
                <a:gd name="T51" fmla="*/ 680 h 1474"/>
                <a:gd name="T52" fmla="*/ 1020 w 1020"/>
                <a:gd name="T53" fmla="*/ 453 h 1474"/>
                <a:gd name="T54" fmla="*/ 907 w 1020"/>
                <a:gd name="T55" fmla="*/ 453 h 1474"/>
                <a:gd name="T56" fmla="*/ 907 w 1020"/>
                <a:gd name="T57" fmla="*/ 340 h 1474"/>
                <a:gd name="T58" fmla="*/ 794 w 1020"/>
                <a:gd name="T59" fmla="*/ 340 h 1474"/>
                <a:gd name="T60" fmla="*/ 794 w 1020"/>
                <a:gd name="T61" fmla="*/ 0 h 1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020" h="1474">
                  <a:moveTo>
                    <a:pt x="794" y="0"/>
                  </a:moveTo>
                  <a:lnTo>
                    <a:pt x="567" y="0"/>
                  </a:lnTo>
                  <a:lnTo>
                    <a:pt x="567" y="340"/>
                  </a:lnTo>
                  <a:lnTo>
                    <a:pt x="453" y="340"/>
                  </a:lnTo>
                  <a:lnTo>
                    <a:pt x="453" y="453"/>
                  </a:lnTo>
                  <a:lnTo>
                    <a:pt x="340" y="453"/>
                  </a:lnTo>
                  <a:lnTo>
                    <a:pt x="340" y="567"/>
                  </a:lnTo>
                  <a:lnTo>
                    <a:pt x="227" y="567"/>
                  </a:lnTo>
                  <a:lnTo>
                    <a:pt x="227" y="793"/>
                  </a:lnTo>
                  <a:lnTo>
                    <a:pt x="113" y="793"/>
                  </a:lnTo>
                  <a:lnTo>
                    <a:pt x="113" y="1134"/>
                  </a:lnTo>
                  <a:lnTo>
                    <a:pt x="0" y="1134"/>
                  </a:lnTo>
                  <a:lnTo>
                    <a:pt x="0" y="1247"/>
                  </a:lnTo>
                  <a:lnTo>
                    <a:pt x="227" y="1247"/>
                  </a:lnTo>
                  <a:lnTo>
                    <a:pt x="227" y="1360"/>
                  </a:lnTo>
                  <a:lnTo>
                    <a:pt x="340" y="1360"/>
                  </a:lnTo>
                  <a:lnTo>
                    <a:pt x="340" y="1474"/>
                  </a:lnTo>
                  <a:lnTo>
                    <a:pt x="680" y="1474"/>
                  </a:lnTo>
                  <a:lnTo>
                    <a:pt x="680" y="1247"/>
                  </a:lnTo>
                  <a:lnTo>
                    <a:pt x="567" y="1247"/>
                  </a:lnTo>
                  <a:lnTo>
                    <a:pt x="567" y="1020"/>
                  </a:lnTo>
                  <a:lnTo>
                    <a:pt x="680" y="1020"/>
                  </a:lnTo>
                  <a:lnTo>
                    <a:pt x="680" y="907"/>
                  </a:lnTo>
                  <a:lnTo>
                    <a:pt x="907" y="907"/>
                  </a:lnTo>
                  <a:lnTo>
                    <a:pt x="907" y="680"/>
                  </a:lnTo>
                  <a:lnTo>
                    <a:pt x="1020" y="680"/>
                  </a:lnTo>
                  <a:lnTo>
                    <a:pt x="1020" y="453"/>
                  </a:lnTo>
                  <a:lnTo>
                    <a:pt x="907" y="453"/>
                  </a:lnTo>
                  <a:lnTo>
                    <a:pt x="907" y="340"/>
                  </a:lnTo>
                  <a:lnTo>
                    <a:pt x="794" y="340"/>
                  </a:lnTo>
                  <a:lnTo>
                    <a:pt x="794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501" name="Freeform 189">
              <a:extLst>
                <a:ext uri="{FF2B5EF4-FFF2-40B4-BE49-F238E27FC236}">
                  <a16:creationId xmlns:a16="http://schemas.microsoft.com/office/drawing/2014/main" id="{5C64AC8E-88CF-40C6-B3C7-6F5DB12A06D3}"/>
                </a:ext>
              </a:extLst>
            </p:cNvPr>
            <p:cNvSpPr>
              <a:spLocks/>
            </p:cNvSpPr>
            <p:nvPr/>
          </p:nvSpPr>
          <p:spPr bwMode="auto">
            <a:xfrm>
              <a:off x="3238" y="1096"/>
              <a:ext cx="1021" cy="794"/>
            </a:xfrm>
            <a:custGeom>
              <a:avLst/>
              <a:gdLst>
                <a:gd name="T0" fmla="*/ 1021 w 1021"/>
                <a:gd name="T1" fmla="*/ 114 h 794"/>
                <a:gd name="T2" fmla="*/ 1021 w 1021"/>
                <a:gd name="T3" fmla="*/ 454 h 794"/>
                <a:gd name="T4" fmla="*/ 907 w 1021"/>
                <a:gd name="T5" fmla="*/ 454 h 794"/>
                <a:gd name="T6" fmla="*/ 907 w 1021"/>
                <a:gd name="T7" fmla="*/ 567 h 794"/>
                <a:gd name="T8" fmla="*/ 794 w 1021"/>
                <a:gd name="T9" fmla="*/ 567 h 794"/>
                <a:gd name="T10" fmla="*/ 794 w 1021"/>
                <a:gd name="T11" fmla="*/ 681 h 794"/>
                <a:gd name="T12" fmla="*/ 681 w 1021"/>
                <a:gd name="T13" fmla="*/ 681 h 794"/>
                <a:gd name="T14" fmla="*/ 681 w 1021"/>
                <a:gd name="T15" fmla="*/ 794 h 794"/>
                <a:gd name="T16" fmla="*/ 340 w 1021"/>
                <a:gd name="T17" fmla="*/ 794 h 794"/>
                <a:gd name="T18" fmla="*/ 340 w 1021"/>
                <a:gd name="T19" fmla="*/ 681 h 794"/>
                <a:gd name="T20" fmla="*/ 0 w 1021"/>
                <a:gd name="T21" fmla="*/ 681 h 794"/>
                <a:gd name="T22" fmla="*/ 0 w 1021"/>
                <a:gd name="T23" fmla="*/ 567 h 794"/>
                <a:gd name="T24" fmla="*/ 114 w 1021"/>
                <a:gd name="T25" fmla="*/ 567 h 794"/>
                <a:gd name="T26" fmla="*/ 114 w 1021"/>
                <a:gd name="T27" fmla="*/ 454 h 794"/>
                <a:gd name="T28" fmla="*/ 227 w 1021"/>
                <a:gd name="T29" fmla="*/ 454 h 794"/>
                <a:gd name="T30" fmla="*/ 227 w 1021"/>
                <a:gd name="T31" fmla="*/ 340 h 794"/>
                <a:gd name="T32" fmla="*/ 340 w 1021"/>
                <a:gd name="T33" fmla="*/ 340 h 794"/>
                <a:gd name="T34" fmla="*/ 340 w 1021"/>
                <a:gd name="T35" fmla="*/ 114 h 794"/>
                <a:gd name="T36" fmla="*/ 454 w 1021"/>
                <a:gd name="T37" fmla="*/ 114 h 794"/>
                <a:gd name="T38" fmla="*/ 454 w 1021"/>
                <a:gd name="T39" fmla="*/ 0 h 794"/>
                <a:gd name="T40" fmla="*/ 681 w 1021"/>
                <a:gd name="T41" fmla="*/ 0 h 794"/>
                <a:gd name="T42" fmla="*/ 681 w 1021"/>
                <a:gd name="T43" fmla="*/ 114 h 794"/>
                <a:gd name="T44" fmla="*/ 794 w 1021"/>
                <a:gd name="T45" fmla="*/ 114 h 794"/>
                <a:gd name="T46" fmla="*/ 794 w 1021"/>
                <a:gd name="T47" fmla="*/ 227 h 794"/>
                <a:gd name="T48" fmla="*/ 907 w 1021"/>
                <a:gd name="T49" fmla="*/ 227 h 794"/>
                <a:gd name="T50" fmla="*/ 907 w 1021"/>
                <a:gd name="T51" fmla="*/ 114 h 794"/>
                <a:gd name="T52" fmla="*/ 1021 w 1021"/>
                <a:gd name="T53" fmla="*/ 114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021" h="794">
                  <a:moveTo>
                    <a:pt x="1021" y="114"/>
                  </a:moveTo>
                  <a:lnTo>
                    <a:pt x="1021" y="454"/>
                  </a:lnTo>
                  <a:lnTo>
                    <a:pt x="907" y="454"/>
                  </a:lnTo>
                  <a:lnTo>
                    <a:pt x="907" y="567"/>
                  </a:lnTo>
                  <a:lnTo>
                    <a:pt x="794" y="567"/>
                  </a:lnTo>
                  <a:lnTo>
                    <a:pt x="794" y="681"/>
                  </a:lnTo>
                  <a:lnTo>
                    <a:pt x="681" y="681"/>
                  </a:lnTo>
                  <a:lnTo>
                    <a:pt x="681" y="794"/>
                  </a:lnTo>
                  <a:lnTo>
                    <a:pt x="340" y="794"/>
                  </a:lnTo>
                  <a:lnTo>
                    <a:pt x="340" y="681"/>
                  </a:lnTo>
                  <a:lnTo>
                    <a:pt x="0" y="681"/>
                  </a:lnTo>
                  <a:lnTo>
                    <a:pt x="0" y="567"/>
                  </a:lnTo>
                  <a:lnTo>
                    <a:pt x="114" y="567"/>
                  </a:lnTo>
                  <a:lnTo>
                    <a:pt x="114" y="454"/>
                  </a:lnTo>
                  <a:lnTo>
                    <a:pt x="227" y="454"/>
                  </a:lnTo>
                  <a:lnTo>
                    <a:pt x="227" y="340"/>
                  </a:lnTo>
                  <a:lnTo>
                    <a:pt x="340" y="340"/>
                  </a:lnTo>
                  <a:lnTo>
                    <a:pt x="340" y="114"/>
                  </a:lnTo>
                  <a:lnTo>
                    <a:pt x="454" y="114"/>
                  </a:lnTo>
                  <a:lnTo>
                    <a:pt x="454" y="0"/>
                  </a:lnTo>
                  <a:lnTo>
                    <a:pt x="681" y="0"/>
                  </a:lnTo>
                  <a:lnTo>
                    <a:pt x="681" y="114"/>
                  </a:lnTo>
                  <a:lnTo>
                    <a:pt x="794" y="114"/>
                  </a:lnTo>
                  <a:lnTo>
                    <a:pt x="794" y="227"/>
                  </a:lnTo>
                  <a:lnTo>
                    <a:pt x="907" y="227"/>
                  </a:lnTo>
                  <a:lnTo>
                    <a:pt x="907" y="114"/>
                  </a:lnTo>
                  <a:lnTo>
                    <a:pt x="1021" y="114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503" name="Freeform 191">
              <a:extLst>
                <a:ext uri="{FF2B5EF4-FFF2-40B4-BE49-F238E27FC236}">
                  <a16:creationId xmlns:a16="http://schemas.microsoft.com/office/drawing/2014/main" id="{EC2E4991-75A5-4EFC-B354-C1F763275877}"/>
                </a:ext>
              </a:extLst>
            </p:cNvPr>
            <p:cNvSpPr>
              <a:spLocks/>
            </p:cNvSpPr>
            <p:nvPr/>
          </p:nvSpPr>
          <p:spPr bwMode="auto">
            <a:xfrm>
              <a:off x="2558" y="1777"/>
              <a:ext cx="567" cy="567"/>
            </a:xfrm>
            <a:custGeom>
              <a:avLst/>
              <a:gdLst>
                <a:gd name="T0" fmla="*/ 227 w 567"/>
                <a:gd name="T1" fmla="*/ 0 h 567"/>
                <a:gd name="T2" fmla="*/ 227 w 567"/>
                <a:gd name="T3" fmla="*/ 226 h 567"/>
                <a:gd name="T4" fmla="*/ 0 w 567"/>
                <a:gd name="T5" fmla="*/ 226 h 567"/>
                <a:gd name="T6" fmla="*/ 0 w 567"/>
                <a:gd name="T7" fmla="*/ 340 h 567"/>
                <a:gd name="T8" fmla="*/ 113 w 567"/>
                <a:gd name="T9" fmla="*/ 340 h 567"/>
                <a:gd name="T10" fmla="*/ 113 w 567"/>
                <a:gd name="T11" fmla="*/ 567 h 567"/>
                <a:gd name="T12" fmla="*/ 567 w 567"/>
                <a:gd name="T13" fmla="*/ 567 h 567"/>
                <a:gd name="T14" fmla="*/ 567 w 567"/>
                <a:gd name="T15" fmla="*/ 453 h 567"/>
                <a:gd name="T16" fmla="*/ 453 w 567"/>
                <a:gd name="T17" fmla="*/ 453 h 567"/>
                <a:gd name="T18" fmla="*/ 453 w 567"/>
                <a:gd name="T19" fmla="*/ 113 h 567"/>
                <a:gd name="T20" fmla="*/ 340 w 567"/>
                <a:gd name="T21" fmla="*/ 113 h 567"/>
                <a:gd name="T22" fmla="*/ 340 w 567"/>
                <a:gd name="T23" fmla="*/ 0 h 567"/>
                <a:gd name="T24" fmla="*/ 227 w 567"/>
                <a:gd name="T25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67" h="567">
                  <a:moveTo>
                    <a:pt x="227" y="0"/>
                  </a:moveTo>
                  <a:lnTo>
                    <a:pt x="227" y="226"/>
                  </a:lnTo>
                  <a:lnTo>
                    <a:pt x="0" y="226"/>
                  </a:lnTo>
                  <a:lnTo>
                    <a:pt x="0" y="340"/>
                  </a:lnTo>
                  <a:lnTo>
                    <a:pt x="113" y="340"/>
                  </a:lnTo>
                  <a:lnTo>
                    <a:pt x="113" y="567"/>
                  </a:lnTo>
                  <a:lnTo>
                    <a:pt x="567" y="567"/>
                  </a:lnTo>
                  <a:lnTo>
                    <a:pt x="567" y="453"/>
                  </a:lnTo>
                  <a:lnTo>
                    <a:pt x="453" y="453"/>
                  </a:lnTo>
                  <a:lnTo>
                    <a:pt x="453" y="113"/>
                  </a:lnTo>
                  <a:lnTo>
                    <a:pt x="340" y="113"/>
                  </a:lnTo>
                  <a:lnTo>
                    <a:pt x="340" y="0"/>
                  </a:lnTo>
                  <a:lnTo>
                    <a:pt x="227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504" name="Freeform 192">
              <a:extLst>
                <a:ext uri="{FF2B5EF4-FFF2-40B4-BE49-F238E27FC236}">
                  <a16:creationId xmlns:a16="http://schemas.microsoft.com/office/drawing/2014/main" id="{9C24AA65-9293-40BE-BF3B-E64F0CE50F56}"/>
                </a:ext>
              </a:extLst>
            </p:cNvPr>
            <p:cNvSpPr>
              <a:spLocks/>
            </p:cNvSpPr>
            <p:nvPr/>
          </p:nvSpPr>
          <p:spPr bwMode="auto">
            <a:xfrm>
              <a:off x="2331" y="869"/>
              <a:ext cx="1247" cy="1134"/>
            </a:xfrm>
            <a:custGeom>
              <a:avLst/>
              <a:gdLst>
                <a:gd name="T0" fmla="*/ 1021 w 1247"/>
                <a:gd name="T1" fmla="*/ 1134 h 1134"/>
                <a:gd name="T2" fmla="*/ 680 w 1247"/>
                <a:gd name="T3" fmla="*/ 1134 h 1134"/>
                <a:gd name="T4" fmla="*/ 680 w 1247"/>
                <a:gd name="T5" fmla="*/ 1021 h 1134"/>
                <a:gd name="T6" fmla="*/ 567 w 1247"/>
                <a:gd name="T7" fmla="*/ 1021 h 1134"/>
                <a:gd name="T8" fmla="*/ 567 w 1247"/>
                <a:gd name="T9" fmla="*/ 908 h 1134"/>
                <a:gd name="T10" fmla="*/ 454 w 1247"/>
                <a:gd name="T11" fmla="*/ 908 h 1134"/>
                <a:gd name="T12" fmla="*/ 454 w 1247"/>
                <a:gd name="T13" fmla="*/ 1134 h 1134"/>
                <a:gd name="T14" fmla="*/ 113 w 1247"/>
                <a:gd name="T15" fmla="*/ 1134 h 1134"/>
                <a:gd name="T16" fmla="*/ 113 w 1247"/>
                <a:gd name="T17" fmla="*/ 1021 h 1134"/>
                <a:gd name="T18" fmla="*/ 0 w 1247"/>
                <a:gd name="T19" fmla="*/ 1021 h 1134"/>
                <a:gd name="T20" fmla="*/ 0 w 1247"/>
                <a:gd name="T21" fmla="*/ 908 h 1134"/>
                <a:gd name="T22" fmla="*/ 113 w 1247"/>
                <a:gd name="T23" fmla="*/ 908 h 1134"/>
                <a:gd name="T24" fmla="*/ 113 w 1247"/>
                <a:gd name="T25" fmla="*/ 567 h 1134"/>
                <a:gd name="T26" fmla="*/ 227 w 1247"/>
                <a:gd name="T27" fmla="*/ 567 h 1134"/>
                <a:gd name="T28" fmla="*/ 227 w 1247"/>
                <a:gd name="T29" fmla="*/ 0 h 1134"/>
                <a:gd name="T30" fmla="*/ 454 w 1247"/>
                <a:gd name="T31" fmla="*/ 0 h 1134"/>
                <a:gd name="T32" fmla="*/ 454 w 1247"/>
                <a:gd name="T33" fmla="*/ 114 h 1134"/>
                <a:gd name="T34" fmla="*/ 567 w 1247"/>
                <a:gd name="T35" fmla="*/ 114 h 1134"/>
                <a:gd name="T36" fmla="*/ 567 w 1247"/>
                <a:gd name="T37" fmla="*/ 0 h 1134"/>
                <a:gd name="T38" fmla="*/ 794 w 1247"/>
                <a:gd name="T39" fmla="*/ 0 h 1134"/>
                <a:gd name="T40" fmla="*/ 794 w 1247"/>
                <a:gd name="T41" fmla="*/ 114 h 1134"/>
                <a:gd name="T42" fmla="*/ 1021 w 1247"/>
                <a:gd name="T43" fmla="*/ 114 h 1134"/>
                <a:gd name="T44" fmla="*/ 1021 w 1247"/>
                <a:gd name="T45" fmla="*/ 0 h 1134"/>
                <a:gd name="T46" fmla="*/ 1134 w 1247"/>
                <a:gd name="T47" fmla="*/ 0 h 1134"/>
                <a:gd name="T48" fmla="*/ 1134 w 1247"/>
                <a:gd name="T49" fmla="*/ 227 h 1134"/>
                <a:gd name="T50" fmla="*/ 1247 w 1247"/>
                <a:gd name="T51" fmla="*/ 227 h 1134"/>
                <a:gd name="T52" fmla="*/ 1247 w 1247"/>
                <a:gd name="T53" fmla="*/ 567 h 1134"/>
                <a:gd name="T54" fmla="*/ 1134 w 1247"/>
                <a:gd name="T55" fmla="*/ 567 h 1134"/>
                <a:gd name="T56" fmla="*/ 1134 w 1247"/>
                <a:gd name="T57" fmla="*/ 681 h 1134"/>
                <a:gd name="T58" fmla="*/ 1021 w 1247"/>
                <a:gd name="T59" fmla="*/ 681 h 1134"/>
                <a:gd name="T60" fmla="*/ 1021 w 1247"/>
                <a:gd name="T61" fmla="*/ 794 h 1134"/>
                <a:gd name="T62" fmla="*/ 907 w 1247"/>
                <a:gd name="T63" fmla="*/ 794 h 1134"/>
                <a:gd name="T64" fmla="*/ 907 w 1247"/>
                <a:gd name="T65" fmla="*/ 908 h 1134"/>
                <a:gd name="T66" fmla="*/ 1247 w 1247"/>
                <a:gd name="T67" fmla="*/ 908 h 1134"/>
                <a:gd name="T68" fmla="*/ 1247 w 1247"/>
                <a:gd name="T69" fmla="*/ 1021 h 1134"/>
                <a:gd name="T70" fmla="*/ 1134 w 1247"/>
                <a:gd name="T71" fmla="*/ 1021 h 1134"/>
                <a:gd name="T72" fmla="*/ 1134 w 1247"/>
                <a:gd name="T73" fmla="*/ 1134 h 1134"/>
                <a:gd name="T74" fmla="*/ 1021 w 1247"/>
                <a:gd name="T75" fmla="*/ 1134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247" h="1134">
                  <a:moveTo>
                    <a:pt x="1021" y="1134"/>
                  </a:moveTo>
                  <a:lnTo>
                    <a:pt x="680" y="1134"/>
                  </a:lnTo>
                  <a:lnTo>
                    <a:pt x="680" y="1021"/>
                  </a:lnTo>
                  <a:lnTo>
                    <a:pt x="567" y="1021"/>
                  </a:lnTo>
                  <a:lnTo>
                    <a:pt x="567" y="908"/>
                  </a:lnTo>
                  <a:lnTo>
                    <a:pt x="454" y="908"/>
                  </a:lnTo>
                  <a:lnTo>
                    <a:pt x="454" y="1134"/>
                  </a:lnTo>
                  <a:lnTo>
                    <a:pt x="113" y="1134"/>
                  </a:lnTo>
                  <a:lnTo>
                    <a:pt x="113" y="1021"/>
                  </a:lnTo>
                  <a:lnTo>
                    <a:pt x="0" y="1021"/>
                  </a:lnTo>
                  <a:lnTo>
                    <a:pt x="0" y="908"/>
                  </a:lnTo>
                  <a:lnTo>
                    <a:pt x="113" y="908"/>
                  </a:lnTo>
                  <a:lnTo>
                    <a:pt x="113" y="567"/>
                  </a:lnTo>
                  <a:lnTo>
                    <a:pt x="227" y="567"/>
                  </a:lnTo>
                  <a:lnTo>
                    <a:pt x="227" y="0"/>
                  </a:lnTo>
                  <a:lnTo>
                    <a:pt x="454" y="0"/>
                  </a:lnTo>
                  <a:lnTo>
                    <a:pt x="454" y="114"/>
                  </a:lnTo>
                  <a:lnTo>
                    <a:pt x="567" y="114"/>
                  </a:lnTo>
                  <a:lnTo>
                    <a:pt x="567" y="0"/>
                  </a:lnTo>
                  <a:lnTo>
                    <a:pt x="794" y="0"/>
                  </a:lnTo>
                  <a:lnTo>
                    <a:pt x="794" y="114"/>
                  </a:lnTo>
                  <a:lnTo>
                    <a:pt x="1021" y="114"/>
                  </a:lnTo>
                  <a:lnTo>
                    <a:pt x="1021" y="0"/>
                  </a:lnTo>
                  <a:lnTo>
                    <a:pt x="1134" y="0"/>
                  </a:lnTo>
                  <a:lnTo>
                    <a:pt x="1134" y="227"/>
                  </a:lnTo>
                  <a:lnTo>
                    <a:pt x="1247" y="227"/>
                  </a:lnTo>
                  <a:lnTo>
                    <a:pt x="1247" y="567"/>
                  </a:lnTo>
                  <a:lnTo>
                    <a:pt x="1134" y="567"/>
                  </a:lnTo>
                  <a:lnTo>
                    <a:pt x="1134" y="681"/>
                  </a:lnTo>
                  <a:lnTo>
                    <a:pt x="1021" y="681"/>
                  </a:lnTo>
                  <a:lnTo>
                    <a:pt x="1021" y="794"/>
                  </a:lnTo>
                  <a:lnTo>
                    <a:pt x="907" y="794"/>
                  </a:lnTo>
                  <a:lnTo>
                    <a:pt x="907" y="908"/>
                  </a:lnTo>
                  <a:lnTo>
                    <a:pt x="1247" y="908"/>
                  </a:lnTo>
                  <a:lnTo>
                    <a:pt x="1247" y="1021"/>
                  </a:lnTo>
                  <a:lnTo>
                    <a:pt x="1134" y="1021"/>
                  </a:lnTo>
                  <a:lnTo>
                    <a:pt x="1134" y="1134"/>
                  </a:lnTo>
                  <a:lnTo>
                    <a:pt x="1021" y="1134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505" name="Freeform 193">
              <a:extLst>
                <a:ext uri="{FF2B5EF4-FFF2-40B4-BE49-F238E27FC236}">
                  <a16:creationId xmlns:a16="http://schemas.microsoft.com/office/drawing/2014/main" id="{E5C499DE-1F9E-4991-B2BC-A5571616FDFC}"/>
                </a:ext>
              </a:extLst>
            </p:cNvPr>
            <p:cNvSpPr>
              <a:spLocks/>
            </p:cNvSpPr>
            <p:nvPr/>
          </p:nvSpPr>
          <p:spPr bwMode="auto">
            <a:xfrm>
              <a:off x="2558" y="2344"/>
              <a:ext cx="794" cy="1134"/>
            </a:xfrm>
            <a:custGeom>
              <a:avLst/>
              <a:gdLst>
                <a:gd name="T0" fmla="*/ 113 w 794"/>
                <a:gd name="T1" fmla="*/ 0 h 1134"/>
                <a:gd name="T2" fmla="*/ 113 w 794"/>
                <a:gd name="T3" fmla="*/ 226 h 1134"/>
                <a:gd name="T4" fmla="*/ 113 w 794"/>
                <a:gd name="T5" fmla="*/ 340 h 1134"/>
                <a:gd name="T6" fmla="*/ 0 w 794"/>
                <a:gd name="T7" fmla="*/ 340 h 1134"/>
                <a:gd name="T8" fmla="*/ 0 w 794"/>
                <a:gd name="T9" fmla="*/ 453 h 1134"/>
                <a:gd name="T10" fmla="*/ 113 w 794"/>
                <a:gd name="T11" fmla="*/ 453 h 1134"/>
                <a:gd name="T12" fmla="*/ 113 w 794"/>
                <a:gd name="T13" fmla="*/ 793 h 1134"/>
                <a:gd name="T14" fmla="*/ 0 w 794"/>
                <a:gd name="T15" fmla="*/ 793 h 1134"/>
                <a:gd name="T16" fmla="*/ 0 w 794"/>
                <a:gd name="T17" fmla="*/ 1134 h 1134"/>
                <a:gd name="T18" fmla="*/ 227 w 794"/>
                <a:gd name="T19" fmla="*/ 1134 h 1134"/>
                <a:gd name="T20" fmla="*/ 227 w 794"/>
                <a:gd name="T21" fmla="*/ 1020 h 1134"/>
                <a:gd name="T22" fmla="*/ 340 w 794"/>
                <a:gd name="T23" fmla="*/ 1020 h 1134"/>
                <a:gd name="T24" fmla="*/ 340 w 794"/>
                <a:gd name="T25" fmla="*/ 907 h 1134"/>
                <a:gd name="T26" fmla="*/ 453 w 794"/>
                <a:gd name="T27" fmla="*/ 907 h 1134"/>
                <a:gd name="T28" fmla="*/ 453 w 794"/>
                <a:gd name="T29" fmla="*/ 793 h 1134"/>
                <a:gd name="T30" fmla="*/ 567 w 794"/>
                <a:gd name="T31" fmla="*/ 793 h 1134"/>
                <a:gd name="T32" fmla="*/ 567 w 794"/>
                <a:gd name="T33" fmla="*/ 680 h 1134"/>
                <a:gd name="T34" fmla="*/ 794 w 794"/>
                <a:gd name="T35" fmla="*/ 680 h 1134"/>
                <a:gd name="T36" fmla="*/ 794 w 794"/>
                <a:gd name="T37" fmla="*/ 567 h 1134"/>
                <a:gd name="T38" fmla="*/ 680 w 794"/>
                <a:gd name="T39" fmla="*/ 567 h 1134"/>
                <a:gd name="T40" fmla="*/ 680 w 794"/>
                <a:gd name="T41" fmla="*/ 340 h 1134"/>
                <a:gd name="T42" fmla="*/ 567 w 794"/>
                <a:gd name="T43" fmla="*/ 340 h 1134"/>
                <a:gd name="T44" fmla="*/ 567 w 794"/>
                <a:gd name="T45" fmla="*/ 226 h 1134"/>
                <a:gd name="T46" fmla="*/ 453 w 794"/>
                <a:gd name="T47" fmla="*/ 226 h 1134"/>
                <a:gd name="T48" fmla="*/ 453 w 794"/>
                <a:gd name="T49" fmla="*/ 0 h 1134"/>
                <a:gd name="T50" fmla="*/ 113 w 794"/>
                <a:gd name="T51" fmla="*/ 0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794" h="1134">
                  <a:moveTo>
                    <a:pt x="113" y="0"/>
                  </a:moveTo>
                  <a:lnTo>
                    <a:pt x="113" y="226"/>
                  </a:lnTo>
                  <a:lnTo>
                    <a:pt x="113" y="340"/>
                  </a:lnTo>
                  <a:lnTo>
                    <a:pt x="0" y="340"/>
                  </a:lnTo>
                  <a:lnTo>
                    <a:pt x="0" y="453"/>
                  </a:lnTo>
                  <a:lnTo>
                    <a:pt x="113" y="453"/>
                  </a:lnTo>
                  <a:lnTo>
                    <a:pt x="113" y="793"/>
                  </a:lnTo>
                  <a:lnTo>
                    <a:pt x="0" y="793"/>
                  </a:lnTo>
                  <a:lnTo>
                    <a:pt x="0" y="1134"/>
                  </a:lnTo>
                  <a:lnTo>
                    <a:pt x="227" y="1134"/>
                  </a:lnTo>
                  <a:lnTo>
                    <a:pt x="227" y="1020"/>
                  </a:lnTo>
                  <a:lnTo>
                    <a:pt x="340" y="1020"/>
                  </a:lnTo>
                  <a:lnTo>
                    <a:pt x="340" y="907"/>
                  </a:lnTo>
                  <a:lnTo>
                    <a:pt x="453" y="907"/>
                  </a:lnTo>
                  <a:lnTo>
                    <a:pt x="453" y="793"/>
                  </a:lnTo>
                  <a:lnTo>
                    <a:pt x="567" y="793"/>
                  </a:lnTo>
                  <a:lnTo>
                    <a:pt x="567" y="680"/>
                  </a:lnTo>
                  <a:lnTo>
                    <a:pt x="794" y="680"/>
                  </a:lnTo>
                  <a:lnTo>
                    <a:pt x="794" y="567"/>
                  </a:lnTo>
                  <a:lnTo>
                    <a:pt x="680" y="567"/>
                  </a:lnTo>
                  <a:lnTo>
                    <a:pt x="680" y="340"/>
                  </a:lnTo>
                  <a:lnTo>
                    <a:pt x="567" y="340"/>
                  </a:lnTo>
                  <a:lnTo>
                    <a:pt x="567" y="226"/>
                  </a:lnTo>
                  <a:lnTo>
                    <a:pt x="453" y="226"/>
                  </a:lnTo>
                  <a:lnTo>
                    <a:pt x="453" y="0"/>
                  </a:lnTo>
                  <a:lnTo>
                    <a:pt x="113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506" name="Freeform 194">
              <a:extLst>
                <a:ext uri="{FF2B5EF4-FFF2-40B4-BE49-F238E27FC236}">
                  <a16:creationId xmlns:a16="http://schemas.microsoft.com/office/drawing/2014/main" id="{D8D33EAA-136B-4F5E-8BCC-53E7A40658D2}"/>
                </a:ext>
              </a:extLst>
            </p:cNvPr>
            <p:cNvSpPr>
              <a:spLocks/>
            </p:cNvSpPr>
            <p:nvPr/>
          </p:nvSpPr>
          <p:spPr bwMode="auto">
            <a:xfrm>
              <a:off x="1991" y="2117"/>
              <a:ext cx="680" cy="1134"/>
            </a:xfrm>
            <a:custGeom>
              <a:avLst/>
              <a:gdLst>
                <a:gd name="T0" fmla="*/ 567 w 680"/>
                <a:gd name="T1" fmla="*/ 0 h 1134"/>
                <a:gd name="T2" fmla="*/ 453 w 680"/>
                <a:gd name="T3" fmla="*/ 0 h 1134"/>
                <a:gd name="T4" fmla="*/ 453 w 680"/>
                <a:gd name="T5" fmla="*/ 113 h 1134"/>
                <a:gd name="T6" fmla="*/ 340 w 680"/>
                <a:gd name="T7" fmla="*/ 113 h 1134"/>
                <a:gd name="T8" fmla="*/ 340 w 680"/>
                <a:gd name="T9" fmla="*/ 227 h 1134"/>
                <a:gd name="T10" fmla="*/ 0 w 680"/>
                <a:gd name="T11" fmla="*/ 227 h 1134"/>
                <a:gd name="T12" fmla="*/ 0 w 680"/>
                <a:gd name="T13" fmla="*/ 340 h 1134"/>
                <a:gd name="T14" fmla="*/ 453 w 680"/>
                <a:gd name="T15" fmla="*/ 340 h 1134"/>
                <a:gd name="T16" fmla="*/ 453 w 680"/>
                <a:gd name="T17" fmla="*/ 453 h 1134"/>
                <a:gd name="T18" fmla="*/ 340 w 680"/>
                <a:gd name="T19" fmla="*/ 453 h 1134"/>
                <a:gd name="T20" fmla="*/ 340 w 680"/>
                <a:gd name="T21" fmla="*/ 680 h 1134"/>
                <a:gd name="T22" fmla="*/ 340 w 680"/>
                <a:gd name="T23" fmla="*/ 907 h 1134"/>
                <a:gd name="T24" fmla="*/ 227 w 680"/>
                <a:gd name="T25" fmla="*/ 907 h 1134"/>
                <a:gd name="T26" fmla="*/ 227 w 680"/>
                <a:gd name="T27" fmla="*/ 1134 h 1134"/>
                <a:gd name="T28" fmla="*/ 453 w 680"/>
                <a:gd name="T29" fmla="*/ 1134 h 1134"/>
                <a:gd name="T30" fmla="*/ 453 w 680"/>
                <a:gd name="T31" fmla="*/ 1020 h 1134"/>
                <a:gd name="T32" fmla="*/ 680 w 680"/>
                <a:gd name="T33" fmla="*/ 1020 h 1134"/>
                <a:gd name="T34" fmla="*/ 680 w 680"/>
                <a:gd name="T35" fmla="*/ 680 h 1134"/>
                <a:gd name="T36" fmla="*/ 567 w 680"/>
                <a:gd name="T37" fmla="*/ 680 h 1134"/>
                <a:gd name="T38" fmla="*/ 567 w 680"/>
                <a:gd name="T39" fmla="*/ 567 h 1134"/>
                <a:gd name="T40" fmla="*/ 680 w 680"/>
                <a:gd name="T41" fmla="*/ 567 h 1134"/>
                <a:gd name="T42" fmla="*/ 680 w 680"/>
                <a:gd name="T43" fmla="*/ 0 h 1134"/>
                <a:gd name="T44" fmla="*/ 567 w 680"/>
                <a:gd name="T45" fmla="*/ 0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680" h="1134">
                  <a:moveTo>
                    <a:pt x="567" y="0"/>
                  </a:moveTo>
                  <a:lnTo>
                    <a:pt x="453" y="0"/>
                  </a:lnTo>
                  <a:lnTo>
                    <a:pt x="453" y="113"/>
                  </a:lnTo>
                  <a:lnTo>
                    <a:pt x="340" y="113"/>
                  </a:lnTo>
                  <a:lnTo>
                    <a:pt x="340" y="227"/>
                  </a:lnTo>
                  <a:lnTo>
                    <a:pt x="0" y="227"/>
                  </a:lnTo>
                  <a:lnTo>
                    <a:pt x="0" y="340"/>
                  </a:lnTo>
                  <a:lnTo>
                    <a:pt x="453" y="340"/>
                  </a:lnTo>
                  <a:lnTo>
                    <a:pt x="453" y="453"/>
                  </a:lnTo>
                  <a:lnTo>
                    <a:pt x="340" y="453"/>
                  </a:lnTo>
                  <a:lnTo>
                    <a:pt x="340" y="680"/>
                  </a:lnTo>
                  <a:lnTo>
                    <a:pt x="340" y="907"/>
                  </a:lnTo>
                  <a:lnTo>
                    <a:pt x="227" y="907"/>
                  </a:lnTo>
                  <a:lnTo>
                    <a:pt x="227" y="1134"/>
                  </a:lnTo>
                  <a:lnTo>
                    <a:pt x="453" y="1134"/>
                  </a:lnTo>
                  <a:lnTo>
                    <a:pt x="453" y="1020"/>
                  </a:lnTo>
                  <a:lnTo>
                    <a:pt x="680" y="1020"/>
                  </a:lnTo>
                  <a:lnTo>
                    <a:pt x="680" y="680"/>
                  </a:lnTo>
                  <a:lnTo>
                    <a:pt x="567" y="680"/>
                  </a:lnTo>
                  <a:lnTo>
                    <a:pt x="567" y="567"/>
                  </a:lnTo>
                  <a:lnTo>
                    <a:pt x="680" y="567"/>
                  </a:lnTo>
                  <a:lnTo>
                    <a:pt x="680" y="0"/>
                  </a:lnTo>
                  <a:lnTo>
                    <a:pt x="567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507" name="Freeform 195">
              <a:extLst>
                <a:ext uri="{FF2B5EF4-FFF2-40B4-BE49-F238E27FC236}">
                  <a16:creationId xmlns:a16="http://schemas.microsoft.com/office/drawing/2014/main" id="{CD7CC752-D402-4BCB-8779-74CB9E406573}"/>
                </a:ext>
              </a:extLst>
            </p:cNvPr>
            <p:cNvSpPr>
              <a:spLocks/>
            </p:cNvSpPr>
            <p:nvPr/>
          </p:nvSpPr>
          <p:spPr bwMode="auto">
            <a:xfrm>
              <a:off x="1877" y="869"/>
              <a:ext cx="681" cy="1475"/>
            </a:xfrm>
            <a:custGeom>
              <a:avLst/>
              <a:gdLst>
                <a:gd name="T0" fmla="*/ 0 w 681"/>
                <a:gd name="T1" fmla="*/ 1475 h 1475"/>
                <a:gd name="T2" fmla="*/ 454 w 681"/>
                <a:gd name="T3" fmla="*/ 1475 h 1475"/>
                <a:gd name="T4" fmla="*/ 454 w 681"/>
                <a:gd name="T5" fmla="*/ 1361 h 1475"/>
                <a:gd name="T6" fmla="*/ 567 w 681"/>
                <a:gd name="T7" fmla="*/ 1361 h 1475"/>
                <a:gd name="T8" fmla="*/ 567 w 681"/>
                <a:gd name="T9" fmla="*/ 1248 h 1475"/>
                <a:gd name="T10" fmla="*/ 681 w 681"/>
                <a:gd name="T11" fmla="*/ 1248 h 1475"/>
                <a:gd name="T12" fmla="*/ 681 w 681"/>
                <a:gd name="T13" fmla="*/ 1134 h 1475"/>
                <a:gd name="T14" fmla="*/ 567 w 681"/>
                <a:gd name="T15" fmla="*/ 1134 h 1475"/>
                <a:gd name="T16" fmla="*/ 567 w 681"/>
                <a:gd name="T17" fmla="*/ 1021 h 1475"/>
                <a:gd name="T18" fmla="*/ 454 w 681"/>
                <a:gd name="T19" fmla="*/ 1021 h 1475"/>
                <a:gd name="T20" fmla="*/ 454 w 681"/>
                <a:gd name="T21" fmla="*/ 908 h 1475"/>
                <a:gd name="T22" fmla="*/ 567 w 681"/>
                <a:gd name="T23" fmla="*/ 908 h 1475"/>
                <a:gd name="T24" fmla="*/ 567 w 681"/>
                <a:gd name="T25" fmla="*/ 567 h 1475"/>
                <a:gd name="T26" fmla="*/ 681 w 681"/>
                <a:gd name="T27" fmla="*/ 567 h 1475"/>
                <a:gd name="T28" fmla="*/ 681 w 681"/>
                <a:gd name="T29" fmla="*/ 0 h 1475"/>
                <a:gd name="T30" fmla="*/ 567 w 681"/>
                <a:gd name="T31" fmla="*/ 0 h 1475"/>
                <a:gd name="T32" fmla="*/ 567 w 681"/>
                <a:gd name="T33" fmla="*/ 227 h 1475"/>
                <a:gd name="T34" fmla="*/ 454 w 681"/>
                <a:gd name="T35" fmla="*/ 227 h 1475"/>
                <a:gd name="T36" fmla="*/ 454 w 681"/>
                <a:gd name="T37" fmla="*/ 341 h 1475"/>
                <a:gd name="T38" fmla="*/ 341 w 681"/>
                <a:gd name="T39" fmla="*/ 341 h 1475"/>
                <a:gd name="T40" fmla="*/ 341 w 681"/>
                <a:gd name="T41" fmla="*/ 567 h 1475"/>
                <a:gd name="T42" fmla="*/ 227 w 681"/>
                <a:gd name="T43" fmla="*/ 567 h 1475"/>
                <a:gd name="T44" fmla="*/ 227 w 681"/>
                <a:gd name="T45" fmla="*/ 681 h 1475"/>
                <a:gd name="T46" fmla="*/ 114 w 681"/>
                <a:gd name="T47" fmla="*/ 681 h 1475"/>
                <a:gd name="T48" fmla="*/ 114 w 681"/>
                <a:gd name="T49" fmla="*/ 794 h 1475"/>
                <a:gd name="T50" fmla="*/ 0 w 681"/>
                <a:gd name="T51" fmla="*/ 794 h 1475"/>
                <a:gd name="T52" fmla="*/ 0 w 681"/>
                <a:gd name="T53" fmla="*/ 1475 h 1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681" h="1475">
                  <a:moveTo>
                    <a:pt x="0" y="1475"/>
                  </a:moveTo>
                  <a:lnTo>
                    <a:pt x="454" y="1475"/>
                  </a:lnTo>
                  <a:lnTo>
                    <a:pt x="454" y="1361"/>
                  </a:lnTo>
                  <a:lnTo>
                    <a:pt x="567" y="1361"/>
                  </a:lnTo>
                  <a:lnTo>
                    <a:pt x="567" y="1248"/>
                  </a:lnTo>
                  <a:lnTo>
                    <a:pt x="681" y="1248"/>
                  </a:lnTo>
                  <a:lnTo>
                    <a:pt x="681" y="1134"/>
                  </a:lnTo>
                  <a:lnTo>
                    <a:pt x="567" y="1134"/>
                  </a:lnTo>
                  <a:lnTo>
                    <a:pt x="567" y="1021"/>
                  </a:lnTo>
                  <a:lnTo>
                    <a:pt x="454" y="1021"/>
                  </a:lnTo>
                  <a:lnTo>
                    <a:pt x="454" y="908"/>
                  </a:lnTo>
                  <a:lnTo>
                    <a:pt x="567" y="908"/>
                  </a:lnTo>
                  <a:lnTo>
                    <a:pt x="567" y="567"/>
                  </a:lnTo>
                  <a:lnTo>
                    <a:pt x="681" y="567"/>
                  </a:lnTo>
                  <a:lnTo>
                    <a:pt x="681" y="0"/>
                  </a:lnTo>
                  <a:lnTo>
                    <a:pt x="567" y="0"/>
                  </a:lnTo>
                  <a:lnTo>
                    <a:pt x="567" y="227"/>
                  </a:lnTo>
                  <a:lnTo>
                    <a:pt x="454" y="227"/>
                  </a:lnTo>
                  <a:lnTo>
                    <a:pt x="454" y="341"/>
                  </a:lnTo>
                  <a:lnTo>
                    <a:pt x="341" y="341"/>
                  </a:lnTo>
                  <a:lnTo>
                    <a:pt x="341" y="567"/>
                  </a:lnTo>
                  <a:lnTo>
                    <a:pt x="227" y="567"/>
                  </a:lnTo>
                  <a:lnTo>
                    <a:pt x="227" y="681"/>
                  </a:lnTo>
                  <a:lnTo>
                    <a:pt x="114" y="681"/>
                  </a:lnTo>
                  <a:lnTo>
                    <a:pt x="114" y="794"/>
                  </a:lnTo>
                  <a:lnTo>
                    <a:pt x="0" y="794"/>
                  </a:lnTo>
                  <a:lnTo>
                    <a:pt x="0" y="1475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508" name="Freeform 196">
              <a:extLst>
                <a:ext uri="{FF2B5EF4-FFF2-40B4-BE49-F238E27FC236}">
                  <a16:creationId xmlns:a16="http://schemas.microsoft.com/office/drawing/2014/main" id="{E1D64CCB-5378-462C-947F-4ECB18319EFA}"/>
                </a:ext>
              </a:extLst>
            </p:cNvPr>
            <p:cNvSpPr>
              <a:spLocks/>
            </p:cNvSpPr>
            <p:nvPr/>
          </p:nvSpPr>
          <p:spPr bwMode="auto">
            <a:xfrm>
              <a:off x="1991" y="2457"/>
              <a:ext cx="453" cy="680"/>
            </a:xfrm>
            <a:custGeom>
              <a:avLst/>
              <a:gdLst>
                <a:gd name="T0" fmla="*/ 0 w 453"/>
                <a:gd name="T1" fmla="*/ 0 h 680"/>
                <a:gd name="T2" fmla="*/ 0 w 453"/>
                <a:gd name="T3" fmla="*/ 227 h 680"/>
                <a:gd name="T4" fmla="*/ 113 w 453"/>
                <a:gd name="T5" fmla="*/ 227 h 680"/>
                <a:gd name="T6" fmla="*/ 113 w 453"/>
                <a:gd name="T7" fmla="*/ 340 h 680"/>
                <a:gd name="T8" fmla="*/ 0 w 453"/>
                <a:gd name="T9" fmla="*/ 340 h 680"/>
                <a:gd name="T10" fmla="*/ 0 w 453"/>
                <a:gd name="T11" fmla="*/ 567 h 680"/>
                <a:gd name="T12" fmla="*/ 113 w 453"/>
                <a:gd name="T13" fmla="*/ 567 h 680"/>
                <a:gd name="T14" fmla="*/ 113 w 453"/>
                <a:gd name="T15" fmla="*/ 680 h 680"/>
                <a:gd name="T16" fmla="*/ 227 w 453"/>
                <a:gd name="T17" fmla="*/ 680 h 680"/>
                <a:gd name="T18" fmla="*/ 227 w 453"/>
                <a:gd name="T19" fmla="*/ 567 h 680"/>
                <a:gd name="T20" fmla="*/ 340 w 453"/>
                <a:gd name="T21" fmla="*/ 567 h 680"/>
                <a:gd name="T22" fmla="*/ 340 w 453"/>
                <a:gd name="T23" fmla="*/ 113 h 680"/>
                <a:gd name="T24" fmla="*/ 453 w 453"/>
                <a:gd name="T25" fmla="*/ 113 h 680"/>
                <a:gd name="T26" fmla="*/ 453 w 453"/>
                <a:gd name="T27" fmla="*/ 0 h 680"/>
                <a:gd name="T28" fmla="*/ 0 w 453"/>
                <a:gd name="T29" fmla="*/ 0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53" h="680">
                  <a:moveTo>
                    <a:pt x="0" y="0"/>
                  </a:moveTo>
                  <a:lnTo>
                    <a:pt x="0" y="227"/>
                  </a:lnTo>
                  <a:lnTo>
                    <a:pt x="113" y="227"/>
                  </a:lnTo>
                  <a:lnTo>
                    <a:pt x="113" y="340"/>
                  </a:lnTo>
                  <a:lnTo>
                    <a:pt x="0" y="340"/>
                  </a:lnTo>
                  <a:lnTo>
                    <a:pt x="0" y="567"/>
                  </a:lnTo>
                  <a:lnTo>
                    <a:pt x="113" y="567"/>
                  </a:lnTo>
                  <a:lnTo>
                    <a:pt x="113" y="680"/>
                  </a:lnTo>
                  <a:lnTo>
                    <a:pt x="227" y="680"/>
                  </a:lnTo>
                  <a:lnTo>
                    <a:pt x="227" y="567"/>
                  </a:lnTo>
                  <a:lnTo>
                    <a:pt x="340" y="567"/>
                  </a:lnTo>
                  <a:lnTo>
                    <a:pt x="340" y="113"/>
                  </a:lnTo>
                  <a:lnTo>
                    <a:pt x="453" y="113"/>
                  </a:lnTo>
                  <a:lnTo>
                    <a:pt x="453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509" name="Freeform 197">
              <a:extLst>
                <a:ext uri="{FF2B5EF4-FFF2-40B4-BE49-F238E27FC236}">
                  <a16:creationId xmlns:a16="http://schemas.microsoft.com/office/drawing/2014/main" id="{97105B74-6869-4203-9A8F-C53CBA10CA3B}"/>
                </a:ext>
              </a:extLst>
            </p:cNvPr>
            <p:cNvSpPr>
              <a:spLocks/>
            </p:cNvSpPr>
            <p:nvPr/>
          </p:nvSpPr>
          <p:spPr bwMode="auto">
            <a:xfrm>
              <a:off x="1764" y="3024"/>
              <a:ext cx="794" cy="907"/>
            </a:xfrm>
            <a:custGeom>
              <a:avLst/>
              <a:gdLst>
                <a:gd name="T0" fmla="*/ 0 w 794"/>
                <a:gd name="T1" fmla="*/ 0 h 907"/>
                <a:gd name="T2" fmla="*/ 340 w 794"/>
                <a:gd name="T3" fmla="*/ 0 h 907"/>
                <a:gd name="T4" fmla="*/ 340 w 794"/>
                <a:gd name="T5" fmla="*/ 113 h 907"/>
                <a:gd name="T6" fmla="*/ 454 w 794"/>
                <a:gd name="T7" fmla="*/ 113 h 907"/>
                <a:gd name="T8" fmla="*/ 454 w 794"/>
                <a:gd name="T9" fmla="*/ 227 h 907"/>
                <a:gd name="T10" fmla="*/ 680 w 794"/>
                <a:gd name="T11" fmla="*/ 227 h 907"/>
                <a:gd name="T12" fmla="*/ 680 w 794"/>
                <a:gd name="T13" fmla="*/ 113 h 907"/>
                <a:gd name="T14" fmla="*/ 794 w 794"/>
                <a:gd name="T15" fmla="*/ 113 h 907"/>
                <a:gd name="T16" fmla="*/ 794 w 794"/>
                <a:gd name="T17" fmla="*/ 567 h 907"/>
                <a:gd name="T18" fmla="*/ 680 w 794"/>
                <a:gd name="T19" fmla="*/ 567 h 907"/>
                <a:gd name="T20" fmla="*/ 680 w 794"/>
                <a:gd name="T21" fmla="*/ 680 h 907"/>
                <a:gd name="T22" fmla="*/ 567 w 794"/>
                <a:gd name="T23" fmla="*/ 680 h 907"/>
                <a:gd name="T24" fmla="*/ 567 w 794"/>
                <a:gd name="T25" fmla="*/ 794 h 907"/>
                <a:gd name="T26" fmla="*/ 340 w 794"/>
                <a:gd name="T27" fmla="*/ 794 h 907"/>
                <a:gd name="T28" fmla="*/ 340 w 794"/>
                <a:gd name="T29" fmla="*/ 907 h 907"/>
                <a:gd name="T30" fmla="*/ 227 w 794"/>
                <a:gd name="T31" fmla="*/ 907 h 907"/>
                <a:gd name="T32" fmla="*/ 227 w 794"/>
                <a:gd name="T33" fmla="*/ 340 h 907"/>
                <a:gd name="T34" fmla="*/ 113 w 794"/>
                <a:gd name="T35" fmla="*/ 340 h 907"/>
                <a:gd name="T36" fmla="*/ 113 w 794"/>
                <a:gd name="T37" fmla="*/ 113 h 907"/>
                <a:gd name="T38" fmla="*/ 0 w 794"/>
                <a:gd name="T39" fmla="*/ 113 h 907"/>
                <a:gd name="T40" fmla="*/ 0 w 794"/>
                <a:gd name="T41" fmla="*/ 0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94" h="907">
                  <a:moveTo>
                    <a:pt x="0" y="0"/>
                  </a:moveTo>
                  <a:lnTo>
                    <a:pt x="340" y="0"/>
                  </a:lnTo>
                  <a:lnTo>
                    <a:pt x="340" y="113"/>
                  </a:lnTo>
                  <a:lnTo>
                    <a:pt x="454" y="113"/>
                  </a:lnTo>
                  <a:lnTo>
                    <a:pt x="454" y="227"/>
                  </a:lnTo>
                  <a:lnTo>
                    <a:pt x="680" y="227"/>
                  </a:lnTo>
                  <a:lnTo>
                    <a:pt x="680" y="113"/>
                  </a:lnTo>
                  <a:lnTo>
                    <a:pt x="794" y="113"/>
                  </a:lnTo>
                  <a:lnTo>
                    <a:pt x="794" y="567"/>
                  </a:lnTo>
                  <a:lnTo>
                    <a:pt x="680" y="567"/>
                  </a:lnTo>
                  <a:lnTo>
                    <a:pt x="680" y="680"/>
                  </a:lnTo>
                  <a:lnTo>
                    <a:pt x="567" y="680"/>
                  </a:lnTo>
                  <a:lnTo>
                    <a:pt x="567" y="794"/>
                  </a:lnTo>
                  <a:lnTo>
                    <a:pt x="340" y="794"/>
                  </a:lnTo>
                  <a:lnTo>
                    <a:pt x="340" y="907"/>
                  </a:lnTo>
                  <a:lnTo>
                    <a:pt x="227" y="907"/>
                  </a:lnTo>
                  <a:lnTo>
                    <a:pt x="227" y="340"/>
                  </a:lnTo>
                  <a:lnTo>
                    <a:pt x="113" y="340"/>
                  </a:lnTo>
                  <a:lnTo>
                    <a:pt x="113" y="113"/>
                  </a:lnTo>
                  <a:lnTo>
                    <a:pt x="0" y="113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510" name="Freeform 198">
              <a:extLst>
                <a:ext uri="{FF2B5EF4-FFF2-40B4-BE49-F238E27FC236}">
                  <a16:creationId xmlns:a16="http://schemas.microsoft.com/office/drawing/2014/main" id="{5152C79F-CFEE-48C6-A773-DF4CA8F35DD7}"/>
                </a:ext>
              </a:extLst>
            </p:cNvPr>
            <p:cNvSpPr>
              <a:spLocks/>
            </p:cNvSpPr>
            <p:nvPr/>
          </p:nvSpPr>
          <p:spPr bwMode="auto">
            <a:xfrm>
              <a:off x="1197" y="2344"/>
              <a:ext cx="907" cy="907"/>
            </a:xfrm>
            <a:custGeom>
              <a:avLst/>
              <a:gdLst>
                <a:gd name="T0" fmla="*/ 680 w 907"/>
                <a:gd name="T1" fmla="*/ 0 h 907"/>
                <a:gd name="T2" fmla="*/ 680 w 907"/>
                <a:gd name="T3" fmla="*/ 113 h 907"/>
                <a:gd name="T4" fmla="*/ 567 w 907"/>
                <a:gd name="T5" fmla="*/ 113 h 907"/>
                <a:gd name="T6" fmla="*/ 567 w 907"/>
                <a:gd name="T7" fmla="*/ 0 h 907"/>
                <a:gd name="T8" fmla="*/ 454 w 907"/>
                <a:gd name="T9" fmla="*/ 0 h 907"/>
                <a:gd name="T10" fmla="*/ 454 w 907"/>
                <a:gd name="T11" fmla="*/ 113 h 907"/>
                <a:gd name="T12" fmla="*/ 340 w 907"/>
                <a:gd name="T13" fmla="*/ 113 h 907"/>
                <a:gd name="T14" fmla="*/ 340 w 907"/>
                <a:gd name="T15" fmla="*/ 0 h 907"/>
                <a:gd name="T16" fmla="*/ 113 w 907"/>
                <a:gd name="T17" fmla="*/ 0 h 907"/>
                <a:gd name="T18" fmla="*/ 113 w 907"/>
                <a:gd name="T19" fmla="*/ 453 h 907"/>
                <a:gd name="T20" fmla="*/ 0 w 907"/>
                <a:gd name="T21" fmla="*/ 453 h 907"/>
                <a:gd name="T22" fmla="*/ 0 w 907"/>
                <a:gd name="T23" fmla="*/ 793 h 907"/>
                <a:gd name="T24" fmla="*/ 113 w 907"/>
                <a:gd name="T25" fmla="*/ 793 h 907"/>
                <a:gd name="T26" fmla="*/ 113 w 907"/>
                <a:gd name="T27" fmla="*/ 907 h 907"/>
                <a:gd name="T28" fmla="*/ 340 w 907"/>
                <a:gd name="T29" fmla="*/ 907 h 907"/>
                <a:gd name="T30" fmla="*/ 454 w 907"/>
                <a:gd name="T31" fmla="*/ 907 h 907"/>
                <a:gd name="T32" fmla="*/ 454 w 907"/>
                <a:gd name="T33" fmla="*/ 680 h 907"/>
                <a:gd name="T34" fmla="*/ 794 w 907"/>
                <a:gd name="T35" fmla="*/ 680 h 907"/>
                <a:gd name="T36" fmla="*/ 794 w 907"/>
                <a:gd name="T37" fmla="*/ 453 h 907"/>
                <a:gd name="T38" fmla="*/ 907 w 907"/>
                <a:gd name="T39" fmla="*/ 453 h 907"/>
                <a:gd name="T40" fmla="*/ 907 w 907"/>
                <a:gd name="T41" fmla="*/ 340 h 907"/>
                <a:gd name="T42" fmla="*/ 794 w 907"/>
                <a:gd name="T43" fmla="*/ 340 h 907"/>
                <a:gd name="T44" fmla="*/ 794 w 907"/>
                <a:gd name="T45" fmla="*/ 0 h 907"/>
                <a:gd name="T46" fmla="*/ 680 w 907"/>
                <a:gd name="T47" fmla="*/ 0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907" h="907">
                  <a:moveTo>
                    <a:pt x="680" y="0"/>
                  </a:moveTo>
                  <a:lnTo>
                    <a:pt x="680" y="113"/>
                  </a:lnTo>
                  <a:lnTo>
                    <a:pt x="567" y="113"/>
                  </a:lnTo>
                  <a:lnTo>
                    <a:pt x="567" y="0"/>
                  </a:lnTo>
                  <a:lnTo>
                    <a:pt x="454" y="0"/>
                  </a:lnTo>
                  <a:lnTo>
                    <a:pt x="454" y="113"/>
                  </a:lnTo>
                  <a:lnTo>
                    <a:pt x="340" y="113"/>
                  </a:lnTo>
                  <a:lnTo>
                    <a:pt x="340" y="0"/>
                  </a:lnTo>
                  <a:lnTo>
                    <a:pt x="113" y="0"/>
                  </a:lnTo>
                  <a:lnTo>
                    <a:pt x="113" y="453"/>
                  </a:lnTo>
                  <a:lnTo>
                    <a:pt x="0" y="453"/>
                  </a:lnTo>
                  <a:lnTo>
                    <a:pt x="0" y="793"/>
                  </a:lnTo>
                  <a:lnTo>
                    <a:pt x="113" y="793"/>
                  </a:lnTo>
                  <a:lnTo>
                    <a:pt x="113" y="907"/>
                  </a:lnTo>
                  <a:lnTo>
                    <a:pt x="340" y="907"/>
                  </a:lnTo>
                  <a:lnTo>
                    <a:pt x="454" y="907"/>
                  </a:lnTo>
                  <a:lnTo>
                    <a:pt x="454" y="680"/>
                  </a:lnTo>
                  <a:lnTo>
                    <a:pt x="794" y="680"/>
                  </a:lnTo>
                  <a:lnTo>
                    <a:pt x="794" y="453"/>
                  </a:lnTo>
                  <a:lnTo>
                    <a:pt x="907" y="453"/>
                  </a:lnTo>
                  <a:lnTo>
                    <a:pt x="907" y="340"/>
                  </a:lnTo>
                  <a:lnTo>
                    <a:pt x="794" y="340"/>
                  </a:lnTo>
                  <a:lnTo>
                    <a:pt x="794" y="0"/>
                  </a:lnTo>
                  <a:lnTo>
                    <a:pt x="680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511" name="Freeform 199">
              <a:extLst>
                <a:ext uri="{FF2B5EF4-FFF2-40B4-BE49-F238E27FC236}">
                  <a16:creationId xmlns:a16="http://schemas.microsoft.com/office/drawing/2014/main" id="{17612B3E-FA8A-425C-B9AC-CB2F23DDEF16}"/>
                </a:ext>
              </a:extLst>
            </p:cNvPr>
            <p:cNvSpPr>
              <a:spLocks/>
            </p:cNvSpPr>
            <p:nvPr/>
          </p:nvSpPr>
          <p:spPr bwMode="auto">
            <a:xfrm>
              <a:off x="290" y="2570"/>
              <a:ext cx="1701" cy="1815"/>
            </a:xfrm>
            <a:custGeom>
              <a:avLst/>
              <a:gdLst>
                <a:gd name="T0" fmla="*/ 907 w 1701"/>
                <a:gd name="T1" fmla="*/ 1815 h 1815"/>
                <a:gd name="T2" fmla="*/ 794 w 1701"/>
                <a:gd name="T3" fmla="*/ 1815 h 1815"/>
                <a:gd name="T4" fmla="*/ 794 w 1701"/>
                <a:gd name="T5" fmla="*/ 1701 h 1815"/>
                <a:gd name="T6" fmla="*/ 680 w 1701"/>
                <a:gd name="T7" fmla="*/ 1701 h 1815"/>
                <a:gd name="T8" fmla="*/ 680 w 1701"/>
                <a:gd name="T9" fmla="*/ 1588 h 1815"/>
                <a:gd name="T10" fmla="*/ 794 w 1701"/>
                <a:gd name="T11" fmla="*/ 1588 h 1815"/>
                <a:gd name="T12" fmla="*/ 794 w 1701"/>
                <a:gd name="T13" fmla="*/ 1475 h 1815"/>
                <a:gd name="T14" fmla="*/ 567 w 1701"/>
                <a:gd name="T15" fmla="*/ 1475 h 1815"/>
                <a:gd name="T16" fmla="*/ 567 w 1701"/>
                <a:gd name="T17" fmla="*/ 1588 h 1815"/>
                <a:gd name="T18" fmla="*/ 453 w 1701"/>
                <a:gd name="T19" fmla="*/ 1588 h 1815"/>
                <a:gd name="T20" fmla="*/ 453 w 1701"/>
                <a:gd name="T21" fmla="*/ 1361 h 1815"/>
                <a:gd name="T22" fmla="*/ 113 w 1701"/>
                <a:gd name="T23" fmla="*/ 1361 h 1815"/>
                <a:gd name="T24" fmla="*/ 113 w 1701"/>
                <a:gd name="T25" fmla="*/ 1248 h 1815"/>
                <a:gd name="T26" fmla="*/ 0 w 1701"/>
                <a:gd name="T27" fmla="*/ 1248 h 1815"/>
                <a:gd name="T28" fmla="*/ 0 w 1701"/>
                <a:gd name="T29" fmla="*/ 1134 h 1815"/>
                <a:gd name="T30" fmla="*/ 113 w 1701"/>
                <a:gd name="T31" fmla="*/ 1134 h 1815"/>
                <a:gd name="T32" fmla="*/ 113 w 1701"/>
                <a:gd name="T33" fmla="*/ 1021 h 1815"/>
                <a:gd name="T34" fmla="*/ 227 w 1701"/>
                <a:gd name="T35" fmla="*/ 1021 h 1815"/>
                <a:gd name="T36" fmla="*/ 227 w 1701"/>
                <a:gd name="T37" fmla="*/ 681 h 1815"/>
                <a:gd name="T38" fmla="*/ 340 w 1701"/>
                <a:gd name="T39" fmla="*/ 681 h 1815"/>
                <a:gd name="T40" fmla="*/ 340 w 1701"/>
                <a:gd name="T41" fmla="*/ 454 h 1815"/>
                <a:gd name="T42" fmla="*/ 227 w 1701"/>
                <a:gd name="T43" fmla="*/ 454 h 1815"/>
                <a:gd name="T44" fmla="*/ 227 w 1701"/>
                <a:gd name="T45" fmla="*/ 114 h 1815"/>
                <a:gd name="T46" fmla="*/ 680 w 1701"/>
                <a:gd name="T47" fmla="*/ 114 h 1815"/>
                <a:gd name="T48" fmla="*/ 680 w 1701"/>
                <a:gd name="T49" fmla="*/ 0 h 1815"/>
                <a:gd name="T50" fmla="*/ 1020 w 1701"/>
                <a:gd name="T51" fmla="*/ 0 h 1815"/>
                <a:gd name="T52" fmla="*/ 1020 w 1701"/>
                <a:gd name="T53" fmla="*/ 227 h 1815"/>
                <a:gd name="T54" fmla="*/ 907 w 1701"/>
                <a:gd name="T55" fmla="*/ 227 h 1815"/>
                <a:gd name="T56" fmla="*/ 907 w 1701"/>
                <a:gd name="T57" fmla="*/ 567 h 1815"/>
                <a:gd name="T58" fmla="*/ 1020 w 1701"/>
                <a:gd name="T59" fmla="*/ 567 h 1815"/>
                <a:gd name="T60" fmla="*/ 1020 w 1701"/>
                <a:gd name="T61" fmla="*/ 681 h 1815"/>
                <a:gd name="T62" fmla="*/ 1361 w 1701"/>
                <a:gd name="T63" fmla="*/ 681 h 1815"/>
                <a:gd name="T64" fmla="*/ 1361 w 1701"/>
                <a:gd name="T65" fmla="*/ 454 h 1815"/>
                <a:gd name="T66" fmla="*/ 1474 w 1701"/>
                <a:gd name="T67" fmla="*/ 454 h 1815"/>
                <a:gd name="T68" fmla="*/ 1474 w 1701"/>
                <a:gd name="T69" fmla="*/ 567 h 1815"/>
                <a:gd name="T70" fmla="*/ 1587 w 1701"/>
                <a:gd name="T71" fmla="*/ 567 h 1815"/>
                <a:gd name="T72" fmla="*/ 1587 w 1701"/>
                <a:gd name="T73" fmla="*/ 794 h 1815"/>
                <a:gd name="T74" fmla="*/ 1701 w 1701"/>
                <a:gd name="T75" fmla="*/ 794 h 1815"/>
                <a:gd name="T76" fmla="*/ 1701 w 1701"/>
                <a:gd name="T77" fmla="*/ 908 h 1815"/>
                <a:gd name="T78" fmla="*/ 1247 w 1701"/>
                <a:gd name="T79" fmla="*/ 908 h 1815"/>
                <a:gd name="T80" fmla="*/ 1247 w 1701"/>
                <a:gd name="T81" fmla="*/ 1021 h 1815"/>
                <a:gd name="T82" fmla="*/ 1361 w 1701"/>
                <a:gd name="T83" fmla="*/ 1021 h 1815"/>
                <a:gd name="T84" fmla="*/ 1361 w 1701"/>
                <a:gd name="T85" fmla="*/ 1361 h 1815"/>
                <a:gd name="T86" fmla="*/ 1247 w 1701"/>
                <a:gd name="T87" fmla="*/ 1361 h 1815"/>
                <a:gd name="T88" fmla="*/ 1247 w 1701"/>
                <a:gd name="T89" fmla="*/ 1588 h 1815"/>
                <a:gd name="T90" fmla="*/ 1134 w 1701"/>
                <a:gd name="T91" fmla="*/ 1588 h 1815"/>
                <a:gd name="T92" fmla="*/ 1134 w 1701"/>
                <a:gd name="T93" fmla="*/ 1701 h 1815"/>
                <a:gd name="T94" fmla="*/ 907 w 1701"/>
                <a:gd name="T95" fmla="*/ 1701 h 1815"/>
                <a:gd name="T96" fmla="*/ 907 w 1701"/>
                <a:gd name="T97" fmla="*/ 1815 h 18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701" h="1815">
                  <a:moveTo>
                    <a:pt x="907" y="1815"/>
                  </a:moveTo>
                  <a:lnTo>
                    <a:pt x="794" y="1815"/>
                  </a:lnTo>
                  <a:lnTo>
                    <a:pt x="794" y="1701"/>
                  </a:lnTo>
                  <a:lnTo>
                    <a:pt x="680" y="1701"/>
                  </a:lnTo>
                  <a:lnTo>
                    <a:pt x="680" y="1588"/>
                  </a:lnTo>
                  <a:lnTo>
                    <a:pt x="794" y="1588"/>
                  </a:lnTo>
                  <a:lnTo>
                    <a:pt x="794" y="1475"/>
                  </a:lnTo>
                  <a:lnTo>
                    <a:pt x="567" y="1475"/>
                  </a:lnTo>
                  <a:lnTo>
                    <a:pt x="567" y="1588"/>
                  </a:lnTo>
                  <a:lnTo>
                    <a:pt x="453" y="1588"/>
                  </a:lnTo>
                  <a:lnTo>
                    <a:pt x="453" y="1361"/>
                  </a:lnTo>
                  <a:lnTo>
                    <a:pt x="113" y="1361"/>
                  </a:lnTo>
                  <a:lnTo>
                    <a:pt x="113" y="1248"/>
                  </a:lnTo>
                  <a:lnTo>
                    <a:pt x="0" y="1248"/>
                  </a:lnTo>
                  <a:lnTo>
                    <a:pt x="0" y="1134"/>
                  </a:lnTo>
                  <a:lnTo>
                    <a:pt x="113" y="1134"/>
                  </a:lnTo>
                  <a:lnTo>
                    <a:pt x="113" y="1021"/>
                  </a:lnTo>
                  <a:lnTo>
                    <a:pt x="227" y="1021"/>
                  </a:lnTo>
                  <a:lnTo>
                    <a:pt x="227" y="681"/>
                  </a:lnTo>
                  <a:lnTo>
                    <a:pt x="340" y="681"/>
                  </a:lnTo>
                  <a:lnTo>
                    <a:pt x="340" y="454"/>
                  </a:lnTo>
                  <a:lnTo>
                    <a:pt x="227" y="454"/>
                  </a:lnTo>
                  <a:lnTo>
                    <a:pt x="227" y="114"/>
                  </a:lnTo>
                  <a:lnTo>
                    <a:pt x="680" y="114"/>
                  </a:lnTo>
                  <a:lnTo>
                    <a:pt x="680" y="0"/>
                  </a:lnTo>
                  <a:lnTo>
                    <a:pt x="1020" y="0"/>
                  </a:lnTo>
                  <a:lnTo>
                    <a:pt x="1020" y="227"/>
                  </a:lnTo>
                  <a:lnTo>
                    <a:pt x="907" y="227"/>
                  </a:lnTo>
                  <a:lnTo>
                    <a:pt x="907" y="567"/>
                  </a:lnTo>
                  <a:lnTo>
                    <a:pt x="1020" y="567"/>
                  </a:lnTo>
                  <a:lnTo>
                    <a:pt x="1020" y="681"/>
                  </a:lnTo>
                  <a:lnTo>
                    <a:pt x="1361" y="681"/>
                  </a:lnTo>
                  <a:lnTo>
                    <a:pt x="1361" y="454"/>
                  </a:lnTo>
                  <a:lnTo>
                    <a:pt x="1474" y="454"/>
                  </a:lnTo>
                  <a:lnTo>
                    <a:pt x="1474" y="567"/>
                  </a:lnTo>
                  <a:lnTo>
                    <a:pt x="1587" y="567"/>
                  </a:lnTo>
                  <a:lnTo>
                    <a:pt x="1587" y="794"/>
                  </a:lnTo>
                  <a:lnTo>
                    <a:pt x="1701" y="794"/>
                  </a:lnTo>
                  <a:lnTo>
                    <a:pt x="1701" y="908"/>
                  </a:lnTo>
                  <a:lnTo>
                    <a:pt x="1247" y="908"/>
                  </a:lnTo>
                  <a:lnTo>
                    <a:pt x="1247" y="1021"/>
                  </a:lnTo>
                  <a:lnTo>
                    <a:pt x="1361" y="1021"/>
                  </a:lnTo>
                  <a:lnTo>
                    <a:pt x="1361" y="1361"/>
                  </a:lnTo>
                  <a:lnTo>
                    <a:pt x="1247" y="1361"/>
                  </a:lnTo>
                  <a:lnTo>
                    <a:pt x="1247" y="1588"/>
                  </a:lnTo>
                  <a:lnTo>
                    <a:pt x="1134" y="1588"/>
                  </a:lnTo>
                  <a:lnTo>
                    <a:pt x="1134" y="1701"/>
                  </a:lnTo>
                  <a:lnTo>
                    <a:pt x="907" y="1701"/>
                  </a:lnTo>
                  <a:lnTo>
                    <a:pt x="907" y="1815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512" name="Freeform 200">
              <a:extLst>
                <a:ext uri="{FF2B5EF4-FFF2-40B4-BE49-F238E27FC236}">
                  <a16:creationId xmlns:a16="http://schemas.microsoft.com/office/drawing/2014/main" id="{9390E103-9BF3-44C3-8696-F749F1A453CB}"/>
                </a:ext>
              </a:extLst>
            </p:cNvPr>
            <p:cNvSpPr>
              <a:spLocks/>
            </p:cNvSpPr>
            <p:nvPr/>
          </p:nvSpPr>
          <p:spPr bwMode="auto">
            <a:xfrm>
              <a:off x="630" y="3931"/>
              <a:ext cx="907" cy="1474"/>
            </a:xfrm>
            <a:custGeom>
              <a:avLst/>
              <a:gdLst>
                <a:gd name="T0" fmla="*/ 907 w 907"/>
                <a:gd name="T1" fmla="*/ 1134 h 1474"/>
                <a:gd name="T2" fmla="*/ 794 w 907"/>
                <a:gd name="T3" fmla="*/ 1134 h 1474"/>
                <a:gd name="T4" fmla="*/ 794 w 907"/>
                <a:gd name="T5" fmla="*/ 907 h 1474"/>
                <a:gd name="T6" fmla="*/ 680 w 907"/>
                <a:gd name="T7" fmla="*/ 907 h 1474"/>
                <a:gd name="T8" fmla="*/ 680 w 907"/>
                <a:gd name="T9" fmla="*/ 681 h 1474"/>
                <a:gd name="T10" fmla="*/ 567 w 907"/>
                <a:gd name="T11" fmla="*/ 681 h 1474"/>
                <a:gd name="T12" fmla="*/ 567 w 907"/>
                <a:gd name="T13" fmla="*/ 454 h 1474"/>
                <a:gd name="T14" fmla="*/ 454 w 907"/>
                <a:gd name="T15" fmla="*/ 454 h 1474"/>
                <a:gd name="T16" fmla="*/ 454 w 907"/>
                <a:gd name="T17" fmla="*/ 340 h 1474"/>
                <a:gd name="T18" fmla="*/ 340 w 907"/>
                <a:gd name="T19" fmla="*/ 340 h 1474"/>
                <a:gd name="T20" fmla="*/ 340 w 907"/>
                <a:gd name="T21" fmla="*/ 227 h 1474"/>
                <a:gd name="T22" fmla="*/ 454 w 907"/>
                <a:gd name="T23" fmla="*/ 227 h 1474"/>
                <a:gd name="T24" fmla="*/ 454 w 907"/>
                <a:gd name="T25" fmla="*/ 114 h 1474"/>
                <a:gd name="T26" fmla="*/ 227 w 907"/>
                <a:gd name="T27" fmla="*/ 114 h 1474"/>
                <a:gd name="T28" fmla="*/ 227 w 907"/>
                <a:gd name="T29" fmla="*/ 227 h 1474"/>
                <a:gd name="T30" fmla="*/ 113 w 907"/>
                <a:gd name="T31" fmla="*/ 227 h 1474"/>
                <a:gd name="T32" fmla="*/ 113 w 907"/>
                <a:gd name="T33" fmla="*/ 0 h 1474"/>
                <a:gd name="T34" fmla="*/ 0 w 907"/>
                <a:gd name="T35" fmla="*/ 0 h 1474"/>
                <a:gd name="T36" fmla="*/ 0 w 907"/>
                <a:gd name="T37" fmla="*/ 681 h 1474"/>
                <a:gd name="T38" fmla="*/ 113 w 907"/>
                <a:gd name="T39" fmla="*/ 681 h 1474"/>
                <a:gd name="T40" fmla="*/ 113 w 907"/>
                <a:gd name="T41" fmla="*/ 794 h 1474"/>
                <a:gd name="T42" fmla="*/ 0 w 907"/>
                <a:gd name="T43" fmla="*/ 794 h 1474"/>
                <a:gd name="T44" fmla="*/ 0 w 907"/>
                <a:gd name="T45" fmla="*/ 1361 h 1474"/>
                <a:gd name="T46" fmla="*/ 454 w 907"/>
                <a:gd name="T47" fmla="*/ 1361 h 1474"/>
                <a:gd name="T48" fmla="*/ 454 w 907"/>
                <a:gd name="T49" fmla="*/ 1474 h 1474"/>
                <a:gd name="T50" fmla="*/ 567 w 907"/>
                <a:gd name="T51" fmla="*/ 1474 h 1474"/>
                <a:gd name="T52" fmla="*/ 567 w 907"/>
                <a:gd name="T53" fmla="*/ 1361 h 1474"/>
                <a:gd name="T54" fmla="*/ 794 w 907"/>
                <a:gd name="T55" fmla="*/ 1361 h 1474"/>
                <a:gd name="T56" fmla="*/ 794 w 907"/>
                <a:gd name="T57" fmla="*/ 1248 h 1474"/>
                <a:gd name="T58" fmla="*/ 907 w 907"/>
                <a:gd name="T59" fmla="*/ 1248 h 1474"/>
                <a:gd name="T60" fmla="*/ 907 w 907"/>
                <a:gd name="T61" fmla="*/ 1134 h 1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907" h="1474">
                  <a:moveTo>
                    <a:pt x="907" y="1134"/>
                  </a:moveTo>
                  <a:lnTo>
                    <a:pt x="794" y="1134"/>
                  </a:lnTo>
                  <a:lnTo>
                    <a:pt x="794" y="907"/>
                  </a:lnTo>
                  <a:lnTo>
                    <a:pt x="680" y="907"/>
                  </a:lnTo>
                  <a:lnTo>
                    <a:pt x="680" y="681"/>
                  </a:lnTo>
                  <a:lnTo>
                    <a:pt x="567" y="681"/>
                  </a:lnTo>
                  <a:lnTo>
                    <a:pt x="567" y="454"/>
                  </a:lnTo>
                  <a:lnTo>
                    <a:pt x="454" y="454"/>
                  </a:lnTo>
                  <a:lnTo>
                    <a:pt x="454" y="340"/>
                  </a:lnTo>
                  <a:lnTo>
                    <a:pt x="340" y="340"/>
                  </a:lnTo>
                  <a:lnTo>
                    <a:pt x="340" y="227"/>
                  </a:lnTo>
                  <a:lnTo>
                    <a:pt x="454" y="227"/>
                  </a:lnTo>
                  <a:lnTo>
                    <a:pt x="454" y="114"/>
                  </a:lnTo>
                  <a:lnTo>
                    <a:pt x="227" y="114"/>
                  </a:lnTo>
                  <a:lnTo>
                    <a:pt x="227" y="227"/>
                  </a:lnTo>
                  <a:lnTo>
                    <a:pt x="113" y="227"/>
                  </a:lnTo>
                  <a:lnTo>
                    <a:pt x="113" y="0"/>
                  </a:lnTo>
                  <a:lnTo>
                    <a:pt x="0" y="0"/>
                  </a:lnTo>
                  <a:lnTo>
                    <a:pt x="0" y="681"/>
                  </a:lnTo>
                  <a:lnTo>
                    <a:pt x="113" y="681"/>
                  </a:lnTo>
                  <a:lnTo>
                    <a:pt x="113" y="794"/>
                  </a:lnTo>
                  <a:lnTo>
                    <a:pt x="0" y="794"/>
                  </a:lnTo>
                  <a:lnTo>
                    <a:pt x="0" y="1361"/>
                  </a:lnTo>
                  <a:lnTo>
                    <a:pt x="454" y="1361"/>
                  </a:lnTo>
                  <a:lnTo>
                    <a:pt x="454" y="1474"/>
                  </a:lnTo>
                  <a:lnTo>
                    <a:pt x="567" y="1474"/>
                  </a:lnTo>
                  <a:lnTo>
                    <a:pt x="567" y="1361"/>
                  </a:lnTo>
                  <a:lnTo>
                    <a:pt x="794" y="1361"/>
                  </a:lnTo>
                  <a:lnTo>
                    <a:pt x="794" y="1248"/>
                  </a:lnTo>
                  <a:lnTo>
                    <a:pt x="907" y="1248"/>
                  </a:lnTo>
                  <a:lnTo>
                    <a:pt x="907" y="1134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3514" name="Group 202">
            <a:extLst>
              <a:ext uri="{FF2B5EF4-FFF2-40B4-BE49-F238E27FC236}">
                <a16:creationId xmlns:a16="http://schemas.microsoft.com/office/drawing/2014/main" id="{2C02CEC4-B2A8-4B82-BD2B-34C80CD0C025}"/>
              </a:ext>
            </a:extLst>
          </p:cNvPr>
          <p:cNvGrpSpPr>
            <a:grpSpLocks/>
          </p:cNvGrpSpPr>
          <p:nvPr/>
        </p:nvGrpSpPr>
        <p:grpSpPr bwMode="auto">
          <a:xfrm>
            <a:off x="5410200" y="4260850"/>
            <a:ext cx="530225" cy="133350"/>
            <a:chOff x="1933" y="585"/>
            <a:chExt cx="334" cy="84"/>
          </a:xfrm>
        </p:grpSpPr>
        <p:sp>
          <p:nvSpPr>
            <p:cNvPr id="13515" name="WordArt 203">
              <a:extLst>
                <a:ext uri="{FF2B5EF4-FFF2-40B4-BE49-F238E27FC236}">
                  <a16:creationId xmlns:a16="http://schemas.microsoft.com/office/drawing/2014/main" id="{62B5DF5B-584F-4651-A43D-FB2E3A739C4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933" y="585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会津若松市</a:t>
              </a:r>
            </a:p>
          </p:txBody>
        </p:sp>
        <p:sp>
          <p:nvSpPr>
            <p:cNvPr id="13516" name="WordArt 204">
              <a:extLst>
                <a:ext uri="{FF2B5EF4-FFF2-40B4-BE49-F238E27FC236}">
                  <a16:creationId xmlns:a16="http://schemas.microsoft.com/office/drawing/2014/main" id="{D3AD431C-0AF2-456F-893D-4D9C1FD20E5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934" y="586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会津若松市</a:t>
              </a:r>
            </a:p>
          </p:txBody>
        </p:sp>
      </p:grpSp>
      <p:grpSp>
        <p:nvGrpSpPr>
          <p:cNvPr id="13517" name="Group 205">
            <a:extLst>
              <a:ext uri="{FF2B5EF4-FFF2-40B4-BE49-F238E27FC236}">
                <a16:creationId xmlns:a16="http://schemas.microsoft.com/office/drawing/2014/main" id="{7CBA85F5-51E7-4798-A369-8A4E2B785C5E}"/>
              </a:ext>
            </a:extLst>
          </p:cNvPr>
          <p:cNvGrpSpPr>
            <a:grpSpLocks/>
          </p:cNvGrpSpPr>
          <p:nvPr/>
        </p:nvGrpSpPr>
        <p:grpSpPr bwMode="auto">
          <a:xfrm>
            <a:off x="7931150" y="1739900"/>
            <a:ext cx="396875" cy="133350"/>
            <a:chOff x="686" y="585"/>
            <a:chExt cx="250" cy="84"/>
          </a:xfrm>
        </p:grpSpPr>
        <p:sp>
          <p:nvSpPr>
            <p:cNvPr id="13518" name="WordArt 206">
              <a:extLst>
                <a:ext uri="{FF2B5EF4-FFF2-40B4-BE49-F238E27FC236}">
                  <a16:creationId xmlns:a16="http://schemas.microsoft.com/office/drawing/2014/main" id="{58C7DF17-16AC-4CD4-A3FD-A94A7635662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86" y="585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福島市</a:t>
              </a:r>
            </a:p>
          </p:txBody>
        </p:sp>
        <p:sp>
          <p:nvSpPr>
            <p:cNvPr id="13519" name="WordArt 207">
              <a:extLst>
                <a:ext uri="{FF2B5EF4-FFF2-40B4-BE49-F238E27FC236}">
                  <a16:creationId xmlns:a16="http://schemas.microsoft.com/office/drawing/2014/main" id="{C6C9F5AD-DFDD-46BE-8C15-3F707AD62CD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87" y="586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福島市</a:t>
              </a:r>
            </a:p>
          </p:txBody>
        </p:sp>
      </p:grpSp>
      <p:grpSp>
        <p:nvGrpSpPr>
          <p:cNvPr id="13520" name="Group 208">
            <a:extLst>
              <a:ext uri="{FF2B5EF4-FFF2-40B4-BE49-F238E27FC236}">
                <a16:creationId xmlns:a16="http://schemas.microsoft.com/office/drawing/2014/main" id="{97E6DB6E-5AF0-4D15-9B8B-01044E309E48}"/>
              </a:ext>
            </a:extLst>
          </p:cNvPr>
          <p:cNvGrpSpPr>
            <a:grpSpLocks/>
          </p:cNvGrpSpPr>
          <p:nvPr/>
        </p:nvGrpSpPr>
        <p:grpSpPr bwMode="auto">
          <a:xfrm>
            <a:off x="8426450" y="8175625"/>
            <a:ext cx="274638" cy="133350"/>
            <a:chOff x="346" y="585"/>
            <a:chExt cx="173" cy="84"/>
          </a:xfrm>
        </p:grpSpPr>
        <p:sp>
          <p:nvSpPr>
            <p:cNvPr id="13521" name="WordArt 209">
              <a:extLst>
                <a:ext uri="{FF2B5EF4-FFF2-40B4-BE49-F238E27FC236}">
                  <a16:creationId xmlns:a16="http://schemas.microsoft.com/office/drawing/2014/main" id="{9024C69C-6803-4E21-99EB-EF96EFEFD6A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46" y="585"/>
              <a:ext cx="172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塙町</a:t>
              </a:r>
            </a:p>
          </p:txBody>
        </p:sp>
        <p:sp>
          <p:nvSpPr>
            <p:cNvPr id="13522" name="WordArt 210">
              <a:extLst>
                <a:ext uri="{FF2B5EF4-FFF2-40B4-BE49-F238E27FC236}">
                  <a16:creationId xmlns:a16="http://schemas.microsoft.com/office/drawing/2014/main" id="{90C313C1-3A66-43BA-A652-914BF823693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47" y="586"/>
              <a:ext cx="172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塙町</a:t>
              </a:r>
            </a:p>
          </p:txBody>
        </p:sp>
      </p:grpSp>
      <p:grpSp>
        <p:nvGrpSpPr>
          <p:cNvPr id="13523" name="Group 211">
            <a:extLst>
              <a:ext uri="{FF2B5EF4-FFF2-40B4-BE49-F238E27FC236}">
                <a16:creationId xmlns:a16="http://schemas.microsoft.com/office/drawing/2014/main" id="{E2EEE8BC-F74A-44C3-8C8A-188B5707282B}"/>
              </a:ext>
            </a:extLst>
          </p:cNvPr>
          <p:cNvGrpSpPr>
            <a:grpSpLocks/>
          </p:cNvGrpSpPr>
          <p:nvPr/>
        </p:nvGrpSpPr>
        <p:grpSpPr bwMode="auto">
          <a:xfrm>
            <a:off x="7345363" y="4486275"/>
            <a:ext cx="396875" cy="133350"/>
            <a:chOff x="1117" y="585"/>
            <a:chExt cx="250" cy="84"/>
          </a:xfrm>
        </p:grpSpPr>
        <p:sp>
          <p:nvSpPr>
            <p:cNvPr id="13524" name="WordArt 212">
              <a:extLst>
                <a:ext uri="{FF2B5EF4-FFF2-40B4-BE49-F238E27FC236}">
                  <a16:creationId xmlns:a16="http://schemas.microsoft.com/office/drawing/2014/main" id="{9AA4AEF4-4025-4BCA-B496-7BA228A661D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17" y="585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郡山市</a:t>
              </a:r>
            </a:p>
          </p:txBody>
        </p:sp>
        <p:sp>
          <p:nvSpPr>
            <p:cNvPr id="13525" name="WordArt 213">
              <a:extLst>
                <a:ext uri="{FF2B5EF4-FFF2-40B4-BE49-F238E27FC236}">
                  <a16:creationId xmlns:a16="http://schemas.microsoft.com/office/drawing/2014/main" id="{775E78DA-08E1-45D5-8214-5596FD5816C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18" y="586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郡山市</a:t>
              </a:r>
            </a:p>
          </p:txBody>
        </p:sp>
      </p:grpSp>
      <p:grpSp>
        <p:nvGrpSpPr>
          <p:cNvPr id="13526" name="Group 214">
            <a:extLst>
              <a:ext uri="{FF2B5EF4-FFF2-40B4-BE49-F238E27FC236}">
                <a16:creationId xmlns:a16="http://schemas.microsoft.com/office/drawing/2014/main" id="{D8B8042C-E6B2-4AB9-8C47-4C8423A74F25}"/>
              </a:ext>
            </a:extLst>
          </p:cNvPr>
          <p:cNvGrpSpPr>
            <a:grpSpLocks/>
          </p:cNvGrpSpPr>
          <p:nvPr/>
        </p:nvGrpSpPr>
        <p:grpSpPr bwMode="auto">
          <a:xfrm>
            <a:off x="7121525" y="7050088"/>
            <a:ext cx="396875" cy="133350"/>
            <a:chOff x="1480" y="585"/>
            <a:chExt cx="250" cy="84"/>
          </a:xfrm>
        </p:grpSpPr>
        <p:sp>
          <p:nvSpPr>
            <p:cNvPr id="13527" name="WordArt 215">
              <a:extLst>
                <a:ext uri="{FF2B5EF4-FFF2-40B4-BE49-F238E27FC236}">
                  <a16:creationId xmlns:a16="http://schemas.microsoft.com/office/drawing/2014/main" id="{01162DCA-D153-48E6-93EA-0CE9BCCF6D7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0" y="585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白河市</a:t>
              </a:r>
            </a:p>
          </p:txBody>
        </p:sp>
        <p:sp>
          <p:nvSpPr>
            <p:cNvPr id="13528" name="WordArt 216">
              <a:extLst>
                <a:ext uri="{FF2B5EF4-FFF2-40B4-BE49-F238E27FC236}">
                  <a16:creationId xmlns:a16="http://schemas.microsoft.com/office/drawing/2014/main" id="{99F127FD-0753-4C37-8721-44072777AB5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1" y="586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白河市</a:t>
              </a:r>
            </a:p>
          </p:txBody>
        </p:sp>
      </p:grpSp>
      <p:grpSp>
        <p:nvGrpSpPr>
          <p:cNvPr id="13529" name="Group 217">
            <a:extLst>
              <a:ext uri="{FF2B5EF4-FFF2-40B4-BE49-F238E27FC236}">
                <a16:creationId xmlns:a16="http://schemas.microsoft.com/office/drawing/2014/main" id="{5FCF39E8-F7B5-4B59-8A40-C44AE41C226E}"/>
              </a:ext>
            </a:extLst>
          </p:cNvPr>
          <p:cNvGrpSpPr>
            <a:grpSpLocks/>
          </p:cNvGrpSpPr>
          <p:nvPr/>
        </p:nvGrpSpPr>
        <p:grpSpPr bwMode="auto">
          <a:xfrm>
            <a:off x="10406063" y="7231063"/>
            <a:ext cx="530225" cy="133350"/>
            <a:chOff x="1933" y="842"/>
            <a:chExt cx="334" cy="84"/>
          </a:xfrm>
        </p:grpSpPr>
        <p:sp>
          <p:nvSpPr>
            <p:cNvPr id="13530" name="WordArt 218">
              <a:extLst>
                <a:ext uri="{FF2B5EF4-FFF2-40B4-BE49-F238E27FC236}">
                  <a16:creationId xmlns:a16="http://schemas.microsoft.com/office/drawing/2014/main" id="{F278C943-4B7B-4589-AE7A-BA46AD67DC0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933" y="842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いわき市</a:t>
              </a:r>
            </a:p>
          </p:txBody>
        </p:sp>
        <p:sp>
          <p:nvSpPr>
            <p:cNvPr id="13531" name="WordArt 219">
              <a:extLst>
                <a:ext uri="{FF2B5EF4-FFF2-40B4-BE49-F238E27FC236}">
                  <a16:creationId xmlns:a16="http://schemas.microsoft.com/office/drawing/2014/main" id="{7B3EDDC3-9C45-46AA-B39A-4E5D9EA4C2E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934" y="843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いわき市</a:t>
              </a:r>
            </a:p>
          </p:txBody>
        </p:sp>
      </p:grpSp>
      <p:grpSp>
        <p:nvGrpSpPr>
          <p:cNvPr id="13532" name="Group 220">
            <a:extLst>
              <a:ext uri="{FF2B5EF4-FFF2-40B4-BE49-F238E27FC236}">
                <a16:creationId xmlns:a16="http://schemas.microsoft.com/office/drawing/2014/main" id="{1068D3E9-35E5-44C2-95CE-E6FAA95DF627}"/>
              </a:ext>
            </a:extLst>
          </p:cNvPr>
          <p:cNvGrpSpPr>
            <a:grpSpLocks/>
          </p:cNvGrpSpPr>
          <p:nvPr/>
        </p:nvGrpSpPr>
        <p:grpSpPr bwMode="auto">
          <a:xfrm>
            <a:off x="11306175" y="1651000"/>
            <a:ext cx="396875" cy="133350"/>
            <a:chOff x="686" y="842"/>
            <a:chExt cx="250" cy="84"/>
          </a:xfrm>
        </p:grpSpPr>
        <p:sp>
          <p:nvSpPr>
            <p:cNvPr id="13533" name="WordArt 221">
              <a:extLst>
                <a:ext uri="{FF2B5EF4-FFF2-40B4-BE49-F238E27FC236}">
                  <a16:creationId xmlns:a16="http://schemas.microsoft.com/office/drawing/2014/main" id="{291017D9-AA12-4D14-B227-51366425E38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86" y="842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相馬市</a:t>
              </a:r>
            </a:p>
          </p:txBody>
        </p:sp>
        <p:sp>
          <p:nvSpPr>
            <p:cNvPr id="13534" name="WordArt 222">
              <a:extLst>
                <a:ext uri="{FF2B5EF4-FFF2-40B4-BE49-F238E27FC236}">
                  <a16:creationId xmlns:a16="http://schemas.microsoft.com/office/drawing/2014/main" id="{4F161279-CF2C-4B46-AA22-926196D1558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87" y="843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相馬市</a:t>
              </a:r>
            </a:p>
          </p:txBody>
        </p:sp>
      </p:grpSp>
      <p:grpSp>
        <p:nvGrpSpPr>
          <p:cNvPr id="13535" name="Group 223">
            <a:extLst>
              <a:ext uri="{FF2B5EF4-FFF2-40B4-BE49-F238E27FC236}">
                <a16:creationId xmlns:a16="http://schemas.microsoft.com/office/drawing/2014/main" id="{4E3A21FB-5C63-408F-8995-A479A5FB03BA}"/>
              </a:ext>
            </a:extLst>
          </p:cNvPr>
          <p:cNvGrpSpPr>
            <a:grpSpLocks/>
          </p:cNvGrpSpPr>
          <p:nvPr/>
        </p:nvGrpSpPr>
        <p:grpSpPr bwMode="auto">
          <a:xfrm>
            <a:off x="9640888" y="4351338"/>
            <a:ext cx="396875" cy="133350"/>
            <a:chOff x="1117" y="842"/>
            <a:chExt cx="250" cy="84"/>
          </a:xfrm>
        </p:grpSpPr>
        <p:sp>
          <p:nvSpPr>
            <p:cNvPr id="13536" name="WordArt 224">
              <a:extLst>
                <a:ext uri="{FF2B5EF4-FFF2-40B4-BE49-F238E27FC236}">
                  <a16:creationId xmlns:a16="http://schemas.microsoft.com/office/drawing/2014/main" id="{2DACB102-53C9-426D-ABEC-B12B07E7051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17" y="842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田村市</a:t>
              </a:r>
            </a:p>
          </p:txBody>
        </p:sp>
        <p:sp>
          <p:nvSpPr>
            <p:cNvPr id="13537" name="WordArt 225">
              <a:extLst>
                <a:ext uri="{FF2B5EF4-FFF2-40B4-BE49-F238E27FC236}">
                  <a16:creationId xmlns:a16="http://schemas.microsoft.com/office/drawing/2014/main" id="{D4DBEA46-300D-42EB-831D-7E16EB5CF9D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18" y="843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田村市</a:t>
              </a:r>
            </a:p>
          </p:txBody>
        </p:sp>
      </p:grpSp>
      <p:grpSp>
        <p:nvGrpSpPr>
          <p:cNvPr id="13538" name="Group 226">
            <a:extLst>
              <a:ext uri="{FF2B5EF4-FFF2-40B4-BE49-F238E27FC236}">
                <a16:creationId xmlns:a16="http://schemas.microsoft.com/office/drawing/2014/main" id="{32897B89-BF8A-4936-BF3D-091278A8FDBC}"/>
              </a:ext>
            </a:extLst>
          </p:cNvPr>
          <p:cNvGrpSpPr>
            <a:grpSpLocks/>
          </p:cNvGrpSpPr>
          <p:nvPr/>
        </p:nvGrpSpPr>
        <p:grpSpPr bwMode="auto">
          <a:xfrm>
            <a:off x="9461500" y="1514475"/>
            <a:ext cx="396875" cy="133350"/>
            <a:chOff x="1480" y="842"/>
            <a:chExt cx="250" cy="84"/>
          </a:xfrm>
        </p:grpSpPr>
        <p:sp>
          <p:nvSpPr>
            <p:cNvPr id="13539" name="WordArt 227">
              <a:extLst>
                <a:ext uri="{FF2B5EF4-FFF2-40B4-BE49-F238E27FC236}">
                  <a16:creationId xmlns:a16="http://schemas.microsoft.com/office/drawing/2014/main" id="{B3164692-1814-48D0-8544-537A9638584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0" y="842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伊達市</a:t>
              </a:r>
            </a:p>
          </p:txBody>
        </p:sp>
        <p:sp>
          <p:nvSpPr>
            <p:cNvPr id="13540" name="WordArt 228">
              <a:extLst>
                <a:ext uri="{FF2B5EF4-FFF2-40B4-BE49-F238E27FC236}">
                  <a16:creationId xmlns:a16="http://schemas.microsoft.com/office/drawing/2014/main" id="{C7EE4138-0EC7-4E49-AC93-A4A03EAB0C6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1" y="843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伊達市</a:t>
              </a:r>
            </a:p>
          </p:txBody>
        </p:sp>
      </p:grpSp>
      <p:grpSp>
        <p:nvGrpSpPr>
          <p:cNvPr id="13541" name="Group 229">
            <a:extLst>
              <a:ext uri="{FF2B5EF4-FFF2-40B4-BE49-F238E27FC236}">
                <a16:creationId xmlns:a16="http://schemas.microsoft.com/office/drawing/2014/main" id="{799298CC-7EE5-4AC0-B0F3-800E7EB9D0EA}"/>
              </a:ext>
            </a:extLst>
          </p:cNvPr>
          <p:cNvGrpSpPr>
            <a:grpSpLocks/>
          </p:cNvGrpSpPr>
          <p:nvPr/>
        </p:nvGrpSpPr>
        <p:grpSpPr bwMode="auto">
          <a:xfrm>
            <a:off x="7435850" y="5430838"/>
            <a:ext cx="530225" cy="133350"/>
            <a:chOff x="1941" y="1069"/>
            <a:chExt cx="334" cy="84"/>
          </a:xfrm>
        </p:grpSpPr>
        <p:sp>
          <p:nvSpPr>
            <p:cNvPr id="13542" name="WordArt 230">
              <a:extLst>
                <a:ext uri="{FF2B5EF4-FFF2-40B4-BE49-F238E27FC236}">
                  <a16:creationId xmlns:a16="http://schemas.microsoft.com/office/drawing/2014/main" id="{B7726AF0-09F2-46BE-A6F3-395E69969D0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941" y="1069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須賀川市</a:t>
              </a:r>
            </a:p>
          </p:txBody>
        </p:sp>
        <p:sp>
          <p:nvSpPr>
            <p:cNvPr id="13543" name="WordArt 231">
              <a:extLst>
                <a:ext uri="{FF2B5EF4-FFF2-40B4-BE49-F238E27FC236}">
                  <a16:creationId xmlns:a16="http://schemas.microsoft.com/office/drawing/2014/main" id="{FE6CC8CF-24B3-4D27-BB3F-BDF628B9216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942" y="1070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須賀川市</a:t>
              </a:r>
            </a:p>
          </p:txBody>
        </p:sp>
      </p:grpSp>
      <p:grpSp>
        <p:nvGrpSpPr>
          <p:cNvPr id="13544" name="Group 232">
            <a:extLst>
              <a:ext uri="{FF2B5EF4-FFF2-40B4-BE49-F238E27FC236}">
                <a16:creationId xmlns:a16="http://schemas.microsoft.com/office/drawing/2014/main" id="{531E214A-8D93-406F-8DBE-46A28782CC40}"/>
              </a:ext>
            </a:extLst>
          </p:cNvPr>
          <p:cNvGrpSpPr>
            <a:grpSpLocks/>
          </p:cNvGrpSpPr>
          <p:nvPr/>
        </p:nvGrpSpPr>
        <p:grpSpPr bwMode="auto">
          <a:xfrm>
            <a:off x="8605838" y="974725"/>
            <a:ext cx="396875" cy="133350"/>
            <a:chOff x="694" y="1069"/>
            <a:chExt cx="250" cy="84"/>
          </a:xfrm>
        </p:grpSpPr>
        <p:sp>
          <p:nvSpPr>
            <p:cNvPr id="13545" name="WordArt 233">
              <a:extLst>
                <a:ext uri="{FF2B5EF4-FFF2-40B4-BE49-F238E27FC236}">
                  <a16:creationId xmlns:a16="http://schemas.microsoft.com/office/drawing/2014/main" id="{41A6639E-B91E-4BD7-BDCA-7F929289D8D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94" y="106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桑折町</a:t>
              </a:r>
            </a:p>
          </p:txBody>
        </p:sp>
        <p:sp>
          <p:nvSpPr>
            <p:cNvPr id="13546" name="WordArt 234">
              <a:extLst>
                <a:ext uri="{FF2B5EF4-FFF2-40B4-BE49-F238E27FC236}">
                  <a16:creationId xmlns:a16="http://schemas.microsoft.com/office/drawing/2014/main" id="{D0AB9B80-529D-440F-B30A-9EF5A39DB6C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95" y="107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桑折町</a:t>
              </a:r>
            </a:p>
          </p:txBody>
        </p:sp>
      </p:grpSp>
      <p:grpSp>
        <p:nvGrpSpPr>
          <p:cNvPr id="13547" name="Group 235">
            <a:extLst>
              <a:ext uri="{FF2B5EF4-FFF2-40B4-BE49-F238E27FC236}">
                <a16:creationId xmlns:a16="http://schemas.microsoft.com/office/drawing/2014/main" id="{256F3CE6-0AF6-4FB1-88F4-880A252D32DC}"/>
              </a:ext>
            </a:extLst>
          </p:cNvPr>
          <p:cNvGrpSpPr>
            <a:grpSpLocks/>
          </p:cNvGrpSpPr>
          <p:nvPr/>
        </p:nvGrpSpPr>
        <p:grpSpPr bwMode="auto">
          <a:xfrm>
            <a:off x="8201025" y="3765550"/>
            <a:ext cx="396875" cy="133350"/>
            <a:chOff x="1125" y="1069"/>
            <a:chExt cx="250" cy="84"/>
          </a:xfrm>
        </p:grpSpPr>
        <p:sp>
          <p:nvSpPr>
            <p:cNvPr id="13548" name="WordArt 236">
              <a:extLst>
                <a:ext uri="{FF2B5EF4-FFF2-40B4-BE49-F238E27FC236}">
                  <a16:creationId xmlns:a16="http://schemas.microsoft.com/office/drawing/2014/main" id="{169A91BC-7287-40EB-B6B0-68805426104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25" y="106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本宮市</a:t>
              </a:r>
            </a:p>
          </p:txBody>
        </p:sp>
        <p:sp>
          <p:nvSpPr>
            <p:cNvPr id="13549" name="WordArt 237">
              <a:extLst>
                <a:ext uri="{FF2B5EF4-FFF2-40B4-BE49-F238E27FC236}">
                  <a16:creationId xmlns:a16="http://schemas.microsoft.com/office/drawing/2014/main" id="{40B1E9C4-7F7A-4497-9F6D-3C3FDE586FD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26" y="107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本宮市</a:t>
              </a:r>
            </a:p>
          </p:txBody>
        </p:sp>
      </p:grpSp>
      <p:grpSp>
        <p:nvGrpSpPr>
          <p:cNvPr id="13550" name="Group 238">
            <a:extLst>
              <a:ext uri="{FF2B5EF4-FFF2-40B4-BE49-F238E27FC236}">
                <a16:creationId xmlns:a16="http://schemas.microsoft.com/office/drawing/2014/main" id="{E7AA98FC-561A-4E44-8122-19631814E5AB}"/>
              </a:ext>
            </a:extLst>
          </p:cNvPr>
          <p:cNvGrpSpPr>
            <a:grpSpLocks/>
          </p:cNvGrpSpPr>
          <p:nvPr/>
        </p:nvGrpSpPr>
        <p:grpSpPr bwMode="auto">
          <a:xfrm>
            <a:off x="1450975" y="5430838"/>
            <a:ext cx="396875" cy="133350"/>
            <a:chOff x="1488" y="1069"/>
            <a:chExt cx="250" cy="84"/>
          </a:xfrm>
        </p:grpSpPr>
        <p:sp>
          <p:nvSpPr>
            <p:cNvPr id="13551" name="WordArt 239">
              <a:extLst>
                <a:ext uri="{FF2B5EF4-FFF2-40B4-BE49-F238E27FC236}">
                  <a16:creationId xmlns:a16="http://schemas.microsoft.com/office/drawing/2014/main" id="{7AE12B97-67B1-4992-AFE2-B19CF48970A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8" y="106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只見町</a:t>
              </a:r>
            </a:p>
          </p:txBody>
        </p:sp>
        <p:sp>
          <p:nvSpPr>
            <p:cNvPr id="13552" name="WordArt 240">
              <a:extLst>
                <a:ext uri="{FF2B5EF4-FFF2-40B4-BE49-F238E27FC236}">
                  <a16:creationId xmlns:a16="http://schemas.microsoft.com/office/drawing/2014/main" id="{F1841D64-A4D6-4AC2-B85B-333306DD65B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9" y="107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只見町</a:t>
              </a:r>
            </a:p>
          </p:txBody>
        </p:sp>
      </p:grpSp>
      <p:grpSp>
        <p:nvGrpSpPr>
          <p:cNvPr id="13553" name="Group 241">
            <a:extLst>
              <a:ext uri="{FF2B5EF4-FFF2-40B4-BE49-F238E27FC236}">
                <a16:creationId xmlns:a16="http://schemas.microsoft.com/office/drawing/2014/main" id="{BF10919C-06B6-4983-AC89-C93DE5158F9B}"/>
              </a:ext>
            </a:extLst>
          </p:cNvPr>
          <p:cNvGrpSpPr>
            <a:grpSpLocks/>
          </p:cNvGrpSpPr>
          <p:nvPr/>
        </p:nvGrpSpPr>
        <p:grpSpPr bwMode="auto">
          <a:xfrm>
            <a:off x="4421188" y="2279650"/>
            <a:ext cx="530225" cy="133350"/>
            <a:chOff x="1933" y="1266"/>
            <a:chExt cx="334" cy="84"/>
          </a:xfrm>
        </p:grpSpPr>
        <p:sp>
          <p:nvSpPr>
            <p:cNvPr id="13554" name="WordArt 242">
              <a:extLst>
                <a:ext uri="{FF2B5EF4-FFF2-40B4-BE49-F238E27FC236}">
                  <a16:creationId xmlns:a16="http://schemas.microsoft.com/office/drawing/2014/main" id="{0AD4C9D9-F5A0-41E2-90E3-A7C5EF32904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933" y="1266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喜多方市</a:t>
              </a:r>
            </a:p>
          </p:txBody>
        </p:sp>
        <p:sp>
          <p:nvSpPr>
            <p:cNvPr id="13555" name="WordArt 243">
              <a:extLst>
                <a:ext uri="{FF2B5EF4-FFF2-40B4-BE49-F238E27FC236}">
                  <a16:creationId xmlns:a16="http://schemas.microsoft.com/office/drawing/2014/main" id="{A2463872-D55E-495E-977F-8482C218C93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934" y="1267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喜多方市</a:t>
              </a:r>
            </a:p>
          </p:txBody>
        </p:sp>
      </p:grpSp>
      <p:grpSp>
        <p:nvGrpSpPr>
          <p:cNvPr id="13556" name="Group 244">
            <a:extLst>
              <a:ext uri="{FF2B5EF4-FFF2-40B4-BE49-F238E27FC236}">
                <a16:creationId xmlns:a16="http://schemas.microsoft.com/office/drawing/2014/main" id="{D00B088C-39D7-451F-8518-8F9B89F9689B}"/>
              </a:ext>
            </a:extLst>
          </p:cNvPr>
          <p:cNvGrpSpPr>
            <a:grpSpLocks/>
          </p:cNvGrpSpPr>
          <p:nvPr/>
        </p:nvGrpSpPr>
        <p:grpSpPr bwMode="auto">
          <a:xfrm>
            <a:off x="4691063" y="5700713"/>
            <a:ext cx="396875" cy="133350"/>
            <a:chOff x="686" y="1266"/>
            <a:chExt cx="250" cy="84"/>
          </a:xfrm>
        </p:grpSpPr>
        <p:sp>
          <p:nvSpPr>
            <p:cNvPr id="13557" name="WordArt 245">
              <a:extLst>
                <a:ext uri="{FF2B5EF4-FFF2-40B4-BE49-F238E27FC236}">
                  <a16:creationId xmlns:a16="http://schemas.microsoft.com/office/drawing/2014/main" id="{9D30DD5E-6581-4B58-B7FC-299E75E7CE9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86" y="126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下郷町</a:t>
              </a:r>
            </a:p>
          </p:txBody>
        </p:sp>
        <p:sp>
          <p:nvSpPr>
            <p:cNvPr id="13558" name="WordArt 246">
              <a:extLst>
                <a:ext uri="{FF2B5EF4-FFF2-40B4-BE49-F238E27FC236}">
                  <a16:creationId xmlns:a16="http://schemas.microsoft.com/office/drawing/2014/main" id="{3234F215-1FCC-4581-8A18-529E6E83F01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87" y="126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下郷町</a:t>
              </a:r>
            </a:p>
          </p:txBody>
        </p:sp>
      </p:grpSp>
      <p:grpSp>
        <p:nvGrpSpPr>
          <p:cNvPr id="13559" name="Group 247">
            <a:extLst>
              <a:ext uri="{FF2B5EF4-FFF2-40B4-BE49-F238E27FC236}">
                <a16:creationId xmlns:a16="http://schemas.microsoft.com/office/drawing/2014/main" id="{0A560A58-FC2E-4C28-B653-D992C4B6D2A0}"/>
              </a:ext>
            </a:extLst>
          </p:cNvPr>
          <p:cNvGrpSpPr>
            <a:grpSpLocks/>
          </p:cNvGrpSpPr>
          <p:nvPr/>
        </p:nvGrpSpPr>
        <p:grpSpPr bwMode="auto">
          <a:xfrm>
            <a:off x="8966200" y="704850"/>
            <a:ext cx="396875" cy="133350"/>
            <a:chOff x="1117" y="1266"/>
            <a:chExt cx="250" cy="84"/>
          </a:xfrm>
        </p:grpSpPr>
        <p:sp>
          <p:nvSpPr>
            <p:cNvPr id="13560" name="WordArt 248">
              <a:extLst>
                <a:ext uri="{FF2B5EF4-FFF2-40B4-BE49-F238E27FC236}">
                  <a16:creationId xmlns:a16="http://schemas.microsoft.com/office/drawing/2014/main" id="{161D0FA6-E68C-492C-96B4-0B6365831A7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17" y="126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国見町</a:t>
              </a:r>
            </a:p>
          </p:txBody>
        </p:sp>
        <p:sp>
          <p:nvSpPr>
            <p:cNvPr id="13561" name="WordArt 249">
              <a:extLst>
                <a:ext uri="{FF2B5EF4-FFF2-40B4-BE49-F238E27FC236}">
                  <a16:creationId xmlns:a16="http://schemas.microsoft.com/office/drawing/2014/main" id="{1CEEE1C5-ECE8-4F30-8685-4372C43F6F9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18" y="126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国見町</a:t>
              </a:r>
            </a:p>
          </p:txBody>
        </p:sp>
      </p:grpSp>
      <p:grpSp>
        <p:nvGrpSpPr>
          <p:cNvPr id="13562" name="Group 250">
            <a:extLst>
              <a:ext uri="{FF2B5EF4-FFF2-40B4-BE49-F238E27FC236}">
                <a16:creationId xmlns:a16="http://schemas.microsoft.com/office/drawing/2014/main" id="{A6595E1C-8652-4C2A-BE7F-54EB4C1E2D18}"/>
              </a:ext>
            </a:extLst>
          </p:cNvPr>
          <p:cNvGrpSpPr>
            <a:grpSpLocks/>
          </p:cNvGrpSpPr>
          <p:nvPr/>
        </p:nvGrpSpPr>
        <p:grpSpPr bwMode="auto">
          <a:xfrm>
            <a:off x="9415463" y="2774950"/>
            <a:ext cx="396875" cy="133350"/>
            <a:chOff x="1480" y="1266"/>
            <a:chExt cx="250" cy="84"/>
          </a:xfrm>
        </p:grpSpPr>
        <p:sp>
          <p:nvSpPr>
            <p:cNvPr id="13563" name="WordArt 251">
              <a:extLst>
                <a:ext uri="{FF2B5EF4-FFF2-40B4-BE49-F238E27FC236}">
                  <a16:creationId xmlns:a16="http://schemas.microsoft.com/office/drawing/2014/main" id="{8AD89383-7674-4757-84FD-DB0FB896409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0" y="126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川俣町</a:t>
              </a:r>
            </a:p>
          </p:txBody>
        </p:sp>
        <p:sp>
          <p:nvSpPr>
            <p:cNvPr id="13564" name="WordArt 252">
              <a:extLst>
                <a:ext uri="{FF2B5EF4-FFF2-40B4-BE49-F238E27FC236}">
                  <a16:creationId xmlns:a16="http://schemas.microsoft.com/office/drawing/2014/main" id="{03B82691-04E0-4A18-B171-DB64BEF2904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1" y="126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川俣町</a:t>
              </a:r>
            </a:p>
          </p:txBody>
        </p:sp>
      </p:grpSp>
      <p:grpSp>
        <p:nvGrpSpPr>
          <p:cNvPr id="13565" name="Group 253">
            <a:extLst>
              <a:ext uri="{FF2B5EF4-FFF2-40B4-BE49-F238E27FC236}">
                <a16:creationId xmlns:a16="http://schemas.microsoft.com/office/drawing/2014/main" id="{1EE6C716-2870-4604-AFB7-BCC2536055AB}"/>
              </a:ext>
            </a:extLst>
          </p:cNvPr>
          <p:cNvGrpSpPr>
            <a:grpSpLocks/>
          </p:cNvGrpSpPr>
          <p:nvPr/>
        </p:nvGrpSpPr>
        <p:grpSpPr bwMode="auto">
          <a:xfrm>
            <a:off x="8561388" y="3135313"/>
            <a:ext cx="530225" cy="133350"/>
            <a:chOff x="1933" y="1523"/>
            <a:chExt cx="334" cy="84"/>
          </a:xfrm>
        </p:grpSpPr>
        <p:sp>
          <p:nvSpPr>
            <p:cNvPr id="13566" name="WordArt 254">
              <a:extLst>
                <a:ext uri="{FF2B5EF4-FFF2-40B4-BE49-F238E27FC236}">
                  <a16:creationId xmlns:a16="http://schemas.microsoft.com/office/drawing/2014/main" id="{2D69DC4D-C0E9-4461-9FBD-94E41918730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933" y="1523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二本松市</a:t>
              </a:r>
            </a:p>
          </p:txBody>
        </p:sp>
        <p:sp>
          <p:nvSpPr>
            <p:cNvPr id="13567" name="WordArt 255">
              <a:extLst>
                <a:ext uri="{FF2B5EF4-FFF2-40B4-BE49-F238E27FC236}">
                  <a16:creationId xmlns:a16="http://schemas.microsoft.com/office/drawing/2014/main" id="{859E7EEE-8BE5-47E3-9996-1D9EDA2C4DC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934" y="1524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二本松市</a:t>
              </a:r>
            </a:p>
          </p:txBody>
        </p:sp>
      </p:grpSp>
      <p:grpSp>
        <p:nvGrpSpPr>
          <p:cNvPr id="13568" name="Group 256">
            <a:extLst>
              <a:ext uri="{FF2B5EF4-FFF2-40B4-BE49-F238E27FC236}">
                <a16:creationId xmlns:a16="http://schemas.microsoft.com/office/drawing/2014/main" id="{E2179A5C-6DE4-43F9-9A98-169F4E37AB73}"/>
              </a:ext>
            </a:extLst>
          </p:cNvPr>
          <p:cNvGrpSpPr>
            <a:grpSpLocks/>
          </p:cNvGrpSpPr>
          <p:nvPr/>
        </p:nvGrpSpPr>
        <p:grpSpPr bwMode="auto">
          <a:xfrm>
            <a:off x="7840663" y="5745163"/>
            <a:ext cx="396875" cy="133350"/>
            <a:chOff x="686" y="1523"/>
            <a:chExt cx="250" cy="84"/>
          </a:xfrm>
        </p:grpSpPr>
        <p:sp>
          <p:nvSpPr>
            <p:cNvPr id="13569" name="WordArt 257">
              <a:extLst>
                <a:ext uri="{FF2B5EF4-FFF2-40B4-BE49-F238E27FC236}">
                  <a16:creationId xmlns:a16="http://schemas.microsoft.com/office/drawing/2014/main" id="{A6D8CC87-4F0A-4E4F-8CB6-E68373E4B7D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86" y="152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鏡石町</a:t>
              </a:r>
            </a:p>
          </p:txBody>
        </p:sp>
        <p:sp>
          <p:nvSpPr>
            <p:cNvPr id="13570" name="WordArt 258">
              <a:extLst>
                <a:ext uri="{FF2B5EF4-FFF2-40B4-BE49-F238E27FC236}">
                  <a16:creationId xmlns:a16="http://schemas.microsoft.com/office/drawing/2014/main" id="{CDCC9807-8FE2-4D03-9C4E-6F721C706A8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87" y="152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鏡石町</a:t>
              </a:r>
            </a:p>
          </p:txBody>
        </p:sp>
      </p:grpSp>
      <p:grpSp>
        <p:nvGrpSpPr>
          <p:cNvPr id="13571" name="Group 259">
            <a:extLst>
              <a:ext uri="{FF2B5EF4-FFF2-40B4-BE49-F238E27FC236}">
                <a16:creationId xmlns:a16="http://schemas.microsoft.com/office/drawing/2014/main" id="{07FCC5D7-0EC1-439B-BC30-1996A7BCAF6F}"/>
              </a:ext>
            </a:extLst>
          </p:cNvPr>
          <p:cNvGrpSpPr>
            <a:grpSpLocks/>
          </p:cNvGrpSpPr>
          <p:nvPr/>
        </p:nvGrpSpPr>
        <p:grpSpPr bwMode="auto">
          <a:xfrm>
            <a:off x="5815013" y="5610225"/>
            <a:ext cx="396875" cy="133350"/>
            <a:chOff x="1117" y="1523"/>
            <a:chExt cx="250" cy="84"/>
          </a:xfrm>
        </p:grpSpPr>
        <p:sp>
          <p:nvSpPr>
            <p:cNvPr id="13572" name="WordArt 260">
              <a:extLst>
                <a:ext uri="{FF2B5EF4-FFF2-40B4-BE49-F238E27FC236}">
                  <a16:creationId xmlns:a16="http://schemas.microsoft.com/office/drawing/2014/main" id="{AE022AB7-3BB3-418A-95EB-7B53239F6C2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17" y="152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天栄村</a:t>
              </a:r>
            </a:p>
          </p:txBody>
        </p:sp>
        <p:sp>
          <p:nvSpPr>
            <p:cNvPr id="13573" name="WordArt 261">
              <a:extLst>
                <a:ext uri="{FF2B5EF4-FFF2-40B4-BE49-F238E27FC236}">
                  <a16:creationId xmlns:a16="http://schemas.microsoft.com/office/drawing/2014/main" id="{5567FE08-1741-41EE-8AFF-5FC8BA22713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18" y="152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天栄村</a:t>
              </a:r>
            </a:p>
          </p:txBody>
        </p:sp>
      </p:grpSp>
      <p:grpSp>
        <p:nvGrpSpPr>
          <p:cNvPr id="13574" name="Group 262">
            <a:extLst>
              <a:ext uri="{FF2B5EF4-FFF2-40B4-BE49-F238E27FC236}">
                <a16:creationId xmlns:a16="http://schemas.microsoft.com/office/drawing/2014/main" id="{B5648DAA-50A1-4D78-BA24-92A53B1549B6}"/>
              </a:ext>
            </a:extLst>
          </p:cNvPr>
          <p:cNvGrpSpPr>
            <a:grpSpLocks/>
          </p:cNvGrpSpPr>
          <p:nvPr/>
        </p:nvGrpSpPr>
        <p:grpSpPr bwMode="auto">
          <a:xfrm>
            <a:off x="7661275" y="3405188"/>
            <a:ext cx="396875" cy="133350"/>
            <a:chOff x="1480" y="1523"/>
            <a:chExt cx="250" cy="84"/>
          </a:xfrm>
        </p:grpSpPr>
        <p:sp>
          <p:nvSpPr>
            <p:cNvPr id="13575" name="WordArt 263">
              <a:extLst>
                <a:ext uri="{FF2B5EF4-FFF2-40B4-BE49-F238E27FC236}">
                  <a16:creationId xmlns:a16="http://schemas.microsoft.com/office/drawing/2014/main" id="{E63498AD-69EE-44DD-9852-29C305EF4A0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0" y="152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大玉村</a:t>
              </a:r>
            </a:p>
          </p:txBody>
        </p:sp>
        <p:sp>
          <p:nvSpPr>
            <p:cNvPr id="13576" name="WordArt 264">
              <a:extLst>
                <a:ext uri="{FF2B5EF4-FFF2-40B4-BE49-F238E27FC236}">
                  <a16:creationId xmlns:a16="http://schemas.microsoft.com/office/drawing/2014/main" id="{46D92E79-1D19-4221-8460-3BE7FD3D709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1" y="152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大玉村</a:t>
              </a:r>
            </a:p>
          </p:txBody>
        </p:sp>
      </p:grpSp>
      <p:grpSp>
        <p:nvGrpSpPr>
          <p:cNvPr id="13577" name="Group 265">
            <a:extLst>
              <a:ext uri="{FF2B5EF4-FFF2-40B4-BE49-F238E27FC236}">
                <a16:creationId xmlns:a16="http://schemas.microsoft.com/office/drawing/2014/main" id="{33EC7271-8818-4CF3-84F4-E0868D6FF59E}"/>
              </a:ext>
            </a:extLst>
          </p:cNvPr>
          <p:cNvGrpSpPr>
            <a:grpSpLocks/>
          </p:cNvGrpSpPr>
          <p:nvPr/>
        </p:nvGrpSpPr>
        <p:grpSpPr bwMode="auto">
          <a:xfrm>
            <a:off x="1404938" y="7635875"/>
            <a:ext cx="530225" cy="133350"/>
            <a:chOff x="1941" y="1750"/>
            <a:chExt cx="334" cy="84"/>
          </a:xfrm>
        </p:grpSpPr>
        <p:sp>
          <p:nvSpPr>
            <p:cNvPr id="13578" name="WordArt 266">
              <a:extLst>
                <a:ext uri="{FF2B5EF4-FFF2-40B4-BE49-F238E27FC236}">
                  <a16:creationId xmlns:a16="http://schemas.microsoft.com/office/drawing/2014/main" id="{83CBDAD8-9309-4E35-A674-9E66931808D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941" y="1750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檜枝岐村</a:t>
              </a:r>
            </a:p>
          </p:txBody>
        </p:sp>
        <p:sp>
          <p:nvSpPr>
            <p:cNvPr id="13579" name="WordArt 267">
              <a:extLst>
                <a:ext uri="{FF2B5EF4-FFF2-40B4-BE49-F238E27FC236}">
                  <a16:creationId xmlns:a16="http://schemas.microsoft.com/office/drawing/2014/main" id="{9486012E-54ED-4738-9330-78D7986DDFE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942" y="1751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檜枝岐村</a:t>
              </a:r>
            </a:p>
          </p:txBody>
        </p:sp>
      </p:grpSp>
      <p:grpSp>
        <p:nvGrpSpPr>
          <p:cNvPr id="13580" name="Group 268">
            <a:extLst>
              <a:ext uri="{FF2B5EF4-FFF2-40B4-BE49-F238E27FC236}">
                <a16:creationId xmlns:a16="http://schemas.microsoft.com/office/drawing/2014/main" id="{7BF6288B-273D-427F-BFA2-5236DFFEC178}"/>
              </a:ext>
            </a:extLst>
          </p:cNvPr>
          <p:cNvGrpSpPr>
            <a:grpSpLocks/>
          </p:cNvGrpSpPr>
          <p:nvPr/>
        </p:nvGrpSpPr>
        <p:grpSpPr bwMode="auto">
          <a:xfrm>
            <a:off x="5545138" y="3181350"/>
            <a:ext cx="396875" cy="133350"/>
            <a:chOff x="694" y="1750"/>
            <a:chExt cx="250" cy="84"/>
          </a:xfrm>
        </p:grpSpPr>
        <p:sp>
          <p:nvSpPr>
            <p:cNvPr id="13581" name="WordArt 269">
              <a:extLst>
                <a:ext uri="{FF2B5EF4-FFF2-40B4-BE49-F238E27FC236}">
                  <a16:creationId xmlns:a16="http://schemas.microsoft.com/office/drawing/2014/main" id="{54304218-DBBC-4F6C-B23E-6E818455AA6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94" y="175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磐梯町</a:t>
              </a:r>
            </a:p>
          </p:txBody>
        </p:sp>
        <p:sp>
          <p:nvSpPr>
            <p:cNvPr id="13582" name="WordArt 270">
              <a:extLst>
                <a:ext uri="{FF2B5EF4-FFF2-40B4-BE49-F238E27FC236}">
                  <a16:creationId xmlns:a16="http://schemas.microsoft.com/office/drawing/2014/main" id="{1C40AA95-0317-4668-A720-F7CB9D3066B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95" y="175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磐梯町</a:t>
              </a:r>
            </a:p>
          </p:txBody>
        </p:sp>
      </p:grpSp>
      <p:grpSp>
        <p:nvGrpSpPr>
          <p:cNvPr id="13583" name="Group 271">
            <a:extLst>
              <a:ext uri="{FF2B5EF4-FFF2-40B4-BE49-F238E27FC236}">
                <a16:creationId xmlns:a16="http://schemas.microsoft.com/office/drawing/2014/main" id="{7C01BA02-5C1A-455B-8626-BA8C1BB2F316}"/>
              </a:ext>
            </a:extLst>
          </p:cNvPr>
          <p:cNvGrpSpPr>
            <a:grpSpLocks/>
          </p:cNvGrpSpPr>
          <p:nvPr/>
        </p:nvGrpSpPr>
        <p:grpSpPr bwMode="auto">
          <a:xfrm>
            <a:off x="8299450" y="8896350"/>
            <a:ext cx="396875" cy="133350"/>
            <a:chOff x="1125" y="1750"/>
            <a:chExt cx="250" cy="84"/>
          </a:xfrm>
        </p:grpSpPr>
        <p:sp>
          <p:nvSpPr>
            <p:cNvPr id="13584" name="WordArt 272">
              <a:extLst>
                <a:ext uri="{FF2B5EF4-FFF2-40B4-BE49-F238E27FC236}">
                  <a16:creationId xmlns:a16="http://schemas.microsoft.com/office/drawing/2014/main" id="{7F73A51C-F82F-4A66-8744-C60D11A7253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25" y="175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矢祭町</a:t>
              </a:r>
            </a:p>
          </p:txBody>
        </p:sp>
        <p:sp>
          <p:nvSpPr>
            <p:cNvPr id="13585" name="WordArt 273">
              <a:extLst>
                <a:ext uri="{FF2B5EF4-FFF2-40B4-BE49-F238E27FC236}">
                  <a16:creationId xmlns:a16="http://schemas.microsoft.com/office/drawing/2014/main" id="{4CAF5EB1-3C76-40DB-B0D6-ABF4E7F78FD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26" y="175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矢祭町</a:t>
              </a:r>
            </a:p>
          </p:txBody>
        </p:sp>
      </p:grpSp>
      <p:grpSp>
        <p:nvGrpSpPr>
          <p:cNvPr id="13586" name="Group 274">
            <a:extLst>
              <a:ext uri="{FF2B5EF4-FFF2-40B4-BE49-F238E27FC236}">
                <a16:creationId xmlns:a16="http://schemas.microsoft.com/office/drawing/2014/main" id="{CCEE8C89-2427-4A8F-8410-2EACEB04523D}"/>
              </a:ext>
            </a:extLst>
          </p:cNvPr>
          <p:cNvGrpSpPr>
            <a:grpSpLocks/>
          </p:cNvGrpSpPr>
          <p:nvPr/>
        </p:nvGrpSpPr>
        <p:grpSpPr bwMode="auto">
          <a:xfrm>
            <a:off x="6086475" y="6421438"/>
            <a:ext cx="396875" cy="133350"/>
            <a:chOff x="1488" y="1750"/>
            <a:chExt cx="250" cy="84"/>
          </a:xfrm>
        </p:grpSpPr>
        <p:sp>
          <p:nvSpPr>
            <p:cNvPr id="13587" name="WordArt 275">
              <a:extLst>
                <a:ext uri="{FF2B5EF4-FFF2-40B4-BE49-F238E27FC236}">
                  <a16:creationId xmlns:a16="http://schemas.microsoft.com/office/drawing/2014/main" id="{1723E588-8ED4-4F2E-BD05-AE16ED9BB8E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8" y="175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西郷村</a:t>
              </a:r>
            </a:p>
          </p:txBody>
        </p:sp>
        <p:sp>
          <p:nvSpPr>
            <p:cNvPr id="13588" name="WordArt 276">
              <a:extLst>
                <a:ext uri="{FF2B5EF4-FFF2-40B4-BE49-F238E27FC236}">
                  <a16:creationId xmlns:a16="http://schemas.microsoft.com/office/drawing/2014/main" id="{16471545-985D-4163-A909-81F6BA3EE4A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9" y="175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西郷村</a:t>
              </a:r>
            </a:p>
          </p:txBody>
        </p:sp>
      </p:grpSp>
      <p:grpSp>
        <p:nvGrpSpPr>
          <p:cNvPr id="13589" name="Group 277">
            <a:extLst>
              <a:ext uri="{FF2B5EF4-FFF2-40B4-BE49-F238E27FC236}">
                <a16:creationId xmlns:a16="http://schemas.microsoft.com/office/drawing/2014/main" id="{A44697FD-A02C-4249-B59B-21C20E2A5E96}"/>
              </a:ext>
            </a:extLst>
          </p:cNvPr>
          <p:cNvGrpSpPr>
            <a:grpSpLocks/>
          </p:cNvGrpSpPr>
          <p:nvPr/>
        </p:nvGrpSpPr>
        <p:grpSpPr bwMode="auto">
          <a:xfrm>
            <a:off x="11261725" y="2730500"/>
            <a:ext cx="530225" cy="133350"/>
            <a:chOff x="1933" y="1946"/>
            <a:chExt cx="334" cy="84"/>
          </a:xfrm>
        </p:grpSpPr>
        <p:sp>
          <p:nvSpPr>
            <p:cNvPr id="13590" name="WordArt 278">
              <a:extLst>
                <a:ext uri="{FF2B5EF4-FFF2-40B4-BE49-F238E27FC236}">
                  <a16:creationId xmlns:a16="http://schemas.microsoft.com/office/drawing/2014/main" id="{44FDFA7E-D7C9-47EC-9666-D39709571E2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933" y="1946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南相馬市</a:t>
              </a:r>
            </a:p>
          </p:txBody>
        </p:sp>
        <p:sp>
          <p:nvSpPr>
            <p:cNvPr id="13591" name="WordArt 279">
              <a:extLst>
                <a:ext uri="{FF2B5EF4-FFF2-40B4-BE49-F238E27FC236}">
                  <a16:creationId xmlns:a16="http://schemas.microsoft.com/office/drawing/2014/main" id="{5C9C17DF-4439-498A-9A00-C5DF36B07C0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934" y="1947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南相馬市</a:t>
              </a:r>
            </a:p>
          </p:txBody>
        </p:sp>
      </p:grpSp>
      <p:grpSp>
        <p:nvGrpSpPr>
          <p:cNvPr id="13592" name="Group 280">
            <a:extLst>
              <a:ext uri="{FF2B5EF4-FFF2-40B4-BE49-F238E27FC236}">
                <a16:creationId xmlns:a16="http://schemas.microsoft.com/office/drawing/2014/main" id="{734F5A7C-12EC-421D-8882-7AFED33B8C00}"/>
              </a:ext>
            </a:extLst>
          </p:cNvPr>
          <p:cNvGrpSpPr>
            <a:grpSpLocks/>
          </p:cNvGrpSpPr>
          <p:nvPr/>
        </p:nvGrpSpPr>
        <p:grpSpPr bwMode="auto">
          <a:xfrm>
            <a:off x="8434388" y="6557963"/>
            <a:ext cx="396875" cy="133350"/>
            <a:chOff x="686" y="1946"/>
            <a:chExt cx="250" cy="84"/>
          </a:xfrm>
        </p:grpSpPr>
        <p:sp>
          <p:nvSpPr>
            <p:cNvPr id="13593" name="WordArt 281">
              <a:extLst>
                <a:ext uri="{FF2B5EF4-FFF2-40B4-BE49-F238E27FC236}">
                  <a16:creationId xmlns:a16="http://schemas.microsoft.com/office/drawing/2014/main" id="{5BA2FC38-5F2A-48FB-B217-B05296401A0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86" y="194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石川町</a:t>
              </a:r>
            </a:p>
          </p:txBody>
        </p:sp>
        <p:sp>
          <p:nvSpPr>
            <p:cNvPr id="13594" name="WordArt 282">
              <a:extLst>
                <a:ext uri="{FF2B5EF4-FFF2-40B4-BE49-F238E27FC236}">
                  <a16:creationId xmlns:a16="http://schemas.microsoft.com/office/drawing/2014/main" id="{AD1B7102-2B4D-45E5-AF04-06F83FE0116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87" y="194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石川町</a:t>
              </a:r>
            </a:p>
          </p:txBody>
        </p:sp>
      </p:grpSp>
      <p:grpSp>
        <p:nvGrpSpPr>
          <p:cNvPr id="13595" name="Group 283">
            <a:extLst>
              <a:ext uri="{FF2B5EF4-FFF2-40B4-BE49-F238E27FC236}">
                <a16:creationId xmlns:a16="http://schemas.microsoft.com/office/drawing/2014/main" id="{D0BE9795-B839-4D0E-85F2-19BF7B34665A}"/>
              </a:ext>
            </a:extLst>
          </p:cNvPr>
          <p:cNvGrpSpPr>
            <a:grpSpLocks/>
          </p:cNvGrpSpPr>
          <p:nvPr/>
        </p:nvGrpSpPr>
        <p:grpSpPr bwMode="auto">
          <a:xfrm>
            <a:off x="3213100" y="4260850"/>
            <a:ext cx="396875" cy="133350"/>
            <a:chOff x="1117" y="1946"/>
            <a:chExt cx="250" cy="84"/>
          </a:xfrm>
        </p:grpSpPr>
        <p:sp>
          <p:nvSpPr>
            <p:cNvPr id="13596" name="WordArt 284">
              <a:extLst>
                <a:ext uri="{FF2B5EF4-FFF2-40B4-BE49-F238E27FC236}">
                  <a16:creationId xmlns:a16="http://schemas.microsoft.com/office/drawing/2014/main" id="{AC047F13-E852-4225-9E80-5F8FC78817B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17" y="194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三島町</a:t>
              </a:r>
            </a:p>
          </p:txBody>
        </p:sp>
        <p:sp>
          <p:nvSpPr>
            <p:cNvPr id="13597" name="WordArt 285">
              <a:extLst>
                <a:ext uri="{FF2B5EF4-FFF2-40B4-BE49-F238E27FC236}">
                  <a16:creationId xmlns:a16="http://schemas.microsoft.com/office/drawing/2014/main" id="{5AE37562-F42E-43F3-B2E4-6A35E1DEF76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18" y="194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三島町</a:t>
              </a:r>
            </a:p>
          </p:txBody>
        </p:sp>
      </p:grpSp>
      <p:grpSp>
        <p:nvGrpSpPr>
          <p:cNvPr id="13598" name="Group 286">
            <a:extLst>
              <a:ext uri="{FF2B5EF4-FFF2-40B4-BE49-F238E27FC236}">
                <a16:creationId xmlns:a16="http://schemas.microsoft.com/office/drawing/2014/main" id="{6609DB5D-778F-4076-807C-1DED4EBE0026}"/>
              </a:ext>
            </a:extLst>
          </p:cNvPr>
          <p:cNvGrpSpPr>
            <a:grpSpLocks/>
          </p:cNvGrpSpPr>
          <p:nvPr/>
        </p:nvGrpSpPr>
        <p:grpSpPr bwMode="auto">
          <a:xfrm>
            <a:off x="3430588" y="5386388"/>
            <a:ext cx="396875" cy="133350"/>
            <a:chOff x="1480" y="1946"/>
            <a:chExt cx="250" cy="84"/>
          </a:xfrm>
        </p:grpSpPr>
        <p:sp>
          <p:nvSpPr>
            <p:cNvPr id="13599" name="WordArt 287">
              <a:extLst>
                <a:ext uri="{FF2B5EF4-FFF2-40B4-BE49-F238E27FC236}">
                  <a16:creationId xmlns:a16="http://schemas.microsoft.com/office/drawing/2014/main" id="{E9CA0202-6210-42C6-9293-08C411A1C40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0" y="194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昭和村</a:t>
              </a:r>
            </a:p>
          </p:txBody>
        </p:sp>
        <p:sp>
          <p:nvSpPr>
            <p:cNvPr id="13600" name="WordArt 288">
              <a:extLst>
                <a:ext uri="{FF2B5EF4-FFF2-40B4-BE49-F238E27FC236}">
                  <a16:creationId xmlns:a16="http://schemas.microsoft.com/office/drawing/2014/main" id="{4C52A33E-2183-45A7-B7C4-E846BA47F3E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1" y="194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昭和村</a:t>
              </a:r>
            </a:p>
          </p:txBody>
        </p:sp>
      </p:grpSp>
      <p:grpSp>
        <p:nvGrpSpPr>
          <p:cNvPr id="13601" name="Group 289">
            <a:extLst>
              <a:ext uri="{FF2B5EF4-FFF2-40B4-BE49-F238E27FC236}">
                <a16:creationId xmlns:a16="http://schemas.microsoft.com/office/drawing/2014/main" id="{CE157076-E1DC-47B4-9D26-84046FCA2FD6}"/>
              </a:ext>
            </a:extLst>
          </p:cNvPr>
          <p:cNvGrpSpPr>
            <a:grpSpLocks/>
          </p:cNvGrpSpPr>
          <p:nvPr/>
        </p:nvGrpSpPr>
        <p:grpSpPr bwMode="auto">
          <a:xfrm>
            <a:off x="3070225" y="6645275"/>
            <a:ext cx="530225" cy="133350"/>
            <a:chOff x="1933" y="2203"/>
            <a:chExt cx="334" cy="84"/>
          </a:xfrm>
        </p:grpSpPr>
        <p:sp>
          <p:nvSpPr>
            <p:cNvPr id="13602" name="WordArt 290">
              <a:extLst>
                <a:ext uri="{FF2B5EF4-FFF2-40B4-BE49-F238E27FC236}">
                  <a16:creationId xmlns:a16="http://schemas.microsoft.com/office/drawing/2014/main" id="{BE855815-F833-4F81-B084-5E0BA4010DC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933" y="2203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南会津町</a:t>
              </a:r>
            </a:p>
          </p:txBody>
        </p:sp>
        <p:sp>
          <p:nvSpPr>
            <p:cNvPr id="13603" name="WordArt 291">
              <a:extLst>
                <a:ext uri="{FF2B5EF4-FFF2-40B4-BE49-F238E27FC236}">
                  <a16:creationId xmlns:a16="http://schemas.microsoft.com/office/drawing/2014/main" id="{6CDD582B-F63B-4D08-A386-78223C5FF49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934" y="2204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南会津町</a:t>
              </a:r>
            </a:p>
          </p:txBody>
        </p:sp>
      </p:grpSp>
      <p:grpSp>
        <p:nvGrpSpPr>
          <p:cNvPr id="13604" name="Group 292">
            <a:extLst>
              <a:ext uri="{FF2B5EF4-FFF2-40B4-BE49-F238E27FC236}">
                <a16:creationId xmlns:a16="http://schemas.microsoft.com/office/drawing/2014/main" id="{C5E95016-B535-4DE7-93E2-286A98E910D1}"/>
              </a:ext>
            </a:extLst>
          </p:cNvPr>
          <p:cNvGrpSpPr>
            <a:grpSpLocks/>
          </p:cNvGrpSpPr>
          <p:nvPr/>
        </p:nvGrpSpPr>
        <p:grpSpPr bwMode="auto">
          <a:xfrm>
            <a:off x="9010650" y="6105525"/>
            <a:ext cx="396875" cy="133350"/>
            <a:chOff x="686" y="2203"/>
            <a:chExt cx="250" cy="84"/>
          </a:xfrm>
        </p:grpSpPr>
        <p:sp>
          <p:nvSpPr>
            <p:cNvPr id="13605" name="WordArt 293">
              <a:extLst>
                <a:ext uri="{FF2B5EF4-FFF2-40B4-BE49-F238E27FC236}">
                  <a16:creationId xmlns:a16="http://schemas.microsoft.com/office/drawing/2014/main" id="{0E0D9E14-727B-40C6-86E6-A7D6840FD8F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86" y="220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平田村</a:t>
              </a:r>
            </a:p>
          </p:txBody>
        </p:sp>
        <p:sp>
          <p:nvSpPr>
            <p:cNvPr id="13606" name="WordArt 294">
              <a:extLst>
                <a:ext uri="{FF2B5EF4-FFF2-40B4-BE49-F238E27FC236}">
                  <a16:creationId xmlns:a16="http://schemas.microsoft.com/office/drawing/2014/main" id="{66B30F5C-1A80-47D5-A8FE-22F31BD3225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87" y="220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平田村</a:t>
              </a:r>
            </a:p>
          </p:txBody>
        </p:sp>
      </p:grpSp>
      <p:grpSp>
        <p:nvGrpSpPr>
          <p:cNvPr id="13607" name="Group 295">
            <a:extLst>
              <a:ext uri="{FF2B5EF4-FFF2-40B4-BE49-F238E27FC236}">
                <a16:creationId xmlns:a16="http://schemas.microsoft.com/office/drawing/2014/main" id="{C4C54CCF-6FF7-4506-86FE-18F78671FB29}"/>
              </a:ext>
            </a:extLst>
          </p:cNvPr>
          <p:cNvGrpSpPr>
            <a:grpSpLocks/>
          </p:cNvGrpSpPr>
          <p:nvPr/>
        </p:nvGrpSpPr>
        <p:grpSpPr bwMode="auto">
          <a:xfrm>
            <a:off x="2351088" y="4305300"/>
            <a:ext cx="396875" cy="133350"/>
            <a:chOff x="1117" y="2203"/>
            <a:chExt cx="250" cy="84"/>
          </a:xfrm>
        </p:grpSpPr>
        <p:sp>
          <p:nvSpPr>
            <p:cNvPr id="13608" name="WordArt 296">
              <a:extLst>
                <a:ext uri="{FF2B5EF4-FFF2-40B4-BE49-F238E27FC236}">
                  <a16:creationId xmlns:a16="http://schemas.microsoft.com/office/drawing/2014/main" id="{3860EF1A-B082-49E5-9652-E9D9A13CE3B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17" y="220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金山町</a:t>
              </a:r>
            </a:p>
          </p:txBody>
        </p:sp>
        <p:sp>
          <p:nvSpPr>
            <p:cNvPr id="13609" name="WordArt 297">
              <a:extLst>
                <a:ext uri="{FF2B5EF4-FFF2-40B4-BE49-F238E27FC236}">
                  <a16:creationId xmlns:a16="http://schemas.microsoft.com/office/drawing/2014/main" id="{3E8A2B56-ECA4-4885-94CC-EA2F9267250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18" y="220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金山町</a:t>
              </a:r>
            </a:p>
          </p:txBody>
        </p:sp>
      </p:grpSp>
      <p:grpSp>
        <p:nvGrpSpPr>
          <p:cNvPr id="13610" name="Group 298">
            <a:extLst>
              <a:ext uri="{FF2B5EF4-FFF2-40B4-BE49-F238E27FC236}">
                <a16:creationId xmlns:a16="http://schemas.microsoft.com/office/drawing/2014/main" id="{99B388D1-4754-432E-B2F6-C3D452F7AEC5}"/>
              </a:ext>
            </a:extLst>
          </p:cNvPr>
          <p:cNvGrpSpPr>
            <a:grpSpLocks/>
          </p:cNvGrpSpPr>
          <p:nvPr/>
        </p:nvGrpSpPr>
        <p:grpSpPr bwMode="auto">
          <a:xfrm>
            <a:off x="7840663" y="6600825"/>
            <a:ext cx="396875" cy="133350"/>
            <a:chOff x="1480" y="2203"/>
            <a:chExt cx="250" cy="84"/>
          </a:xfrm>
        </p:grpSpPr>
        <p:sp>
          <p:nvSpPr>
            <p:cNvPr id="13611" name="WordArt 299">
              <a:extLst>
                <a:ext uri="{FF2B5EF4-FFF2-40B4-BE49-F238E27FC236}">
                  <a16:creationId xmlns:a16="http://schemas.microsoft.com/office/drawing/2014/main" id="{369D279B-2E5A-4124-AC6F-A522629F0A3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0" y="220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中島村</a:t>
              </a:r>
            </a:p>
          </p:txBody>
        </p:sp>
        <p:sp>
          <p:nvSpPr>
            <p:cNvPr id="13612" name="WordArt 300">
              <a:extLst>
                <a:ext uri="{FF2B5EF4-FFF2-40B4-BE49-F238E27FC236}">
                  <a16:creationId xmlns:a16="http://schemas.microsoft.com/office/drawing/2014/main" id="{E9AD2BE0-1E6F-4C9F-9AF2-2AF1C108683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1" y="220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中島村</a:t>
              </a:r>
            </a:p>
          </p:txBody>
        </p:sp>
      </p:grpSp>
      <p:grpSp>
        <p:nvGrpSpPr>
          <p:cNvPr id="13613" name="Group 301">
            <a:extLst>
              <a:ext uri="{FF2B5EF4-FFF2-40B4-BE49-F238E27FC236}">
                <a16:creationId xmlns:a16="http://schemas.microsoft.com/office/drawing/2014/main" id="{DD9928B6-F5AD-4425-AF5E-4DE1A12051A8}"/>
              </a:ext>
            </a:extLst>
          </p:cNvPr>
          <p:cNvGrpSpPr>
            <a:grpSpLocks/>
          </p:cNvGrpSpPr>
          <p:nvPr/>
        </p:nvGrpSpPr>
        <p:grpSpPr bwMode="auto">
          <a:xfrm>
            <a:off x="5770563" y="2279650"/>
            <a:ext cx="530225" cy="133350"/>
            <a:chOff x="1941" y="2430"/>
            <a:chExt cx="334" cy="84"/>
          </a:xfrm>
        </p:grpSpPr>
        <p:sp>
          <p:nvSpPr>
            <p:cNvPr id="13614" name="WordArt 302">
              <a:extLst>
                <a:ext uri="{FF2B5EF4-FFF2-40B4-BE49-F238E27FC236}">
                  <a16:creationId xmlns:a16="http://schemas.microsoft.com/office/drawing/2014/main" id="{C5DC431D-EE15-4179-A666-400C827599C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941" y="2430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北塩原村</a:t>
              </a:r>
            </a:p>
          </p:txBody>
        </p:sp>
        <p:sp>
          <p:nvSpPr>
            <p:cNvPr id="13615" name="WordArt 303">
              <a:extLst>
                <a:ext uri="{FF2B5EF4-FFF2-40B4-BE49-F238E27FC236}">
                  <a16:creationId xmlns:a16="http://schemas.microsoft.com/office/drawing/2014/main" id="{B1EF458A-412E-4C8D-9184-6FF9320804D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942" y="2431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北塩原村</a:t>
              </a:r>
            </a:p>
          </p:txBody>
        </p:sp>
      </p:grpSp>
      <p:grpSp>
        <p:nvGrpSpPr>
          <p:cNvPr id="13616" name="Group 304">
            <a:extLst>
              <a:ext uri="{FF2B5EF4-FFF2-40B4-BE49-F238E27FC236}">
                <a16:creationId xmlns:a16="http://schemas.microsoft.com/office/drawing/2014/main" id="{5F95E9E2-B0FD-4233-B2DB-026BCF212389}"/>
              </a:ext>
            </a:extLst>
          </p:cNvPr>
          <p:cNvGrpSpPr>
            <a:grpSpLocks/>
          </p:cNvGrpSpPr>
          <p:nvPr/>
        </p:nvGrpSpPr>
        <p:grpSpPr bwMode="auto">
          <a:xfrm>
            <a:off x="4870450" y="3360738"/>
            <a:ext cx="396875" cy="133350"/>
            <a:chOff x="694" y="2430"/>
            <a:chExt cx="250" cy="84"/>
          </a:xfrm>
        </p:grpSpPr>
        <p:sp>
          <p:nvSpPr>
            <p:cNvPr id="13617" name="WordArt 305">
              <a:extLst>
                <a:ext uri="{FF2B5EF4-FFF2-40B4-BE49-F238E27FC236}">
                  <a16:creationId xmlns:a16="http://schemas.microsoft.com/office/drawing/2014/main" id="{27A511C3-03CA-488B-ADF5-B8D9B2D92A6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94" y="243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湯川村</a:t>
              </a:r>
            </a:p>
          </p:txBody>
        </p:sp>
        <p:sp>
          <p:nvSpPr>
            <p:cNvPr id="13618" name="WordArt 306">
              <a:extLst>
                <a:ext uri="{FF2B5EF4-FFF2-40B4-BE49-F238E27FC236}">
                  <a16:creationId xmlns:a16="http://schemas.microsoft.com/office/drawing/2014/main" id="{9B1197D3-4DFA-4AAF-827E-3C828C932AA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95" y="243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湯川村</a:t>
              </a:r>
            </a:p>
          </p:txBody>
        </p:sp>
      </p:grpSp>
      <p:grpSp>
        <p:nvGrpSpPr>
          <p:cNvPr id="13619" name="Group 307">
            <a:extLst>
              <a:ext uri="{FF2B5EF4-FFF2-40B4-BE49-F238E27FC236}">
                <a16:creationId xmlns:a16="http://schemas.microsoft.com/office/drawing/2014/main" id="{5259EAED-C0CA-4EEB-9E1B-843CDA40CA8C}"/>
              </a:ext>
            </a:extLst>
          </p:cNvPr>
          <p:cNvGrpSpPr>
            <a:grpSpLocks/>
          </p:cNvGrpSpPr>
          <p:nvPr/>
        </p:nvGrpSpPr>
        <p:grpSpPr bwMode="auto">
          <a:xfrm>
            <a:off x="7705725" y="7770813"/>
            <a:ext cx="396875" cy="133350"/>
            <a:chOff x="1125" y="2430"/>
            <a:chExt cx="250" cy="84"/>
          </a:xfrm>
        </p:grpSpPr>
        <p:sp>
          <p:nvSpPr>
            <p:cNvPr id="13620" name="WordArt 308">
              <a:extLst>
                <a:ext uri="{FF2B5EF4-FFF2-40B4-BE49-F238E27FC236}">
                  <a16:creationId xmlns:a16="http://schemas.microsoft.com/office/drawing/2014/main" id="{24384BD2-0140-48FF-B02A-1C6948935A8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25" y="243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棚倉町</a:t>
              </a:r>
            </a:p>
          </p:txBody>
        </p:sp>
        <p:sp>
          <p:nvSpPr>
            <p:cNvPr id="13621" name="WordArt 309">
              <a:extLst>
                <a:ext uri="{FF2B5EF4-FFF2-40B4-BE49-F238E27FC236}">
                  <a16:creationId xmlns:a16="http://schemas.microsoft.com/office/drawing/2014/main" id="{855E431A-61EB-4F70-9D77-42EB9843C6B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26" y="243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棚倉町</a:t>
              </a:r>
            </a:p>
          </p:txBody>
        </p:sp>
      </p:grpSp>
      <p:grpSp>
        <p:nvGrpSpPr>
          <p:cNvPr id="13622" name="Group 310">
            <a:extLst>
              <a:ext uri="{FF2B5EF4-FFF2-40B4-BE49-F238E27FC236}">
                <a16:creationId xmlns:a16="http://schemas.microsoft.com/office/drawing/2014/main" id="{3C3A820A-03A0-43A3-9B69-8F5E0D802688}"/>
              </a:ext>
            </a:extLst>
          </p:cNvPr>
          <p:cNvGrpSpPr>
            <a:grpSpLocks/>
          </p:cNvGrpSpPr>
          <p:nvPr/>
        </p:nvGrpSpPr>
        <p:grpSpPr bwMode="auto">
          <a:xfrm>
            <a:off x="7705725" y="6149975"/>
            <a:ext cx="396875" cy="133350"/>
            <a:chOff x="1488" y="2430"/>
            <a:chExt cx="250" cy="84"/>
          </a:xfrm>
        </p:grpSpPr>
        <p:sp>
          <p:nvSpPr>
            <p:cNvPr id="13623" name="WordArt 311">
              <a:extLst>
                <a:ext uri="{FF2B5EF4-FFF2-40B4-BE49-F238E27FC236}">
                  <a16:creationId xmlns:a16="http://schemas.microsoft.com/office/drawing/2014/main" id="{9F90CF7C-D8FF-4E18-80FD-887BCD8C972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8" y="243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矢吹町</a:t>
              </a:r>
            </a:p>
          </p:txBody>
        </p:sp>
        <p:sp>
          <p:nvSpPr>
            <p:cNvPr id="13624" name="WordArt 312">
              <a:extLst>
                <a:ext uri="{FF2B5EF4-FFF2-40B4-BE49-F238E27FC236}">
                  <a16:creationId xmlns:a16="http://schemas.microsoft.com/office/drawing/2014/main" id="{43436CD0-4BFD-477A-8E3E-2E00564E310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9" y="243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矢吹町</a:t>
              </a:r>
            </a:p>
          </p:txBody>
        </p:sp>
      </p:grpSp>
      <p:grpSp>
        <p:nvGrpSpPr>
          <p:cNvPr id="13625" name="Group 313">
            <a:extLst>
              <a:ext uri="{FF2B5EF4-FFF2-40B4-BE49-F238E27FC236}">
                <a16:creationId xmlns:a16="http://schemas.microsoft.com/office/drawing/2014/main" id="{7826E3B2-30DB-4BA5-8D0C-36D360CA98D9}"/>
              </a:ext>
            </a:extLst>
          </p:cNvPr>
          <p:cNvGrpSpPr>
            <a:grpSpLocks/>
          </p:cNvGrpSpPr>
          <p:nvPr/>
        </p:nvGrpSpPr>
        <p:grpSpPr bwMode="auto">
          <a:xfrm>
            <a:off x="3205163" y="2505075"/>
            <a:ext cx="530225" cy="133350"/>
            <a:chOff x="1933" y="2626"/>
            <a:chExt cx="334" cy="84"/>
          </a:xfrm>
        </p:grpSpPr>
        <p:sp>
          <p:nvSpPr>
            <p:cNvPr id="13626" name="WordArt 314">
              <a:extLst>
                <a:ext uri="{FF2B5EF4-FFF2-40B4-BE49-F238E27FC236}">
                  <a16:creationId xmlns:a16="http://schemas.microsoft.com/office/drawing/2014/main" id="{EDC84459-312E-4C8E-808A-E220F2305AF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933" y="2626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西会津町</a:t>
              </a:r>
            </a:p>
          </p:txBody>
        </p:sp>
        <p:sp>
          <p:nvSpPr>
            <p:cNvPr id="13627" name="WordArt 315">
              <a:extLst>
                <a:ext uri="{FF2B5EF4-FFF2-40B4-BE49-F238E27FC236}">
                  <a16:creationId xmlns:a16="http://schemas.microsoft.com/office/drawing/2014/main" id="{3BBE9850-A9C2-4C4B-B14F-120680F4E79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934" y="2627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西会津町</a:t>
              </a:r>
            </a:p>
          </p:txBody>
        </p:sp>
      </p:grpSp>
      <p:grpSp>
        <p:nvGrpSpPr>
          <p:cNvPr id="13628" name="Group 316">
            <a:extLst>
              <a:ext uri="{FF2B5EF4-FFF2-40B4-BE49-F238E27FC236}">
                <a16:creationId xmlns:a16="http://schemas.microsoft.com/office/drawing/2014/main" id="{EF9D7782-7F95-43ED-BB62-684ABE830EC1}"/>
              </a:ext>
            </a:extLst>
          </p:cNvPr>
          <p:cNvGrpSpPr>
            <a:grpSpLocks/>
          </p:cNvGrpSpPr>
          <p:nvPr/>
        </p:nvGrpSpPr>
        <p:grpSpPr bwMode="auto">
          <a:xfrm>
            <a:off x="7300913" y="6510338"/>
            <a:ext cx="396875" cy="133350"/>
            <a:chOff x="686" y="2626"/>
            <a:chExt cx="250" cy="84"/>
          </a:xfrm>
        </p:grpSpPr>
        <p:sp>
          <p:nvSpPr>
            <p:cNvPr id="13629" name="WordArt 317">
              <a:extLst>
                <a:ext uri="{FF2B5EF4-FFF2-40B4-BE49-F238E27FC236}">
                  <a16:creationId xmlns:a16="http://schemas.microsoft.com/office/drawing/2014/main" id="{7755F12F-0728-4AEC-B72F-BF3885ABEEE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86" y="262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泉崎村</a:t>
              </a:r>
            </a:p>
          </p:txBody>
        </p:sp>
        <p:sp>
          <p:nvSpPr>
            <p:cNvPr id="13630" name="WordArt 318">
              <a:extLst>
                <a:ext uri="{FF2B5EF4-FFF2-40B4-BE49-F238E27FC236}">
                  <a16:creationId xmlns:a16="http://schemas.microsoft.com/office/drawing/2014/main" id="{04BF76E5-0D32-4804-A68C-69CE274B27F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87" y="262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泉崎村</a:t>
              </a:r>
            </a:p>
          </p:txBody>
        </p:sp>
      </p:grpSp>
      <p:grpSp>
        <p:nvGrpSpPr>
          <p:cNvPr id="13631" name="Group 319">
            <a:extLst>
              <a:ext uri="{FF2B5EF4-FFF2-40B4-BE49-F238E27FC236}">
                <a16:creationId xmlns:a16="http://schemas.microsoft.com/office/drawing/2014/main" id="{BB022CF6-5EDE-44F6-9064-61AE6391B8F1}"/>
              </a:ext>
            </a:extLst>
          </p:cNvPr>
          <p:cNvGrpSpPr>
            <a:grpSpLocks/>
          </p:cNvGrpSpPr>
          <p:nvPr/>
        </p:nvGrpSpPr>
        <p:grpSpPr bwMode="auto">
          <a:xfrm>
            <a:off x="8335963" y="6061075"/>
            <a:ext cx="396875" cy="133350"/>
            <a:chOff x="1117" y="2626"/>
            <a:chExt cx="250" cy="84"/>
          </a:xfrm>
        </p:grpSpPr>
        <p:sp>
          <p:nvSpPr>
            <p:cNvPr id="13632" name="WordArt 320">
              <a:extLst>
                <a:ext uri="{FF2B5EF4-FFF2-40B4-BE49-F238E27FC236}">
                  <a16:creationId xmlns:a16="http://schemas.microsoft.com/office/drawing/2014/main" id="{40A15F46-6995-4B7F-8784-796A39E620E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17" y="262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玉川村</a:t>
              </a:r>
            </a:p>
          </p:txBody>
        </p:sp>
        <p:sp>
          <p:nvSpPr>
            <p:cNvPr id="13633" name="WordArt 321">
              <a:extLst>
                <a:ext uri="{FF2B5EF4-FFF2-40B4-BE49-F238E27FC236}">
                  <a16:creationId xmlns:a16="http://schemas.microsoft.com/office/drawing/2014/main" id="{252F8B43-CD8B-424B-AD68-764095CEDD1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18" y="262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玉川村</a:t>
              </a:r>
            </a:p>
          </p:txBody>
        </p:sp>
      </p:grpSp>
      <p:grpSp>
        <p:nvGrpSpPr>
          <p:cNvPr id="13634" name="Group 322">
            <a:extLst>
              <a:ext uri="{FF2B5EF4-FFF2-40B4-BE49-F238E27FC236}">
                <a16:creationId xmlns:a16="http://schemas.microsoft.com/office/drawing/2014/main" id="{0F0880A9-555F-4823-80E5-24E053FAE65C}"/>
              </a:ext>
            </a:extLst>
          </p:cNvPr>
          <p:cNvGrpSpPr>
            <a:grpSpLocks/>
          </p:cNvGrpSpPr>
          <p:nvPr/>
        </p:nvGrpSpPr>
        <p:grpSpPr bwMode="auto">
          <a:xfrm>
            <a:off x="8696325" y="7815263"/>
            <a:ext cx="396875" cy="133350"/>
            <a:chOff x="1480" y="2626"/>
            <a:chExt cx="250" cy="84"/>
          </a:xfrm>
        </p:grpSpPr>
        <p:sp>
          <p:nvSpPr>
            <p:cNvPr id="13635" name="WordArt 323">
              <a:extLst>
                <a:ext uri="{FF2B5EF4-FFF2-40B4-BE49-F238E27FC236}">
                  <a16:creationId xmlns:a16="http://schemas.microsoft.com/office/drawing/2014/main" id="{5599F363-CCBF-4FEE-AF2B-EB914863C4D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0" y="262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鮫川村</a:t>
              </a:r>
            </a:p>
          </p:txBody>
        </p:sp>
        <p:sp>
          <p:nvSpPr>
            <p:cNvPr id="13636" name="WordArt 324">
              <a:extLst>
                <a:ext uri="{FF2B5EF4-FFF2-40B4-BE49-F238E27FC236}">
                  <a16:creationId xmlns:a16="http://schemas.microsoft.com/office/drawing/2014/main" id="{94EB736D-B8EA-4F83-935A-FF073CA47A3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1" y="262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鮫川村</a:t>
              </a:r>
            </a:p>
          </p:txBody>
        </p:sp>
      </p:grpSp>
      <p:grpSp>
        <p:nvGrpSpPr>
          <p:cNvPr id="13637" name="Group 325">
            <a:extLst>
              <a:ext uri="{FF2B5EF4-FFF2-40B4-BE49-F238E27FC236}">
                <a16:creationId xmlns:a16="http://schemas.microsoft.com/office/drawing/2014/main" id="{EF0FAA2C-C731-4550-A510-DC70270AB76E}"/>
              </a:ext>
            </a:extLst>
          </p:cNvPr>
          <p:cNvGrpSpPr>
            <a:grpSpLocks/>
          </p:cNvGrpSpPr>
          <p:nvPr/>
        </p:nvGrpSpPr>
        <p:grpSpPr bwMode="auto">
          <a:xfrm>
            <a:off x="6491288" y="2911475"/>
            <a:ext cx="530225" cy="133350"/>
            <a:chOff x="1933" y="2883"/>
            <a:chExt cx="334" cy="84"/>
          </a:xfrm>
        </p:grpSpPr>
        <p:sp>
          <p:nvSpPr>
            <p:cNvPr id="13638" name="WordArt 326">
              <a:extLst>
                <a:ext uri="{FF2B5EF4-FFF2-40B4-BE49-F238E27FC236}">
                  <a16:creationId xmlns:a16="http://schemas.microsoft.com/office/drawing/2014/main" id="{C45364A1-50B4-4387-BA43-F951CA4F2A7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933" y="2883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猪苗代町</a:t>
              </a:r>
            </a:p>
          </p:txBody>
        </p:sp>
        <p:sp>
          <p:nvSpPr>
            <p:cNvPr id="13639" name="WordArt 327">
              <a:extLst>
                <a:ext uri="{FF2B5EF4-FFF2-40B4-BE49-F238E27FC236}">
                  <a16:creationId xmlns:a16="http://schemas.microsoft.com/office/drawing/2014/main" id="{A246E7D0-E312-4335-83D7-DDC3139FE5A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934" y="2884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猪苗代町</a:t>
              </a:r>
            </a:p>
          </p:txBody>
        </p:sp>
      </p:grpSp>
      <p:grpSp>
        <p:nvGrpSpPr>
          <p:cNvPr id="13640" name="Group 328">
            <a:extLst>
              <a:ext uri="{FF2B5EF4-FFF2-40B4-BE49-F238E27FC236}">
                <a16:creationId xmlns:a16="http://schemas.microsoft.com/office/drawing/2014/main" id="{33B90795-D61A-4024-A3B5-0A1AF1BFBE7F}"/>
              </a:ext>
            </a:extLst>
          </p:cNvPr>
          <p:cNvGrpSpPr>
            <a:grpSpLocks/>
          </p:cNvGrpSpPr>
          <p:nvPr/>
        </p:nvGrpSpPr>
        <p:grpSpPr bwMode="auto">
          <a:xfrm>
            <a:off x="3754438" y="4441825"/>
            <a:ext cx="396875" cy="133350"/>
            <a:chOff x="686" y="2883"/>
            <a:chExt cx="250" cy="84"/>
          </a:xfrm>
        </p:grpSpPr>
        <p:sp>
          <p:nvSpPr>
            <p:cNvPr id="13641" name="WordArt 329">
              <a:extLst>
                <a:ext uri="{FF2B5EF4-FFF2-40B4-BE49-F238E27FC236}">
                  <a16:creationId xmlns:a16="http://schemas.microsoft.com/office/drawing/2014/main" id="{A65B484F-A4F6-42AF-89F7-56F2E79718C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86" y="288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柳津町</a:t>
              </a:r>
            </a:p>
          </p:txBody>
        </p:sp>
        <p:sp>
          <p:nvSpPr>
            <p:cNvPr id="13642" name="WordArt 330">
              <a:extLst>
                <a:ext uri="{FF2B5EF4-FFF2-40B4-BE49-F238E27FC236}">
                  <a16:creationId xmlns:a16="http://schemas.microsoft.com/office/drawing/2014/main" id="{D12BA0DA-2B45-4A1C-A9AE-7F30432CCCA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87" y="288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柳津町</a:t>
              </a:r>
            </a:p>
          </p:txBody>
        </p:sp>
      </p:grpSp>
      <p:grpSp>
        <p:nvGrpSpPr>
          <p:cNvPr id="13643" name="Group 331">
            <a:extLst>
              <a:ext uri="{FF2B5EF4-FFF2-40B4-BE49-F238E27FC236}">
                <a16:creationId xmlns:a16="http://schemas.microsoft.com/office/drawing/2014/main" id="{3413A396-17E0-459C-BA4A-1BF9EC6AE256}"/>
              </a:ext>
            </a:extLst>
          </p:cNvPr>
          <p:cNvGrpSpPr>
            <a:grpSpLocks/>
          </p:cNvGrpSpPr>
          <p:nvPr/>
        </p:nvGrpSpPr>
        <p:grpSpPr bwMode="auto">
          <a:xfrm>
            <a:off x="8201025" y="7186613"/>
            <a:ext cx="396875" cy="133350"/>
            <a:chOff x="1117" y="2883"/>
            <a:chExt cx="250" cy="84"/>
          </a:xfrm>
        </p:grpSpPr>
        <p:sp>
          <p:nvSpPr>
            <p:cNvPr id="13644" name="WordArt 332">
              <a:extLst>
                <a:ext uri="{FF2B5EF4-FFF2-40B4-BE49-F238E27FC236}">
                  <a16:creationId xmlns:a16="http://schemas.microsoft.com/office/drawing/2014/main" id="{23B6D7C9-A6ED-4383-B2F0-3519177B6FF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17" y="288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浅川町</a:t>
              </a:r>
            </a:p>
          </p:txBody>
        </p:sp>
        <p:sp>
          <p:nvSpPr>
            <p:cNvPr id="13645" name="WordArt 333">
              <a:extLst>
                <a:ext uri="{FF2B5EF4-FFF2-40B4-BE49-F238E27FC236}">
                  <a16:creationId xmlns:a16="http://schemas.microsoft.com/office/drawing/2014/main" id="{901B07ED-3E8A-4053-8817-F4D8ED6ED54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18" y="288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浅川町</a:t>
              </a:r>
            </a:p>
          </p:txBody>
        </p:sp>
      </p:grpSp>
      <p:grpSp>
        <p:nvGrpSpPr>
          <p:cNvPr id="13646" name="Group 334">
            <a:extLst>
              <a:ext uri="{FF2B5EF4-FFF2-40B4-BE49-F238E27FC236}">
                <a16:creationId xmlns:a16="http://schemas.microsoft.com/office/drawing/2014/main" id="{3117255A-1A00-4357-BF49-DF25EC03A081}"/>
              </a:ext>
            </a:extLst>
          </p:cNvPr>
          <p:cNvGrpSpPr>
            <a:grpSpLocks/>
          </p:cNvGrpSpPr>
          <p:nvPr/>
        </p:nvGrpSpPr>
        <p:grpSpPr bwMode="auto">
          <a:xfrm>
            <a:off x="9145588" y="7005638"/>
            <a:ext cx="396875" cy="133350"/>
            <a:chOff x="1480" y="2883"/>
            <a:chExt cx="250" cy="84"/>
          </a:xfrm>
        </p:grpSpPr>
        <p:sp>
          <p:nvSpPr>
            <p:cNvPr id="13647" name="WordArt 335">
              <a:extLst>
                <a:ext uri="{FF2B5EF4-FFF2-40B4-BE49-F238E27FC236}">
                  <a16:creationId xmlns:a16="http://schemas.microsoft.com/office/drawing/2014/main" id="{8D8F6C9E-C68A-413B-89E5-3CF63195D79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0" y="288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古殿町</a:t>
              </a:r>
            </a:p>
          </p:txBody>
        </p:sp>
        <p:sp>
          <p:nvSpPr>
            <p:cNvPr id="13648" name="WordArt 336">
              <a:extLst>
                <a:ext uri="{FF2B5EF4-FFF2-40B4-BE49-F238E27FC236}">
                  <a16:creationId xmlns:a16="http://schemas.microsoft.com/office/drawing/2014/main" id="{AF1FF73D-6BBE-483F-A558-2EF874E5BD1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1" y="288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古殿町</a:t>
              </a:r>
            </a:p>
          </p:txBody>
        </p:sp>
      </p:grpSp>
      <p:grpSp>
        <p:nvGrpSpPr>
          <p:cNvPr id="13649" name="Group 337">
            <a:extLst>
              <a:ext uri="{FF2B5EF4-FFF2-40B4-BE49-F238E27FC236}">
                <a16:creationId xmlns:a16="http://schemas.microsoft.com/office/drawing/2014/main" id="{C379DF66-4BC0-45F5-B264-1A6A65B1F89A}"/>
              </a:ext>
            </a:extLst>
          </p:cNvPr>
          <p:cNvGrpSpPr>
            <a:grpSpLocks/>
          </p:cNvGrpSpPr>
          <p:nvPr/>
        </p:nvGrpSpPr>
        <p:grpSpPr bwMode="auto">
          <a:xfrm>
            <a:off x="4510088" y="4575175"/>
            <a:ext cx="530225" cy="133350"/>
            <a:chOff x="1941" y="3110"/>
            <a:chExt cx="334" cy="84"/>
          </a:xfrm>
        </p:grpSpPr>
        <p:sp>
          <p:nvSpPr>
            <p:cNvPr id="13650" name="WordArt 338">
              <a:extLst>
                <a:ext uri="{FF2B5EF4-FFF2-40B4-BE49-F238E27FC236}">
                  <a16:creationId xmlns:a16="http://schemas.microsoft.com/office/drawing/2014/main" id="{406793DA-7C98-41DC-B3C9-F8207C6C45F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941" y="3110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会津美里町</a:t>
              </a:r>
            </a:p>
          </p:txBody>
        </p:sp>
        <p:sp>
          <p:nvSpPr>
            <p:cNvPr id="13651" name="WordArt 339">
              <a:extLst>
                <a:ext uri="{FF2B5EF4-FFF2-40B4-BE49-F238E27FC236}">
                  <a16:creationId xmlns:a16="http://schemas.microsoft.com/office/drawing/2014/main" id="{C7011F01-1A8D-4DB4-8FD0-C84E441A916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942" y="3111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会津美里町</a:t>
              </a:r>
            </a:p>
          </p:txBody>
        </p:sp>
      </p:grpSp>
      <p:grpSp>
        <p:nvGrpSpPr>
          <p:cNvPr id="13652" name="Group 340">
            <a:extLst>
              <a:ext uri="{FF2B5EF4-FFF2-40B4-BE49-F238E27FC236}">
                <a16:creationId xmlns:a16="http://schemas.microsoft.com/office/drawing/2014/main" id="{7928C5EB-0A43-4265-BFE9-05E53B115A96}"/>
              </a:ext>
            </a:extLst>
          </p:cNvPr>
          <p:cNvGrpSpPr>
            <a:grpSpLocks/>
          </p:cNvGrpSpPr>
          <p:nvPr/>
        </p:nvGrpSpPr>
        <p:grpSpPr bwMode="auto">
          <a:xfrm>
            <a:off x="8605838" y="4305300"/>
            <a:ext cx="396875" cy="133350"/>
            <a:chOff x="694" y="3110"/>
            <a:chExt cx="250" cy="84"/>
          </a:xfrm>
        </p:grpSpPr>
        <p:sp>
          <p:nvSpPr>
            <p:cNvPr id="13653" name="WordArt 341">
              <a:extLst>
                <a:ext uri="{FF2B5EF4-FFF2-40B4-BE49-F238E27FC236}">
                  <a16:creationId xmlns:a16="http://schemas.microsoft.com/office/drawing/2014/main" id="{BF42B2DC-CD1D-4DB3-ACDE-855D37996CB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94" y="311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三春町</a:t>
              </a:r>
            </a:p>
          </p:txBody>
        </p:sp>
        <p:sp>
          <p:nvSpPr>
            <p:cNvPr id="13654" name="WordArt 342">
              <a:extLst>
                <a:ext uri="{FF2B5EF4-FFF2-40B4-BE49-F238E27FC236}">
                  <a16:creationId xmlns:a16="http://schemas.microsoft.com/office/drawing/2014/main" id="{A2914A41-F098-43E2-BE03-8F548C87961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95" y="311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三春町</a:t>
              </a:r>
            </a:p>
          </p:txBody>
        </p:sp>
      </p:grpSp>
      <p:grpSp>
        <p:nvGrpSpPr>
          <p:cNvPr id="13655" name="Group 343">
            <a:extLst>
              <a:ext uri="{FF2B5EF4-FFF2-40B4-BE49-F238E27FC236}">
                <a16:creationId xmlns:a16="http://schemas.microsoft.com/office/drawing/2014/main" id="{1D7500CD-DED2-4A77-ABC1-725FFBD1FDA0}"/>
              </a:ext>
            </a:extLst>
          </p:cNvPr>
          <p:cNvGrpSpPr>
            <a:grpSpLocks/>
          </p:cNvGrpSpPr>
          <p:nvPr/>
        </p:nvGrpSpPr>
        <p:grpSpPr bwMode="auto">
          <a:xfrm>
            <a:off x="10325100" y="3765550"/>
            <a:ext cx="396875" cy="133350"/>
            <a:chOff x="1125" y="3110"/>
            <a:chExt cx="250" cy="84"/>
          </a:xfrm>
        </p:grpSpPr>
        <p:sp>
          <p:nvSpPr>
            <p:cNvPr id="13656" name="WordArt 344">
              <a:extLst>
                <a:ext uri="{FF2B5EF4-FFF2-40B4-BE49-F238E27FC236}">
                  <a16:creationId xmlns:a16="http://schemas.microsoft.com/office/drawing/2014/main" id="{15C41C43-02B7-48ED-BF17-0DEEE8DDA8D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25" y="311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葛尾村</a:t>
              </a:r>
            </a:p>
          </p:txBody>
        </p:sp>
        <p:sp>
          <p:nvSpPr>
            <p:cNvPr id="13657" name="WordArt 345">
              <a:extLst>
                <a:ext uri="{FF2B5EF4-FFF2-40B4-BE49-F238E27FC236}">
                  <a16:creationId xmlns:a16="http://schemas.microsoft.com/office/drawing/2014/main" id="{87B325EF-5DB2-4AE2-AF9A-31765F0DC2A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26" y="311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葛尾村</a:t>
              </a:r>
            </a:p>
          </p:txBody>
        </p:sp>
      </p:grpSp>
      <p:grpSp>
        <p:nvGrpSpPr>
          <p:cNvPr id="13658" name="Group 346">
            <a:extLst>
              <a:ext uri="{FF2B5EF4-FFF2-40B4-BE49-F238E27FC236}">
                <a16:creationId xmlns:a16="http://schemas.microsoft.com/office/drawing/2014/main" id="{6121F73E-B945-4A9B-A835-B1045A64EAF5}"/>
              </a:ext>
            </a:extLst>
          </p:cNvPr>
          <p:cNvGrpSpPr>
            <a:grpSpLocks/>
          </p:cNvGrpSpPr>
          <p:nvPr/>
        </p:nvGrpSpPr>
        <p:grpSpPr bwMode="auto">
          <a:xfrm>
            <a:off x="9415463" y="5521325"/>
            <a:ext cx="396875" cy="133350"/>
            <a:chOff x="1488" y="3110"/>
            <a:chExt cx="250" cy="84"/>
          </a:xfrm>
        </p:grpSpPr>
        <p:sp>
          <p:nvSpPr>
            <p:cNvPr id="13659" name="WordArt 347">
              <a:extLst>
                <a:ext uri="{FF2B5EF4-FFF2-40B4-BE49-F238E27FC236}">
                  <a16:creationId xmlns:a16="http://schemas.microsoft.com/office/drawing/2014/main" id="{86E6FEE6-A4A7-4408-A860-8B45DD161AC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8" y="311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小野町</a:t>
              </a:r>
            </a:p>
          </p:txBody>
        </p:sp>
        <p:sp>
          <p:nvSpPr>
            <p:cNvPr id="13660" name="WordArt 348">
              <a:extLst>
                <a:ext uri="{FF2B5EF4-FFF2-40B4-BE49-F238E27FC236}">
                  <a16:creationId xmlns:a16="http://schemas.microsoft.com/office/drawing/2014/main" id="{E19F5A2E-A6D0-4349-B76E-FC80C906B6D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9" y="311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小野町</a:t>
              </a:r>
            </a:p>
          </p:txBody>
        </p:sp>
      </p:grpSp>
      <p:grpSp>
        <p:nvGrpSpPr>
          <p:cNvPr id="13661" name="Group 349">
            <a:extLst>
              <a:ext uri="{FF2B5EF4-FFF2-40B4-BE49-F238E27FC236}">
                <a16:creationId xmlns:a16="http://schemas.microsoft.com/office/drawing/2014/main" id="{D69246DF-A83E-407B-8825-720F3DF07334}"/>
              </a:ext>
            </a:extLst>
          </p:cNvPr>
          <p:cNvGrpSpPr>
            <a:grpSpLocks/>
          </p:cNvGrpSpPr>
          <p:nvPr/>
        </p:nvGrpSpPr>
        <p:grpSpPr bwMode="auto">
          <a:xfrm>
            <a:off x="4205288" y="3225800"/>
            <a:ext cx="530225" cy="133350"/>
            <a:chOff x="2054" y="3337"/>
            <a:chExt cx="334" cy="84"/>
          </a:xfrm>
        </p:grpSpPr>
        <p:sp>
          <p:nvSpPr>
            <p:cNvPr id="13662" name="WordArt 350">
              <a:extLst>
                <a:ext uri="{FF2B5EF4-FFF2-40B4-BE49-F238E27FC236}">
                  <a16:creationId xmlns:a16="http://schemas.microsoft.com/office/drawing/2014/main" id="{A7F17F1E-2877-4262-8D20-FBF7C12BBF4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054" y="3337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会津坂下町</a:t>
              </a:r>
            </a:p>
          </p:txBody>
        </p:sp>
        <p:sp>
          <p:nvSpPr>
            <p:cNvPr id="13663" name="WordArt 351">
              <a:extLst>
                <a:ext uri="{FF2B5EF4-FFF2-40B4-BE49-F238E27FC236}">
                  <a16:creationId xmlns:a16="http://schemas.microsoft.com/office/drawing/2014/main" id="{A3A353C7-EA07-40FA-B357-CE5DDFB8C34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055" y="3338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会津坂下町</a:t>
              </a:r>
            </a:p>
          </p:txBody>
        </p:sp>
      </p:grpSp>
      <p:grpSp>
        <p:nvGrpSpPr>
          <p:cNvPr id="13664" name="Group 352">
            <a:extLst>
              <a:ext uri="{FF2B5EF4-FFF2-40B4-BE49-F238E27FC236}">
                <a16:creationId xmlns:a16="http://schemas.microsoft.com/office/drawing/2014/main" id="{81E6B83B-018C-459F-8F35-163FA0AD871C}"/>
              </a:ext>
            </a:extLst>
          </p:cNvPr>
          <p:cNvGrpSpPr>
            <a:grpSpLocks/>
          </p:cNvGrpSpPr>
          <p:nvPr/>
        </p:nvGrpSpPr>
        <p:grpSpPr bwMode="auto">
          <a:xfrm>
            <a:off x="11215688" y="3900488"/>
            <a:ext cx="396875" cy="133350"/>
            <a:chOff x="686" y="3307"/>
            <a:chExt cx="250" cy="84"/>
          </a:xfrm>
        </p:grpSpPr>
        <p:sp>
          <p:nvSpPr>
            <p:cNvPr id="13665" name="WordArt 353">
              <a:extLst>
                <a:ext uri="{FF2B5EF4-FFF2-40B4-BE49-F238E27FC236}">
                  <a16:creationId xmlns:a16="http://schemas.microsoft.com/office/drawing/2014/main" id="{93CDCB0C-88A8-4538-8DA7-4DA98C0DB5A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86" y="330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浪江町</a:t>
              </a:r>
            </a:p>
          </p:txBody>
        </p:sp>
        <p:sp>
          <p:nvSpPr>
            <p:cNvPr id="13666" name="WordArt 354">
              <a:extLst>
                <a:ext uri="{FF2B5EF4-FFF2-40B4-BE49-F238E27FC236}">
                  <a16:creationId xmlns:a16="http://schemas.microsoft.com/office/drawing/2014/main" id="{75A51B42-8B5B-43D1-9948-703C412163B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87" y="330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浪江町</a:t>
              </a:r>
            </a:p>
          </p:txBody>
        </p:sp>
      </p:grpSp>
      <p:grpSp>
        <p:nvGrpSpPr>
          <p:cNvPr id="13667" name="Group 355">
            <a:extLst>
              <a:ext uri="{FF2B5EF4-FFF2-40B4-BE49-F238E27FC236}">
                <a16:creationId xmlns:a16="http://schemas.microsoft.com/office/drawing/2014/main" id="{532038C8-DAD8-46AA-BC45-A48535355D8C}"/>
              </a:ext>
            </a:extLst>
          </p:cNvPr>
          <p:cNvGrpSpPr>
            <a:grpSpLocks/>
          </p:cNvGrpSpPr>
          <p:nvPr/>
        </p:nvGrpSpPr>
        <p:grpSpPr bwMode="auto">
          <a:xfrm>
            <a:off x="11126788" y="930275"/>
            <a:ext cx="396875" cy="133350"/>
            <a:chOff x="1117" y="3307"/>
            <a:chExt cx="250" cy="84"/>
          </a:xfrm>
        </p:grpSpPr>
        <p:sp>
          <p:nvSpPr>
            <p:cNvPr id="13668" name="WordArt 356">
              <a:extLst>
                <a:ext uri="{FF2B5EF4-FFF2-40B4-BE49-F238E27FC236}">
                  <a16:creationId xmlns:a16="http://schemas.microsoft.com/office/drawing/2014/main" id="{2E4D2D91-55EA-4371-914C-D2393B2D7B1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17" y="330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新地町</a:t>
              </a:r>
            </a:p>
          </p:txBody>
        </p:sp>
        <p:sp>
          <p:nvSpPr>
            <p:cNvPr id="13669" name="WordArt 357">
              <a:extLst>
                <a:ext uri="{FF2B5EF4-FFF2-40B4-BE49-F238E27FC236}">
                  <a16:creationId xmlns:a16="http://schemas.microsoft.com/office/drawing/2014/main" id="{F4B54937-862B-4186-8D36-DAB1BD07781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18" y="330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新地町</a:t>
              </a:r>
            </a:p>
          </p:txBody>
        </p:sp>
      </p:grpSp>
      <p:grpSp>
        <p:nvGrpSpPr>
          <p:cNvPr id="13670" name="Group 358">
            <a:extLst>
              <a:ext uri="{FF2B5EF4-FFF2-40B4-BE49-F238E27FC236}">
                <a16:creationId xmlns:a16="http://schemas.microsoft.com/office/drawing/2014/main" id="{04D4EC57-5C9B-45A5-B03D-73555C929D96}"/>
              </a:ext>
            </a:extLst>
          </p:cNvPr>
          <p:cNvGrpSpPr>
            <a:grpSpLocks/>
          </p:cNvGrpSpPr>
          <p:nvPr/>
        </p:nvGrpSpPr>
        <p:grpSpPr bwMode="auto">
          <a:xfrm>
            <a:off x="11441113" y="6015038"/>
            <a:ext cx="396875" cy="133350"/>
            <a:chOff x="1480" y="3307"/>
            <a:chExt cx="250" cy="84"/>
          </a:xfrm>
        </p:grpSpPr>
        <p:sp>
          <p:nvSpPr>
            <p:cNvPr id="13671" name="WordArt 359">
              <a:extLst>
                <a:ext uri="{FF2B5EF4-FFF2-40B4-BE49-F238E27FC236}">
                  <a16:creationId xmlns:a16="http://schemas.microsoft.com/office/drawing/2014/main" id="{5509470E-7681-4C59-A44C-0946933FE73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0" y="330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広野町</a:t>
              </a:r>
            </a:p>
          </p:txBody>
        </p:sp>
        <p:sp>
          <p:nvSpPr>
            <p:cNvPr id="13672" name="WordArt 360">
              <a:extLst>
                <a:ext uri="{FF2B5EF4-FFF2-40B4-BE49-F238E27FC236}">
                  <a16:creationId xmlns:a16="http://schemas.microsoft.com/office/drawing/2014/main" id="{1C1D0ADE-271A-4611-B93D-1FB2A80B500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1" y="330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広野町</a:t>
              </a:r>
            </a:p>
          </p:txBody>
        </p:sp>
      </p:grpSp>
      <p:grpSp>
        <p:nvGrpSpPr>
          <p:cNvPr id="13673" name="Group 361">
            <a:extLst>
              <a:ext uri="{FF2B5EF4-FFF2-40B4-BE49-F238E27FC236}">
                <a16:creationId xmlns:a16="http://schemas.microsoft.com/office/drawing/2014/main" id="{C6D11856-8146-469A-AADD-380F7D59304A}"/>
              </a:ext>
            </a:extLst>
          </p:cNvPr>
          <p:cNvGrpSpPr>
            <a:grpSpLocks/>
          </p:cNvGrpSpPr>
          <p:nvPr/>
        </p:nvGrpSpPr>
        <p:grpSpPr bwMode="auto">
          <a:xfrm>
            <a:off x="10190163" y="2462213"/>
            <a:ext cx="396875" cy="133350"/>
            <a:chOff x="686" y="3564"/>
            <a:chExt cx="250" cy="84"/>
          </a:xfrm>
        </p:grpSpPr>
        <p:sp>
          <p:nvSpPr>
            <p:cNvPr id="13674" name="WordArt 362">
              <a:extLst>
                <a:ext uri="{FF2B5EF4-FFF2-40B4-BE49-F238E27FC236}">
                  <a16:creationId xmlns:a16="http://schemas.microsoft.com/office/drawing/2014/main" id="{4D30923A-7284-4C1C-A4DA-C246D23B45B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86" y="3564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飯舘村</a:t>
              </a:r>
            </a:p>
          </p:txBody>
        </p:sp>
        <p:sp>
          <p:nvSpPr>
            <p:cNvPr id="13675" name="WordArt 363">
              <a:extLst>
                <a:ext uri="{FF2B5EF4-FFF2-40B4-BE49-F238E27FC236}">
                  <a16:creationId xmlns:a16="http://schemas.microsoft.com/office/drawing/2014/main" id="{E6A32684-DFF0-4E92-9771-E4395ECB075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87" y="3565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飯舘村</a:t>
              </a:r>
            </a:p>
          </p:txBody>
        </p:sp>
      </p:grpSp>
      <p:grpSp>
        <p:nvGrpSpPr>
          <p:cNvPr id="13676" name="Group 364">
            <a:extLst>
              <a:ext uri="{FF2B5EF4-FFF2-40B4-BE49-F238E27FC236}">
                <a16:creationId xmlns:a16="http://schemas.microsoft.com/office/drawing/2014/main" id="{7EE66C15-45DE-4BCA-8822-288EBBBB0E89}"/>
              </a:ext>
            </a:extLst>
          </p:cNvPr>
          <p:cNvGrpSpPr>
            <a:grpSpLocks/>
          </p:cNvGrpSpPr>
          <p:nvPr/>
        </p:nvGrpSpPr>
        <p:grpSpPr bwMode="auto">
          <a:xfrm>
            <a:off x="11666538" y="4979988"/>
            <a:ext cx="396875" cy="133350"/>
            <a:chOff x="1117" y="3564"/>
            <a:chExt cx="250" cy="84"/>
          </a:xfrm>
        </p:grpSpPr>
        <p:sp>
          <p:nvSpPr>
            <p:cNvPr id="13677" name="WordArt 365">
              <a:extLst>
                <a:ext uri="{FF2B5EF4-FFF2-40B4-BE49-F238E27FC236}">
                  <a16:creationId xmlns:a16="http://schemas.microsoft.com/office/drawing/2014/main" id="{98EE5F92-02FA-40EC-8408-7719256F44E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17" y="3564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富岡町</a:t>
              </a:r>
            </a:p>
          </p:txBody>
        </p:sp>
        <p:sp>
          <p:nvSpPr>
            <p:cNvPr id="13678" name="WordArt 366">
              <a:extLst>
                <a:ext uri="{FF2B5EF4-FFF2-40B4-BE49-F238E27FC236}">
                  <a16:creationId xmlns:a16="http://schemas.microsoft.com/office/drawing/2014/main" id="{53213C7B-81CE-404F-BFB9-4D46C14DFBE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18" y="3565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富岡町</a:t>
              </a:r>
            </a:p>
          </p:txBody>
        </p:sp>
      </p:grpSp>
      <p:grpSp>
        <p:nvGrpSpPr>
          <p:cNvPr id="13679" name="Group 367">
            <a:extLst>
              <a:ext uri="{FF2B5EF4-FFF2-40B4-BE49-F238E27FC236}">
                <a16:creationId xmlns:a16="http://schemas.microsoft.com/office/drawing/2014/main" id="{61998381-5FE7-493A-9436-ED04BDE15638}"/>
              </a:ext>
            </a:extLst>
          </p:cNvPr>
          <p:cNvGrpSpPr>
            <a:grpSpLocks/>
          </p:cNvGrpSpPr>
          <p:nvPr/>
        </p:nvGrpSpPr>
        <p:grpSpPr bwMode="auto">
          <a:xfrm>
            <a:off x="11531600" y="5521325"/>
            <a:ext cx="396875" cy="133350"/>
            <a:chOff x="1480" y="3564"/>
            <a:chExt cx="250" cy="84"/>
          </a:xfrm>
        </p:grpSpPr>
        <p:sp>
          <p:nvSpPr>
            <p:cNvPr id="13680" name="WordArt 368">
              <a:extLst>
                <a:ext uri="{FF2B5EF4-FFF2-40B4-BE49-F238E27FC236}">
                  <a16:creationId xmlns:a16="http://schemas.microsoft.com/office/drawing/2014/main" id="{A4DB3269-DCDA-4943-8FB9-E5B50F984CB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0" y="3564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楢葉町</a:t>
              </a:r>
            </a:p>
          </p:txBody>
        </p:sp>
        <p:sp>
          <p:nvSpPr>
            <p:cNvPr id="13681" name="WordArt 369">
              <a:extLst>
                <a:ext uri="{FF2B5EF4-FFF2-40B4-BE49-F238E27FC236}">
                  <a16:creationId xmlns:a16="http://schemas.microsoft.com/office/drawing/2014/main" id="{703A622B-4616-4923-8EF7-A51BE9C389B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1" y="3565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楢葉町</a:t>
              </a:r>
            </a:p>
          </p:txBody>
        </p:sp>
      </p:grpSp>
      <p:grpSp>
        <p:nvGrpSpPr>
          <p:cNvPr id="13682" name="Group 370">
            <a:extLst>
              <a:ext uri="{FF2B5EF4-FFF2-40B4-BE49-F238E27FC236}">
                <a16:creationId xmlns:a16="http://schemas.microsoft.com/office/drawing/2014/main" id="{9363ACF8-7AC7-4351-B348-BC08A98BAA29}"/>
              </a:ext>
            </a:extLst>
          </p:cNvPr>
          <p:cNvGrpSpPr>
            <a:grpSpLocks/>
          </p:cNvGrpSpPr>
          <p:nvPr/>
        </p:nvGrpSpPr>
        <p:grpSpPr bwMode="auto">
          <a:xfrm>
            <a:off x="10587038" y="5160963"/>
            <a:ext cx="396875" cy="133350"/>
            <a:chOff x="573" y="3760"/>
            <a:chExt cx="250" cy="84"/>
          </a:xfrm>
        </p:grpSpPr>
        <p:sp>
          <p:nvSpPr>
            <p:cNvPr id="13683" name="WordArt 371">
              <a:extLst>
                <a:ext uri="{FF2B5EF4-FFF2-40B4-BE49-F238E27FC236}">
                  <a16:creationId xmlns:a16="http://schemas.microsoft.com/office/drawing/2014/main" id="{3F816DA0-ACC1-4D2A-AEA5-1BC3E9D479E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73" y="376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川内村</a:t>
              </a:r>
            </a:p>
          </p:txBody>
        </p:sp>
        <p:sp>
          <p:nvSpPr>
            <p:cNvPr id="13684" name="WordArt 372">
              <a:extLst>
                <a:ext uri="{FF2B5EF4-FFF2-40B4-BE49-F238E27FC236}">
                  <a16:creationId xmlns:a16="http://schemas.microsoft.com/office/drawing/2014/main" id="{D3369C02-FDD2-4B96-BCCC-BCEEB6B47EC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74" y="376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川内村</a:t>
              </a:r>
            </a:p>
          </p:txBody>
        </p:sp>
      </p:grpSp>
      <p:grpSp>
        <p:nvGrpSpPr>
          <p:cNvPr id="13685" name="Group 373">
            <a:extLst>
              <a:ext uri="{FF2B5EF4-FFF2-40B4-BE49-F238E27FC236}">
                <a16:creationId xmlns:a16="http://schemas.microsoft.com/office/drawing/2014/main" id="{DF17BB8E-3943-405E-990F-F156469746E8}"/>
              </a:ext>
            </a:extLst>
          </p:cNvPr>
          <p:cNvGrpSpPr>
            <a:grpSpLocks/>
          </p:cNvGrpSpPr>
          <p:nvPr/>
        </p:nvGrpSpPr>
        <p:grpSpPr bwMode="auto">
          <a:xfrm>
            <a:off x="11487150" y="4621213"/>
            <a:ext cx="396875" cy="133350"/>
            <a:chOff x="1004" y="3760"/>
            <a:chExt cx="250" cy="84"/>
          </a:xfrm>
        </p:grpSpPr>
        <p:sp>
          <p:nvSpPr>
            <p:cNvPr id="13686" name="WordArt 374">
              <a:extLst>
                <a:ext uri="{FF2B5EF4-FFF2-40B4-BE49-F238E27FC236}">
                  <a16:creationId xmlns:a16="http://schemas.microsoft.com/office/drawing/2014/main" id="{8F4EAE36-D89E-443C-88A8-E4CD4183892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04" y="376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大熊町</a:t>
              </a:r>
            </a:p>
          </p:txBody>
        </p:sp>
        <p:sp>
          <p:nvSpPr>
            <p:cNvPr id="13687" name="WordArt 375">
              <a:extLst>
                <a:ext uri="{FF2B5EF4-FFF2-40B4-BE49-F238E27FC236}">
                  <a16:creationId xmlns:a16="http://schemas.microsoft.com/office/drawing/2014/main" id="{D10BF7EC-E637-4140-9DBB-C5C4D8E1C14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05" y="376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大熊町</a:t>
              </a:r>
            </a:p>
          </p:txBody>
        </p:sp>
      </p:grpSp>
      <p:grpSp>
        <p:nvGrpSpPr>
          <p:cNvPr id="13688" name="Group 376">
            <a:extLst>
              <a:ext uri="{FF2B5EF4-FFF2-40B4-BE49-F238E27FC236}">
                <a16:creationId xmlns:a16="http://schemas.microsoft.com/office/drawing/2014/main" id="{F8081227-FB5C-4E49-9532-7B6110142A87}"/>
              </a:ext>
            </a:extLst>
          </p:cNvPr>
          <p:cNvGrpSpPr>
            <a:grpSpLocks/>
          </p:cNvGrpSpPr>
          <p:nvPr/>
        </p:nvGrpSpPr>
        <p:grpSpPr bwMode="auto">
          <a:xfrm>
            <a:off x="11710988" y="4260850"/>
            <a:ext cx="396875" cy="133350"/>
            <a:chOff x="1367" y="3760"/>
            <a:chExt cx="250" cy="84"/>
          </a:xfrm>
        </p:grpSpPr>
        <p:sp>
          <p:nvSpPr>
            <p:cNvPr id="13689" name="WordArt 377">
              <a:extLst>
                <a:ext uri="{FF2B5EF4-FFF2-40B4-BE49-F238E27FC236}">
                  <a16:creationId xmlns:a16="http://schemas.microsoft.com/office/drawing/2014/main" id="{A46FAF3D-4321-4A79-AF95-D86007B9740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67" y="376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双葉町</a:t>
              </a:r>
            </a:p>
          </p:txBody>
        </p:sp>
        <p:sp>
          <p:nvSpPr>
            <p:cNvPr id="13690" name="WordArt 378">
              <a:extLst>
                <a:ext uri="{FF2B5EF4-FFF2-40B4-BE49-F238E27FC236}">
                  <a16:creationId xmlns:a16="http://schemas.microsoft.com/office/drawing/2014/main" id="{4C8E081E-0979-4E10-8F71-9BC96907D37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68" y="376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双葉町</a:t>
              </a:r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801" name="Group 417">
            <a:extLst>
              <a:ext uri="{FF2B5EF4-FFF2-40B4-BE49-F238E27FC236}">
                <a16:creationId xmlns:a16="http://schemas.microsoft.com/office/drawing/2014/main" id="{51171615-5CE2-4F94-8383-F29D64631CD3}"/>
              </a:ext>
            </a:extLst>
          </p:cNvPr>
          <p:cNvGrpSpPr>
            <a:grpSpLocks/>
          </p:cNvGrpSpPr>
          <p:nvPr/>
        </p:nvGrpSpPr>
        <p:grpSpPr bwMode="auto">
          <a:xfrm>
            <a:off x="820738" y="300038"/>
            <a:ext cx="11341100" cy="9001125"/>
            <a:chOff x="517" y="189"/>
            <a:chExt cx="7144" cy="5670"/>
          </a:xfrm>
        </p:grpSpPr>
        <p:sp>
          <p:nvSpPr>
            <p:cNvPr id="16802" name="Rectangle 418">
              <a:extLst>
                <a:ext uri="{FF2B5EF4-FFF2-40B4-BE49-F238E27FC236}">
                  <a16:creationId xmlns:a16="http://schemas.microsoft.com/office/drawing/2014/main" id="{5017A1FB-66A2-4280-B5BE-8786CC10CC9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53" y="5519"/>
              <a:ext cx="680" cy="340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803" name="Rectangle 419">
              <a:extLst>
                <a:ext uri="{FF2B5EF4-FFF2-40B4-BE49-F238E27FC236}">
                  <a16:creationId xmlns:a16="http://schemas.microsoft.com/office/drawing/2014/main" id="{DFCC15A1-01D2-44E1-8682-5A8888EB2D7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12" y="5065"/>
              <a:ext cx="1134" cy="454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804" name="Rectangle 420">
              <a:extLst>
                <a:ext uri="{FF2B5EF4-FFF2-40B4-BE49-F238E27FC236}">
                  <a16:creationId xmlns:a16="http://schemas.microsoft.com/office/drawing/2014/main" id="{60C96F58-0878-4FA0-9C12-6CCE9D975FC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86" y="4725"/>
              <a:ext cx="680" cy="341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805" name="Rectangle 421">
              <a:extLst>
                <a:ext uri="{FF2B5EF4-FFF2-40B4-BE49-F238E27FC236}">
                  <a16:creationId xmlns:a16="http://schemas.microsoft.com/office/drawing/2014/main" id="{F094A9D3-792F-46DF-9D3A-308AAAC50AD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66" y="4725"/>
              <a:ext cx="227" cy="340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806" name="Rectangle 422">
              <a:extLst>
                <a:ext uri="{FF2B5EF4-FFF2-40B4-BE49-F238E27FC236}">
                  <a16:creationId xmlns:a16="http://schemas.microsoft.com/office/drawing/2014/main" id="{D7134250-2CE4-4936-9B8D-55F63979DF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93" y="4725"/>
              <a:ext cx="680" cy="340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807" name="Rectangle 423">
              <a:extLst>
                <a:ext uri="{FF2B5EF4-FFF2-40B4-BE49-F238E27FC236}">
                  <a16:creationId xmlns:a16="http://schemas.microsoft.com/office/drawing/2014/main" id="{8D5B4619-3DB8-4F8E-AB63-C92B39CB800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73" y="3591"/>
              <a:ext cx="1474" cy="2041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808" name="Rectangle 424">
              <a:extLst>
                <a:ext uri="{FF2B5EF4-FFF2-40B4-BE49-F238E27FC236}">
                  <a16:creationId xmlns:a16="http://schemas.microsoft.com/office/drawing/2014/main" id="{907940B0-42BC-4C0D-8F9C-6DF7E0FC70E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06" y="4158"/>
              <a:ext cx="567" cy="567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809" name="Rectangle 425">
              <a:extLst>
                <a:ext uri="{FF2B5EF4-FFF2-40B4-BE49-F238E27FC236}">
                  <a16:creationId xmlns:a16="http://schemas.microsoft.com/office/drawing/2014/main" id="{70727B8C-4494-43D3-8C69-FF7F9D05A83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32" y="4271"/>
              <a:ext cx="794" cy="454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810" name="Rectangle 426">
              <a:extLst>
                <a:ext uri="{FF2B5EF4-FFF2-40B4-BE49-F238E27FC236}">
                  <a16:creationId xmlns:a16="http://schemas.microsoft.com/office/drawing/2014/main" id="{56A5BE0A-E87C-435D-A260-8883F5EA13E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06" y="3591"/>
              <a:ext cx="567" cy="567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811" name="Rectangle 427">
              <a:extLst>
                <a:ext uri="{FF2B5EF4-FFF2-40B4-BE49-F238E27FC236}">
                  <a16:creationId xmlns:a16="http://schemas.microsoft.com/office/drawing/2014/main" id="{75A7B91F-6ED7-4C9C-90AD-71DDBA45E09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86" y="3931"/>
              <a:ext cx="340" cy="340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812" name="Rectangle 428">
              <a:extLst>
                <a:ext uri="{FF2B5EF4-FFF2-40B4-BE49-F238E27FC236}">
                  <a16:creationId xmlns:a16="http://schemas.microsoft.com/office/drawing/2014/main" id="{7CDBA32C-0A92-4346-8E8E-77A16B73845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65" y="3931"/>
              <a:ext cx="1020" cy="340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813" name="Rectangle 429">
              <a:extLst>
                <a:ext uri="{FF2B5EF4-FFF2-40B4-BE49-F238E27FC236}">
                  <a16:creationId xmlns:a16="http://schemas.microsoft.com/office/drawing/2014/main" id="{E220D0CB-12B2-4B1F-BA24-3A94D42A007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65" y="3591"/>
              <a:ext cx="1361" cy="340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814" name="Rectangle 430">
              <a:extLst>
                <a:ext uri="{FF2B5EF4-FFF2-40B4-BE49-F238E27FC236}">
                  <a16:creationId xmlns:a16="http://schemas.microsoft.com/office/drawing/2014/main" id="{B513BE24-2ACA-4FF2-9A36-6FEF826DBEA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05" y="3251"/>
              <a:ext cx="1701" cy="340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815" name="Rectangle 431">
              <a:extLst>
                <a:ext uri="{FF2B5EF4-FFF2-40B4-BE49-F238E27FC236}">
                  <a16:creationId xmlns:a16="http://schemas.microsoft.com/office/drawing/2014/main" id="{CD0AE82F-BE2C-4097-974C-D6D80E13F9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05" y="2457"/>
              <a:ext cx="1474" cy="794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816" name="Rectangle 432">
              <a:extLst>
                <a:ext uri="{FF2B5EF4-FFF2-40B4-BE49-F238E27FC236}">
                  <a16:creationId xmlns:a16="http://schemas.microsoft.com/office/drawing/2014/main" id="{B4BA0DF0-906A-496F-ACFB-49F2AF2AFFF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06" y="3251"/>
              <a:ext cx="681" cy="340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817" name="Rectangle 433">
              <a:extLst>
                <a:ext uri="{FF2B5EF4-FFF2-40B4-BE49-F238E27FC236}">
                  <a16:creationId xmlns:a16="http://schemas.microsoft.com/office/drawing/2014/main" id="{550D9C3B-FCE0-4348-BA45-157F7F63A70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87" y="3251"/>
              <a:ext cx="793" cy="340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818" name="Rectangle 434">
              <a:extLst>
                <a:ext uri="{FF2B5EF4-FFF2-40B4-BE49-F238E27FC236}">
                  <a16:creationId xmlns:a16="http://schemas.microsoft.com/office/drawing/2014/main" id="{A99F285C-147B-47EC-8B76-F468C123A12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79" y="2457"/>
              <a:ext cx="341" cy="794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819" name="Rectangle 435">
              <a:extLst>
                <a:ext uri="{FF2B5EF4-FFF2-40B4-BE49-F238E27FC236}">
                  <a16:creationId xmlns:a16="http://schemas.microsoft.com/office/drawing/2014/main" id="{6D0978F7-A819-4B45-BF46-B5174392083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20" y="2457"/>
              <a:ext cx="1360" cy="794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820" name="Rectangle 436">
              <a:extLst>
                <a:ext uri="{FF2B5EF4-FFF2-40B4-BE49-F238E27FC236}">
                  <a16:creationId xmlns:a16="http://schemas.microsoft.com/office/drawing/2014/main" id="{73EEFB2B-2383-4E42-898D-70A7D559DA7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80" y="3364"/>
              <a:ext cx="681" cy="227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821" name="Rectangle 437">
              <a:extLst>
                <a:ext uri="{FF2B5EF4-FFF2-40B4-BE49-F238E27FC236}">
                  <a16:creationId xmlns:a16="http://schemas.microsoft.com/office/drawing/2014/main" id="{5B34A64F-AE36-4F57-92B8-DA43EBBABFB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80" y="3137"/>
              <a:ext cx="681" cy="227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822" name="Rectangle 438">
              <a:extLst>
                <a:ext uri="{FF2B5EF4-FFF2-40B4-BE49-F238E27FC236}">
                  <a16:creationId xmlns:a16="http://schemas.microsoft.com/office/drawing/2014/main" id="{14A4F1CC-8562-45FC-8661-ED9A656008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80" y="2911"/>
              <a:ext cx="681" cy="227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823" name="Rectangle 439">
              <a:extLst>
                <a:ext uri="{FF2B5EF4-FFF2-40B4-BE49-F238E27FC236}">
                  <a16:creationId xmlns:a16="http://schemas.microsoft.com/office/drawing/2014/main" id="{7A1A1DBE-BF6C-4CE4-A098-2BD4AF36F75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80" y="2684"/>
              <a:ext cx="681" cy="227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824" name="Rectangle 440">
              <a:extLst>
                <a:ext uri="{FF2B5EF4-FFF2-40B4-BE49-F238E27FC236}">
                  <a16:creationId xmlns:a16="http://schemas.microsoft.com/office/drawing/2014/main" id="{BF9D351D-1600-4BA5-9743-212CA75DFCE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80" y="2457"/>
              <a:ext cx="681" cy="227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825" name="Rectangle 441">
              <a:extLst>
                <a:ext uri="{FF2B5EF4-FFF2-40B4-BE49-F238E27FC236}">
                  <a16:creationId xmlns:a16="http://schemas.microsoft.com/office/drawing/2014/main" id="{B7EDA682-F0C5-4FA6-82B8-25960C27285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00" y="2230"/>
              <a:ext cx="1361" cy="227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826" name="Rectangle 442">
              <a:extLst>
                <a:ext uri="{FF2B5EF4-FFF2-40B4-BE49-F238E27FC236}">
                  <a16:creationId xmlns:a16="http://schemas.microsoft.com/office/drawing/2014/main" id="{BBCDD1AB-7B12-41A1-9AEB-325FFAD18F0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20" y="2230"/>
              <a:ext cx="681" cy="227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827" name="Rectangle 443">
              <a:extLst>
                <a:ext uri="{FF2B5EF4-FFF2-40B4-BE49-F238E27FC236}">
                  <a16:creationId xmlns:a16="http://schemas.microsoft.com/office/drawing/2014/main" id="{42CDBBFF-CE7E-4AA9-BF78-AA62A85AC37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39" y="2230"/>
              <a:ext cx="681" cy="227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828" name="Rectangle 444">
              <a:extLst>
                <a:ext uri="{FF2B5EF4-FFF2-40B4-BE49-F238E27FC236}">
                  <a16:creationId xmlns:a16="http://schemas.microsoft.com/office/drawing/2014/main" id="{03FD8D93-E7EC-401E-84EF-6640DB1C3DF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67" y="1210"/>
              <a:ext cx="794" cy="1020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829" name="Rectangle 445">
              <a:extLst>
                <a:ext uri="{FF2B5EF4-FFF2-40B4-BE49-F238E27FC236}">
                  <a16:creationId xmlns:a16="http://schemas.microsoft.com/office/drawing/2014/main" id="{7B307B8E-ADCF-4F6A-A7B3-09FA487AF4F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39" y="1777"/>
              <a:ext cx="794" cy="453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830" name="Rectangle 446">
              <a:extLst>
                <a:ext uri="{FF2B5EF4-FFF2-40B4-BE49-F238E27FC236}">
                  <a16:creationId xmlns:a16="http://schemas.microsoft.com/office/drawing/2014/main" id="{1FDDF812-0420-470F-9BC7-F174EC46D1C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99" y="1777"/>
              <a:ext cx="340" cy="680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831" name="Rectangle 447">
              <a:extLst>
                <a:ext uri="{FF2B5EF4-FFF2-40B4-BE49-F238E27FC236}">
                  <a16:creationId xmlns:a16="http://schemas.microsoft.com/office/drawing/2014/main" id="{B28F25DA-C41B-4243-B26D-94FC1BD7F7C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32" y="1210"/>
              <a:ext cx="567" cy="1247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832" name="Rectangle 448">
              <a:extLst>
                <a:ext uri="{FF2B5EF4-FFF2-40B4-BE49-F238E27FC236}">
                  <a16:creationId xmlns:a16="http://schemas.microsoft.com/office/drawing/2014/main" id="{CF880366-D332-4BB4-9279-A2181A7E782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00" y="1210"/>
              <a:ext cx="567" cy="1020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833" name="Rectangle 449">
              <a:extLst>
                <a:ext uri="{FF2B5EF4-FFF2-40B4-BE49-F238E27FC236}">
                  <a16:creationId xmlns:a16="http://schemas.microsoft.com/office/drawing/2014/main" id="{048B4689-7B52-4518-A7F9-76059A13C85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99" y="529"/>
              <a:ext cx="1134" cy="1248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834" name="Rectangle 450">
              <a:extLst>
                <a:ext uri="{FF2B5EF4-FFF2-40B4-BE49-F238E27FC236}">
                  <a16:creationId xmlns:a16="http://schemas.microsoft.com/office/drawing/2014/main" id="{F384CF7F-3486-4535-BA45-EA45CAFF543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33" y="529"/>
              <a:ext cx="567" cy="1021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835" name="Rectangle 451">
              <a:extLst>
                <a:ext uri="{FF2B5EF4-FFF2-40B4-BE49-F238E27FC236}">
                  <a16:creationId xmlns:a16="http://schemas.microsoft.com/office/drawing/2014/main" id="{24D5B56A-B6F3-478F-ACE8-CD5F9C842AE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640" y="756"/>
              <a:ext cx="907" cy="454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836" name="Rectangle 452">
              <a:extLst>
                <a:ext uri="{FF2B5EF4-FFF2-40B4-BE49-F238E27FC236}">
                  <a16:creationId xmlns:a16="http://schemas.microsoft.com/office/drawing/2014/main" id="{3C60E87D-1EF5-4B03-8CA5-3F113508D76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33" y="1550"/>
              <a:ext cx="566" cy="681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837" name="Rectangle 453">
              <a:extLst>
                <a:ext uri="{FF2B5EF4-FFF2-40B4-BE49-F238E27FC236}">
                  <a16:creationId xmlns:a16="http://schemas.microsoft.com/office/drawing/2014/main" id="{2589A63C-A3A8-44D1-9390-ABD55989B34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93" y="189"/>
              <a:ext cx="340" cy="340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838" name="Rectangle 454">
              <a:extLst>
                <a:ext uri="{FF2B5EF4-FFF2-40B4-BE49-F238E27FC236}">
                  <a16:creationId xmlns:a16="http://schemas.microsoft.com/office/drawing/2014/main" id="{68C5663D-5AFC-4C50-A7A7-0E2D8B78AD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33" y="189"/>
              <a:ext cx="341" cy="340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839" name="Rectangle 455">
              <a:extLst>
                <a:ext uri="{FF2B5EF4-FFF2-40B4-BE49-F238E27FC236}">
                  <a16:creationId xmlns:a16="http://schemas.microsoft.com/office/drawing/2014/main" id="{EF2C9F78-9D91-4481-80D1-EB0F46A54D7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80" y="416"/>
              <a:ext cx="341" cy="340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840" name="Rectangle 456">
              <a:extLst>
                <a:ext uri="{FF2B5EF4-FFF2-40B4-BE49-F238E27FC236}">
                  <a16:creationId xmlns:a16="http://schemas.microsoft.com/office/drawing/2014/main" id="{EE14CFE4-33B9-49B7-BDD2-9A88AEE8B46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25" y="2457"/>
              <a:ext cx="680" cy="1134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841" name="Rectangle 457">
              <a:extLst>
                <a:ext uri="{FF2B5EF4-FFF2-40B4-BE49-F238E27FC236}">
                  <a16:creationId xmlns:a16="http://schemas.microsoft.com/office/drawing/2014/main" id="{47135F15-0405-4BBF-80D2-48E2C16547E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65" y="2003"/>
              <a:ext cx="567" cy="454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842" name="Rectangle 458">
              <a:extLst>
                <a:ext uri="{FF2B5EF4-FFF2-40B4-BE49-F238E27FC236}">
                  <a16:creationId xmlns:a16="http://schemas.microsoft.com/office/drawing/2014/main" id="{F24F38CA-37A1-4F41-BBCF-FB5C80B13D1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25" y="2003"/>
              <a:ext cx="340" cy="454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843" name="Rectangle 459">
              <a:extLst>
                <a:ext uri="{FF2B5EF4-FFF2-40B4-BE49-F238E27FC236}">
                  <a16:creationId xmlns:a16="http://schemas.microsoft.com/office/drawing/2014/main" id="{ADF1B902-1397-4DDD-98B0-5C73D81A39B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65" y="1096"/>
              <a:ext cx="567" cy="907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844" name="Rectangle 460">
              <a:extLst>
                <a:ext uri="{FF2B5EF4-FFF2-40B4-BE49-F238E27FC236}">
                  <a16:creationId xmlns:a16="http://schemas.microsoft.com/office/drawing/2014/main" id="{1C892ECB-0951-444A-B9F1-D9ED707184F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44" y="869"/>
              <a:ext cx="1021" cy="1134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845" name="Rectangle 461">
              <a:extLst>
                <a:ext uri="{FF2B5EF4-FFF2-40B4-BE49-F238E27FC236}">
                  <a16:creationId xmlns:a16="http://schemas.microsoft.com/office/drawing/2014/main" id="{DF8EAD36-63EF-4EEC-A3B4-0212241FC41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77" y="983"/>
              <a:ext cx="567" cy="1474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846" name="Rectangle 462">
              <a:extLst>
                <a:ext uri="{FF2B5EF4-FFF2-40B4-BE49-F238E27FC236}">
                  <a16:creationId xmlns:a16="http://schemas.microsoft.com/office/drawing/2014/main" id="{068A5113-5716-43AF-9AEC-57F5B9043C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44" y="2003"/>
              <a:ext cx="681" cy="454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847" name="Rectangle 463">
              <a:extLst>
                <a:ext uri="{FF2B5EF4-FFF2-40B4-BE49-F238E27FC236}">
                  <a16:creationId xmlns:a16="http://schemas.microsoft.com/office/drawing/2014/main" id="{42637C9F-BB39-4F24-8F43-93D06227E73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71" y="2457"/>
              <a:ext cx="454" cy="1134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848" name="Rectangle 464">
              <a:extLst>
                <a:ext uri="{FF2B5EF4-FFF2-40B4-BE49-F238E27FC236}">
                  <a16:creationId xmlns:a16="http://schemas.microsoft.com/office/drawing/2014/main" id="{CD9A3622-51F9-4492-956A-FE59762438B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71" y="3591"/>
              <a:ext cx="794" cy="680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849" name="Rectangle 465">
              <a:extLst>
                <a:ext uri="{FF2B5EF4-FFF2-40B4-BE49-F238E27FC236}">
                  <a16:creationId xmlns:a16="http://schemas.microsoft.com/office/drawing/2014/main" id="{5AE112D8-85AB-402B-8161-706001D8B7F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18" y="2457"/>
              <a:ext cx="454" cy="794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850" name="Rectangle 466">
              <a:extLst>
                <a:ext uri="{FF2B5EF4-FFF2-40B4-BE49-F238E27FC236}">
                  <a16:creationId xmlns:a16="http://schemas.microsoft.com/office/drawing/2014/main" id="{3255B876-3C7F-49DB-8DA7-B806C215971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77" y="2457"/>
              <a:ext cx="341" cy="794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851" name="Rectangle 467">
              <a:extLst>
                <a:ext uri="{FF2B5EF4-FFF2-40B4-BE49-F238E27FC236}">
                  <a16:creationId xmlns:a16="http://schemas.microsoft.com/office/drawing/2014/main" id="{4AEC0BD3-768F-43FC-941B-F0B567675E4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77" y="3251"/>
              <a:ext cx="794" cy="567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852" name="Rectangle 468">
              <a:extLst>
                <a:ext uri="{FF2B5EF4-FFF2-40B4-BE49-F238E27FC236}">
                  <a16:creationId xmlns:a16="http://schemas.microsoft.com/office/drawing/2014/main" id="{E991BF62-E883-4870-B7B1-7D8C49D74AD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10" y="2457"/>
              <a:ext cx="567" cy="1361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853" name="Rectangle 469">
              <a:extLst>
                <a:ext uri="{FF2B5EF4-FFF2-40B4-BE49-F238E27FC236}">
                  <a16:creationId xmlns:a16="http://schemas.microsoft.com/office/drawing/2014/main" id="{44C9565B-F202-4EE1-A12E-EDB18A6D2E3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7" y="2684"/>
              <a:ext cx="793" cy="1587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854" name="Rectangle 470">
              <a:extLst>
                <a:ext uri="{FF2B5EF4-FFF2-40B4-BE49-F238E27FC236}">
                  <a16:creationId xmlns:a16="http://schemas.microsoft.com/office/drawing/2014/main" id="{3C8AAE58-12F0-4363-9508-01B6F4049DA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10" y="3818"/>
              <a:ext cx="1361" cy="1134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855" name="Rectangle 471">
              <a:extLst>
                <a:ext uri="{FF2B5EF4-FFF2-40B4-BE49-F238E27FC236}">
                  <a16:creationId xmlns:a16="http://schemas.microsoft.com/office/drawing/2014/main" id="{5241F548-EA9C-4E9E-A52E-1A087DDA0A0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0" y="4271"/>
              <a:ext cx="680" cy="1020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856" name="Rectangle 472">
              <a:extLst>
                <a:ext uri="{FF2B5EF4-FFF2-40B4-BE49-F238E27FC236}">
                  <a16:creationId xmlns:a16="http://schemas.microsoft.com/office/drawing/2014/main" id="{30C81895-4C04-483A-BB69-536DA0E7A97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26" y="4385"/>
              <a:ext cx="680" cy="340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857" name="Rectangle 473">
              <a:extLst>
                <a:ext uri="{FF2B5EF4-FFF2-40B4-BE49-F238E27FC236}">
                  <a16:creationId xmlns:a16="http://schemas.microsoft.com/office/drawing/2014/main" id="{08EEA481-7AE6-406C-BD69-22CCBE449C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66" y="3591"/>
              <a:ext cx="340" cy="794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858" name="Rectangle 474">
              <a:extLst>
                <a:ext uri="{FF2B5EF4-FFF2-40B4-BE49-F238E27FC236}">
                  <a16:creationId xmlns:a16="http://schemas.microsoft.com/office/drawing/2014/main" id="{E37E32F6-AA59-446A-993E-D12B34D07AA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26" y="4158"/>
              <a:ext cx="340" cy="227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859" name="Rectangle 475">
              <a:extLst>
                <a:ext uri="{FF2B5EF4-FFF2-40B4-BE49-F238E27FC236}">
                  <a16:creationId xmlns:a16="http://schemas.microsoft.com/office/drawing/2014/main" id="{2793397C-E05E-4881-B305-E1FE1ACB669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26" y="3591"/>
              <a:ext cx="340" cy="340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860" name="Rectangle 476">
              <a:extLst>
                <a:ext uri="{FF2B5EF4-FFF2-40B4-BE49-F238E27FC236}">
                  <a16:creationId xmlns:a16="http://schemas.microsoft.com/office/drawing/2014/main" id="{21769F7B-B9DF-498A-8FC4-302A835214C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26" y="3931"/>
              <a:ext cx="340" cy="227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6624" name="Group 240">
            <a:extLst>
              <a:ext uri="{FF2B5EF4-FFF2-40B4-BE49-F238E27FC236}">
                <a16:creationId xmlns:a16="http://schemas.microsoft.com/office/drawing/2014/main" id="{AA486A64-5B5A-4ACB-8AFC-C1D68BA6CBA9}"/>
              </a:ext>
            </a:extLst>
          </p:cNvPr>
          <p:cNvGrpSpPr>
            <a:grpSpLocks/>
          </p:cNvGrpSpPr>
          <p:nvPr/>
        </p:nvGrpSpPr>
        <p:grpSpPr bwMode="auto">
          <a:xfrm>
            <a:off x="10545763" y="7253288"/>
            <a:ext cx="530225" cy="133350"/>
            <a:chOff x="1933" y="842"/>
            <a:chExt cx="334" cy="84"/>
          </a:xfrm>
        </p:grpSpPr>
        <p:sp>
          <p:nvSpPr>
            <p:cNvPr id="16625" name="WordArt 241">
              <a:extLst>
                <a:ext uri="{FF2B5EF4-FFF2-40B4-BE49-F238E27FC236}">
                  <a16:creationId xmlns:a16="http://schemas.microsoft.com/office/drawing/2014/main" id="{7C9D16F5-CD7C-413B-BF24-A35809B8E15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933" y="842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いわき市</a:t>
              </a:r>
            </a:p>
          </p:txBody>
        </p:sp>
        <p:sp>
          <p:nvSpPr>
            <p:cNvPr id="16626" name="WordArt 242">
              <a:extLst>
                <a:ext uri="{FF2B5EF4-FFF2-40B4-BE49-F238E27FC236}">
                  <a16:creationId xmlns:a16="http://schemas.microsoft.com/office/drawing/2014/main" id="{3548909A-9F4B-4339-9A2B-2F9CC69361F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934" y="843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いわき市</a:t>
              </a:r>
            </a:p>
          </p:txBody>
        </p:sp>
      </p:grpSp>
      <p:grpSp>
        <p:nvGrpSpPr>
          <p:cNvPr id="16627" name="Group 243">
            <a:extLst>
              <a:ext uri="{FF2B5EF4-FFF2-40B4-BE49-F238E27FC236}">
                <a16:creationId xmlns:a16="http://schemas.microsoft.com/office/drawing/2014/main" id="{849C8200-E7B9-438A-A81E-7CA2A5089F18}"/>
              </a:ext>
            </a:extLst>
          </p:cNvPr>
          <p:cNvGrpSpPr>
            <a:grpSpLocks/>
          </p:cNvGrpSpPr>
          <p:nvPr/>
        </p:nvGrpSpPr>
        <p:grpSpPr bwMode="auto">
          <a:xfrm>
            <a:off x="1252538" y="5453063"/>
            <a:ext cx="396875" cy="133350"/>
            <a:chOff x="1488" y="1069"/>
            <a:chExt cx="250" cy="84"/>
          </a:xfrm>
        </p:grpSpPr>
        <p:sp>
          <p:nvSpPr>
            <p:cNvPr id="16628" name="WordArt 244">
              <a:extLst>
                <a:ext uri="{FF2B5EF4-FFF2-40B4-BE49-F238E27FC236}">
                  <a16:creationId xmlns:a16="http://schemas.microsoft.com/office/drawing/2014/main" id="{FF876C18-E815-420A-BE0A-D9C460B3300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8" y="106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只見町</a:t>
              </a:r>
            </a:p>
          </p:txBody>
        </p:sp>
        <p:sp>
          <p:nvSpPr>
            <p:cNvPr id="16629" name="WordArt 245">
              <a:extLst>
                <a:ext uri="{FF2B5EF4-FFF2-40B4-BE49-F238E27FC236}">
                  <a16:creationId xmlns:a16="http://schemas.microsoft.com/office/drawing/2014/main" id="{3A8EF95D-330A-4AE0-9F83-65D9DCE8ACC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9" y="107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只見町</a:t>
              </a:r>
            </a:p>
          </p:txBody>
        </p:sp>
      </p:grpSp>
      <p:grpSp>
        <p:nvGrpSpPr>
          <p:cNvPr id="16630" name="Group 246">
            <a:extLst>
              <a:ext uri="{FF2B5EF4-FFF2-40B4-BE49-F238E27FC236}">
                <a16:creationId xmlns:a16="http://schemas.microsoft.com/office/drawing/2014/main" id="{DA9A994E-4A68-4813-A433-89AD192EFCCD}"/>
              </a:ext>
            </a:extLst>
          </p:cNvPr>
          <p:cNvGrpSpPr>
            <a:grpSpLocks/>
          </p:cNvGrpSpPr>
          <p:nvPr/>
        </p:nvGrpSpPr>
        <p:grpSpPr bwMode="auto">
          <a:xfrm>
            <a:off x="4424363" y="2212975"/>
            <a:ext cx="530225" cy="133350"/>
            <a:chOff x="1933" y="1266"/>
            <a:chExt cx="334" cy="84"/>
          </a:xfrm>
        </p:grpSpPr>
        <p:sp>
          <p:nvSpPr>
            <p:cNvPr id="16631" name="WordArt 247">
              <a:extLst>
                <a:ext uri="{FF2B5EF4-FFF2-40B4-BE49-F238E27FC236}">
                  <a16:creationId xmlns:a16="http://schemas.microsoft.com/office/drawing/2014/main" id="{E2C1AE8D-0399-424F-B0E7-04777981097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933" y="1266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喜多方市</a:t>
              </a:r>
            </a:p>
          </p:txBody>
        </p:sp>
        <p:sp>
          <p:nvSpPr>
            <p:cNvPr id="16632" name="WordArt 248">
              <a:extLst>
                <a:ext uri="{FF2B5EF4-FFF2-40B4-BE49-F238E27FC236}">
                  <a16:creationId xmlns:a16="http://schemas.microsoft.com/office/drawing/2014/main" id="{02816893-749E-41FA-8093-FB47C675A9A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934" y="1267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喜多方市</a:t>
              </a:r>
            </a:p>
          </p:txBody>
        </p:sp>
      </p:grpSp>
      <p:grpSp>
        <p:nvGrpSpPr>
          <p:cNvPr id="16633" name="Group 249">
            <a:extLst>
              <a:ext uri="{FF2B5EF4-FFF2-40B4-BE49-F238E27FC236}">
                <a16:creationId xmlns:a16="http://schemas.microsoft.com/office/drawing/2014/main" id="{BB813B7A-E1EE-4B7E-9328-1630B0DDA246}"/>
              </a:ext>
            </a:extLst>
          </p:cNvPr>
          <p:cNvGrpSpPr>
            <a:grpSpLocks/>
          </p:cNvGrpSpPr>
          <p:nvPr/>
        </p:nvGrpSpPr>
        <p:grpSpPr bwMode="auto">
          <a:xfrm>
            <a:off x="1274763" y="7523163"/>
            <a:ext cx="530225" cy="133350"/>
            <a:chOff x="1941" y="1750"/>
            <a:chExt cx="334" cy="84"/>
          </a:xfrm>
        </p:grpSpPr>
        <p:sp>
          <p:nvSpPr>
            <p:cNvPr id="16634" name="WordArt 250">
              <a:extLst>
                <a:ext uri="{FF2B5EF4-FFF2-40B4-BE49-F238E27FC236}">
                  <a16:creationId xmlns:a16="http://schemas.microsoft.com/office/drawing/2014/main" id="{74F07292-3349-47B0-A972-FE5ED287C6E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941" y="1750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檜枝岐村</a:t>
              </a:r>
            </a:p>
          </p:txBody>
        </p:sp>
        <p:sp>
          <p:nvSpPr>
            <p:cNvPr id="16635" name="WordArt 251">
              <a:extLst>
                <a:ext uri="{FF2B5EF4-FFF2-40B4-BE49-F238E27FC236}">
                  <a16:creationId xmlns:a16="http://schemas.microsoft.com/office/drawing/2014/main" id="{D16E1C0B-4154-4EF8-B66A-E1D96A3F861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942" y="1751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檜枝岐村</a:t>
              </a:r>
            </a:p>
          </p:txBody>
        </p:sp>
      </p:grpSp>
      <p:grpSp>
        <p:nvGrpSpPr>
          <p:cNvPr id="16636" name="Group 252">
            <a:extLst>
              <a:ext uri="{FF2B5EF4-FFF2-40B4-BE49-F238E27FC236}">
                <a16:creationId xmlns:a16="http://schemas.microsoft.com/office/drawing/2014/main" id="{34FFF50F-0C9A-4EC7-9901-AF584A8DA068}"/>
              </a:ext>
            </a:extLst>
          </p:cNvPr>
          <p:cNvGrpSpPr>
            <a:grpSpLocks/>
          </p:cNvGrpSpPr>
          <p:nvPr/>
        </p:nvGrpSpPr>
        <p:grpSpPr bwMode="auto">
          <a:xfrm>
            <a:off x="2895600" y="6894513"/>
            <a:ext cx="530225" cy="133350"/>
            <a:chOff x="1933" y="2203"/>
            <a:chExt cx="334" cy="84"/>
          </a:xfrm>
        </p:grpSpPr>
        <p:sp>
          <p:nvSpPr>
            <p:cNvPr id="16637" name="WordArt 253">
              <a:extLst>
                <a:ext uri="{FF2B5EF4-FFF2-40B4-BE49-F238E27FC236}">
                  <a16:creationId xmlns:a16="http://schemas.microsoft.com/office/drawing/2014/main" id="{7315647B-962C-4E4F-99D5-B9CCF30D9A2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933" y="2203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南会津町</a:t>
              </a:r>
            </a:p>
          </p:txBody>
        </p:sp>
        <p:sp>
          <p:nvSpPr>
            <p:cNvPr id="16638" name="WordArt 254">
              <a:extLst>
                <a:ext uri="{FF2B5EF4-FFF2-40B4-BE49-F238E27FC236}">
                  <a16:creationId xmlns:a16="http://schemas.microsoft.com/office/drawing/2014/main" id="{F11AF99C-2E56-4461-AEFF-98E5857CB79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934" y="2204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南会津町</a:t>
              </a:r>
            </a:p>
          </p:txBody>
        </p:sp>
      </p:grpSp>
      <p:grpSp>
        <p:nvGrpSpPr>
          <p:cNvPr id="16639" name="Group 255">
            <a:extLst>
              <a:ext uri="{FF2B5EF4-FFF2-40B4-BE49-F238E27FC236}">
                <a16:creationId xmlns:a16="http://schemas.microsoft.com/office/drawing/2014/main" id="{78F5F08A-5DA1-437D-A0FE-06D844A66F86}"/>
              </a:ext>
            </a:extLst>
          </p:cNvPr>
          <p:cNvGrpSpPr>
            <a:grpSpLocks/>
          </p:cNvGrpSpPr>
          <p:nvPr/>
        </p:nvGrpSpPr>
        <p:grpSpPr bwMode="auto">
          <a:xfrm>
            <a:off x="8002588" y="1763713"/>
            <a:ext cx="396875" cy="133350"/>
            <a:chOff x="686" y="585"/>
            <a:chExt cx="250" cy="84"/>
          </a:xfrm>
        </p:grpSpPr>
        <p:sp>
          <p:nvSpPr>
            <p:cNvPr id="16640" name="WordArt 256">
              <a:extLst>
                <a:ext uri="{FF2B5EF4-FFF2-40B4-BE49-F238E27FC236}">
                  <a16:creationId xmlns:a16="http://schemas.microsoft.com/office/drawing/2014/main" id="{BB522E2E-00A1-4044-9AEA-F8F906F04E8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86" y="585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福島市</a:t>
              </a:r>
            </a:p>
          </p:txBody>
        </p:sp>
        <p:sp>
          <p:nvSpPr>
            <p:cNvPr id="16641" name="WordArt 257">
              <a:extLst>
                <a:ext uri="{FF2B5EF4-FFF2-40B4-BE49-F238E27FC236}">
                  <a16:creationId xmlns:a16="http://schemas.microsoft.com/office/drawing/2014/main" id="{119970D2-5F29-4CD6-8F2F-7250C71140D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87" y="586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福島市</a:t>
              </a:r>
            </a:p>
          </p:txBody>
        </p:sp>
      </p:grpSp>
      <p:grpSp>
        <p:nvGrpSpPr>
          <p:cNvPr id="16642" name="Group 258">
            <a:extLst>
              <a:ext uri="{FF2B5EF4-FFF2-40B4-BE49-F238E27FC236}">
                <a16:creationId xmlns:a16="http://schemas.microsoft.com/office/drawing/2014/main" id="{5EAB8725-828E-4E29-8CA4-10B8EC4E7AA3}"/>
              </a:ext>
            </a:extLst>
          </p:cNvPr>
          <p:cNvGrpSpPr>
            <a:grpSpLocks/>
          </p:cNvGrpSpPr>
          <p:nvPr/>
        </p:nvGrpSpPr>
        <p:grpSpPr bwMode="auto">
          <a:xfrm>
            <a:off x="11063288" y="1493838"/>
            <a:ext cx="396875" cy="133350"/>
            <a:chOff x="686" y="842"/>
            <a:chExt cx="250" cy="84"/>
          </a:xfrm>
        </p:grpSpPr>
        <p:sp>
          <p:nvSpPr>
            <p:cNvPr id="16643" name="WordArt 259">
              <a:extLst>
                <a:ext uri="{FF2B5EF4-FFF2-40B4-BE49-F238E27FC236}">
                  <a16:creationId xmlns:a16="http://schemas.microsoft.com/office/drawing/2014/main" id="{F93D7355-173B-47F6-A42C-89391126269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86" y="842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相馬市</a:t>
              </a:r>
            </a:p>
          </p:txBody>
        </p:sp>
        <p:sp>
          <p:nvSpPr>
            <p:cNvPr id="16644" name="WordArt 260">
              <a:extLst>
                <a:ext uri="{FF2B5EF4-FFF2-40B4-BE49-F238E27FC236}">
                  <a16:creationId xmlns:a16="http://schemas.microsoft.com/office/drawing/2014/main" id="{8D3ED64E-0775-4345-A657-079D540182E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87" y="843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相馬市</a:t>
              </a:r>
            </a:p>
          </p:txBody>
        </p:sp>
      </p:grpSp>
      <p:grpSp>
        <p:nvGrpSpPr>
          <p:cNvPr id="16645" name="Group 261">
            <a:extLst>
              <a:ext uri="{FF2B5EF4-FFF2-40B4-BE49-F238E27FC236}">
                <a16:creationId xmlns:a16="http://schemas.microsoft.com/office/drawing/2014/main" id="{D7E69301-D703-4E20-AEB8-EA7729636BFB}"/>
              </a:ext>
            </a:extLst>
          </p:cNvPr>
          <p:cNvGrpSpPr>
            <a:grpSpLocks/>
          </p:cNvGrpSpPr>
          <p:nvPr/>
        </p:nvGrpSpPr>
        <p:grpSpPr bwMode="auto">
          <a:xfrm>
            <a:off x="9802813" y="4464050"/>
            <a:ext cx="396875" cy="133350"/>
            <a:chOff x="1117" y="842"/>
            <a:chExt cx="250" cy="84"/>
          </a:xfrm>
        </p:grpSpPr>
        <p:sp>
          <p:nvSpPr>
            <p:cNvPr id="16646" name="WordArt 262">
              <a:extLst>
                <a:ext uri="{FF2B5EF4-FFF2-40B4-BE49-F238E27FC236}">
                  <a16:creationId xmlns:a16="http://schemas.microsoft.com/office/drawing/2014/main" id="{4551E21E-875D-4FA1-A3CB-512F2F1ACC9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17" y="842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田村市</a:t>
              </a:r>
            </a:p>
          </p:txBody>
        </p:sp>
        <p:sp>
          <p:nvSpPr>
            <p:cNvPr id="16647" name="WordArt 263">
              <a:extLst>
                <a:ext uri="{FF2B5EF4-FFF2-40B4-BE49-F238E27FC236}">
                  <a16:creationId xmlns:a16="http://schemas.microsoft.com/office/drawing/2014/main" id="{9A7FADA0-6B05-4DB7-9145-9226406E981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18" y="843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田村市</a:t>
              </a:r>
            </a:p>
          </p:txBody>
        </p:sp>
      </p:grpSp>
      <p:grpSp>
        <p:nvGrpSpPr>
          <p:cNvPr id="16648" name="Group 264">
            <a:extLst>
              <a:ext uri="{FF2B5EF4-FFF2-40B4-BE49-F238E27FC236}">
                <a16:creationId xmlns:a16="http://schemas.microsoft.com/office/drawing/2014/main" id="{5C078E52-76F7-4944-9017-B60489D50ABB}"/>
              </a:ext>
            </a:extLst>
          </p:cNvPr>
          <p:cNvGrpSpPr>
            <a:grpSpLocks/>
          </p:cNvGrpSpPr>
          <p:nvPr/>
        </p:nvGrpSpPr>
        <p:grpSpPr bwMode="auto">
          <a:xfrm>
            <a:off x="9353550" y="1582738"/>
            <a:ext cx="396875" cy="133350"/>
            <a:chOff x="1480" y="842"/>
            <a:chExt cx="250" cy="84"/>
          </a:xfrm>
        </p:grpSpPr>
        <p:sp>
          <p:nvSpPr>
            <p:cNvPr id="16649" name="WordArt 265">
              <a:extLst>
                <a:ext uri="{FF2B5EF4-FFF2-40B4-BE49-F238E27FC236}">
                  <a16:creationId xmlns:a16="http://schemas.microsoft.com/office/drawing/2014/main" id="{048458D5-A7CC-49A0-99A0-8019559A8E4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0" y="842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伊達市</a:t>
              </a:r>
            </a:p>
          </p:txBody>
        </p:sp>
        <p:sp>
          <p:nvSpPr>
            <p:cNvPr id="16650" name="WordArt 266">
              <a:extLst>
                <a:ext uri="{FF2B5EF4-FFF2-40B4-BE49-F238E27FC236}">
                  <a16:creationId xmlns:a16="http://schemas.microsoft.com/office/drawing/2014/main" id="{9ED00215-131C-49D8-9080-5D82CA95C75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1" y="843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伊達市</a:t>
              </a:r>
            </a:p>
          </p:txBody>
        </p:sp>
      </p:grpSp>
      <p:grpSp>
        <p:nvGrpSpPr>
          <p:cNvPr id="16651" name="Group 267">
            <a:extLst>
              <a:ext uri="{FF2B5EF4-FFF2-40B4-BE49-F238E27FC236}">
                <a16:creationId xmlns:a16="http://schemas.microsoft.com/office/drawing/2014/main" id="{68C4A261-F5BE-4081-B179-A1708E446CF0}"/>
              </a:ext>
            </a:extLst>
          </p:cNvPr>
          <p:cNvGrpSpPr>
            <a:grpSpLocks/>
          </p:cNvGrpSpPr>
          <p:nvPr/>
        </p:nvGrpSpPr>
        <p:grpSpPr bwMode="auto">
          <a:xfrm>
            <a:off x="9351963" y="2933700"/>
            <a:ext cx="396875" cy="133350"/>
            <a:chOff x="1480" y="1266"/>
            <a:chExt cx="250" cy="84"/>
          </a:xfrm>
        </p:grpSpPr>
        <p:sp>
          <p:nvSpPr>
            <p:cNvPr id="16652" name="WordArt 268">
              <a:extLst>
                <a:ext uri="{FF2B5EF4-FFF2-40B4-BE49-F238E27FC236}">
                  <a16:creationId xmlns:a16="http://schemas.microsoft.com/office/drawing/2014/main" id="{6C66D7A3-F645-44AC-808B-663431D84B6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0" y="126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川俣町</a:t>
              </a:r>
            </a:p>
          </p:txBody>
        </p:sp>
        <p:sp>
          <p:nvSpPr>
            <p:cNvPr id="16653" name="WordArt 269">
              <a:extLst>
                <a:ext uri="{FF2B5EF4-FFF2-40B4-BE49-F238E27FC236}">
                  <a16:creationId xmlns:a16="http://schemas.microsoft.com/office/drawing/2014/main" id="{C3FBCE59-11AC-492C-90C0-C897748AA14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1" y="126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川俣町</a:t>
              </a:r>
            </a:p>
          </p:txBody>
        </p:sp>
      </p:grpSp>
      <p:grpSp>
        <p:nvGrpSpPr>
          <p:cNvPr id="16654" name="Group 270">
            <a:extLst>
              <a:ext uri="{FF2B5EF4-FFF2-40B4-BE49-F238E27FC236}">
                <a16:creationId xmlns:a16="http://schemas.microsoft.com/office/drawing/2014/main" id="{E24F0C5E-CC08-4867-8F5B-1325E3FADC51}"/>
              </a:ext>
            </a:extLst>
          </p:cNvPr>
          <p:cNvGrpSpPr>
            <a:grpSpLocks/>
          </p:cNvGrpSpPr>
          <p:nvPr/>
        </p:nvGrpSpPr>
        <p:grpSpPr bwMode="auto">
          <a:xfrm>
            <a:off x="8205788" y="3114675"/>
            <a:ext cx="530225" cy="133350"/>
            <a:chOff x="1933" y="1523"/>
            <a:chExt cx="334" cy="84"/>
          </a:xfrm>
        </p:grpSpPr>
        <p:sp>
          <p:nvSpPr>
            <p:cNvPr id="16655" name="WordArt 271">
              <a:extLst>
                <a:ext uri="{FF2B5EF4-FFF2-40B4-BE49-F238E27FC236}">
                  <a16:creationId xmlns:a16="http://schemas.microsoft.com/office/drawing/2014/main" id="{BB6DE03D-76E7-4D50-B849-4268617DEC7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933" y="1523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二本松市</a:t>
              </a:r>
            </a:p>
          </p:txBody>
        </p:sp>
        <p:sp>
          <p:nvSpPr>
            <p:cNvPr id="16656" name="WordArt 272">
              <a:extLst>
                <a:ext uri="{FF2B5EF4-FFF2-40B4-BE49-F238E27FC236}">
                  <a16:creationId xmlns:a16="http://schemas.microsoft.com/office/drawing/2014/main" id="{FC8373C7-FD3D-48E1-8248-677D877CFC6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934" y="1524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二本松市</a:t>
              </a:r>
            </a:p>
          </p:txBody>
        </p:sp>
      </p:grpSp>
      <p:grpSp>
        <p:nvGrpSpPr>
          <p:cNvPr id="16657" name="Group 273">
            <a:extLst>
              <a:ext uri="{FF2B5EF4-FFF2-40B4-BE49-F238E27FC236}">
                <a16:creationId xmlns:a16="http://schemas.microsoft.com/office/drawing/2014/main" id="{06309EB9-5BE5-4250-8FDA-4E43709E7132}"/>
              </a:ext>
            </a:extLst>
          </p:cNvPr>
          <p:cNvGrpSpPr>
            <a:grpSpLocks/>
          </p:cNvGrpSpPr>
          <p:nvPr/>
        </p:nvGrpSpPr>
        <p:grpSpPr bwMode="auto">
          <a:xfrm>
            <a:off x="11266488" y="2663825"/>
            <a:ext cx="530225" cy="133350"/>
            <a:chOff x="1933" y="1946"/>
            <a:chExt cx="334" cy="84"/>
          </a:xfrm>
        </p:grpSpPr>
        <p:sp>
          <p:nvSpPr>
            <p:cNvPr id="16658" name="WordArt 274">
              <a:extLst>
                <a:ext uri="{FF2B5EF4-FFF2-40B4-BE49-F238E27FC236}">
                  <a16:creationId xmlns:a16="http://schemas.microsoft.com/office/drawing/2014/main" id="{DB8FEABA-1021-401B-92AE-9E570E2D19C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933" y="1946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南相馬市</a:t>
              </a:r>
            </a:p>
          </p:txBody>
        </p:sp>
        <p:sp>
          <p:nvSpPr>
            <p:cNvPr id="16659" name="WordArt 275">
              <a:extLst>
                <a:ext uri="{FF2B5EF4-FFF2-40B4-BE49-F238E27FC236}">
                  <a16:creationId xmlns:a16="http://schemas.microsoft.com/office/drawing/2014/main" id="{A6924B31-2242-4D6E-A15D-EE5DA3C499C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934" y="1947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南相馬市</a:t>
              </a:r>
            </a:p>
          </p:txBody>
        </p:sp>
      </p:grpSp>
      <p:grpSp>
        <p:nvGrpSpPr>
          <p:cNvPr id="16660" name="Group 276">
            <a:extLst>
              <a:ext uri="{FF2B5EF4-FFF2-40B4-BE49-F238E27FC236}">
                <a16:creationId xmlns:a16="http://schemas.microsoft.com/office/drawing/2014/main" id="{3798527B-954B-449B-8B27-1EA7946CD6D7}"/>
              </a:ext>
            </a:extLst>
          </p:cNvPr>
          <p:cNvGrpSpPr>
            <a:grpSpLocks/>
          </p:cNvGrpSpPr>
          <p:nvPr/>
        </p:nvGrpSpPr>
        <p:grpSpPr bwMode="auto">
          <a:xfrm>
            <a:off x="9263063" y="3652838"/>
            <a:ext cx="396875" cy="133350"/>
            <a:chOff x="1125" y="3110"/>
            <a:chExt cx="250" cy="84"/>
          </a:xfrm>
        </p:grpSpPr>
        <p:sp>
          <p:nvSpPr>
            <p:cNvPr id="16661" name="WordArt 277">
              <a:extLst>
                <a:ext uri="{FF2B5EF4-FFF2-40B4-BE49-F238E27FC236}">
                  <a16:creationId xmlns:a16="http://schemas.microsoft.com/office/drawing/2014/main" id="{8521FD54-B653-483A-9BFE-75640D558A2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25" y="311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葛尾村</a:t>
              </a:r>
            </a:p>
          </p:txBody>
        </p:sp>
        <p:sp>
          <p:nvSpPr>
            <p:cNvPr id="16662" name="WordArt 278">
              <a:extLst>
                <a:ext uri="{FF2B5EF4-FFF2-40B4-BE49-F238E27FC236}">
                  <a16:creationId xmlns:a16="http://schemas.microsoft.com/office/drawing/2014/main" id="{5CA01A37-EF1D-419E-BA0C-4710BC6747C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26" y="311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葛尾村</a:t>
              </a:r>
            </a:p>
          </p:txBody>
        </p:sp>
      </p:grpSp>
      <p:grpSp>
        <p:nvGrpSpPr>
          <p:cNvPr id="16663" name="Group 279">
            <a:extLst>
              <a:ext uri="{FF2B5EF4-FFF2-40B4-BE49-F238E27FC236}">
                <a16:creationId xmlns:a16="http://schemas.microsoft.com/office/drawing/2014/main" id="{BC188FC3-246F-4D96-BB75-D6EEB3143631}"/>
              </a:ext>
            </a:extLst>
          </p:cNvPr>
          <p:cNvGrpSpPr>
            <a:grpSpLocks/>
          </p:cNvGrpSpPr>
          <p:nvPr/>
        </p:nvGrpSpPr>
        <p:grpSpPr bwMode="auto">
          <a:xfrm>
            <a:off x="10883900" y="3652838"/>
            <a:ext cx="396875" cy="133350"/>
            <a:chOff x="686" y="3307"/>
            <a:chExt cx="250" cy="84"/>
          </a:xfrm>
        </p:grpSpPr>
        <p:sp>
          <p:nvSpPr>
            <p:cNvPr id="16664" name="WordArt 280">
              <a:extLst>
                <a:ext uri="{FF2B5EF4-FFF2-40B4-BE49-F238E27FC236}">
                  <a16:creationId xmlns:a16="http://schemas.microsoft.com/office/drawing/2014/main" id="{EA2E4171-9375-449F-9948-EE6BA64BEB9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86" y="330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浪江町</a:t>
              </a:r>
            </a:p>
          </p:txBody>
        </p:sp>
        <p:sp>
          <p:nvSpPr>
            <p:cNvPr id="16665" name="WordArt 281">
              <a:extLst>
                <a:ext uri="{FF2B5EF4-FFF2-40B4-BE49-F238E27FC236}">
                  <a16:creationId xmlns:a16="http://schemas.microsoft.com/office/drawing/2014/main" id="{F1CECBC0-BBF9-4F4B-B176-63968FC89D9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87" y="330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浪江町</a:t>
              </a:r>
            </a:p>
          </p:txBody>
        </p:sp>
      </p:grpSp>
      <p:grpSp>
        <p:nvGrpSpPr>
          <p:cNvPr id="16666" name="Group 282">
            <a:extLst>
              <a:ext uri="{FF2B5EF4-FFF2-40B4-BE49-F238E27FC236}">
                <a16:creationId xmlns:a16="http://schemas.microsoft.com/office/drawing/2014/main" id="{A4D9DDDE-10A3-446B-82F0-8D9799D1F6F5}"/>
              </a:ext>
            </a:extLst>
          </p:cNvPr>
          <p:cNvGrpSpPr>
            <a:grpSpLocks/>
          </p:cNvGrpSpPr>
          <p:nvPr/>
        </p:nvGrpSpPr>
        <p:grpSpPr bwMode="auto">
          <a:xfrm>
            <a:off x="11422063" y="5453063"/>
            <a:ext cx="396875" cy="133350"/>
            <a:chOff x="1480" y="3307"/>
            <a:chExt cx="250" cy="84"/>
          </a:xfrm>
        </p:grpSpPr>
        <p:sp>
          <p:nvSpPr>
            <p:cNvPr id="16667" name="WordArt 283">
              <a:extLst>
                <a:ext uri="{FF2B5EF4-FFF2-40B4-BE49-F238E27FC236}">
                  <a16:creationId xmlns:a16="http://schemas.microsoft.com/office/drawing/2014/main" id="{9030A58D-82FA-4BED-9FEC-4890F4DF105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0" y="330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広野町</a:t>
              </a:r>
            </a:p>
          </p:txBody>
        </p:sp>
        <p:sp>
          <p:nvSpPr>
            <p:cNvPr id="16668" name="WordArt 284">
              <a:extLst>
                <a:ext uri="{FF2B5EF4-FFF2-40B4-BE49-F238E27FC236}">
                  <a16:creationId xmlns:a16="http://schemas.microsoft.com/office/drawing/2014/main" id="{F812D309-F500-4EB3-A298-1DFB0A65814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1" y="330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広野町</a:t>
              </a:r>
            </a:p>
          </p:txBody>
        </p:sp>
      </p:grpSp>
      <p:grpSp>
        <p:nvGrpSpPr>
          <p:cNvPr id="16669" name="Group 285">
            <a:extLst>
              <a:ext uri="{FF2B5EF4-FFF2-40B4-BE49-F238E27FC236}">
                <a16:creationId xmlns:a16="http://schemas.microsoft.com/office/drawing/2014/main" id="{79B696F4-1EF1-42CB-8DB4-CFB9DE2D7AE0}"/>
              </a:ext>
            </a:extLst>
          </p:cNvPr>
          <p:cNvGrpSpPr>
            <a:grpSpLocks/>
          </p:cNvGrpSpPr>
          <p:nvPr/>
        </p:nvGrpSpPr>
        <p:grpSpPr bwMode="auto">
          <a:xfrm>
            <a:off x="10252075" y="2663825"/>
            <a:ext cx="396875" cy="133350"/>
            <a:chOff x="686" y="3564"/>
            <a:chExt cx="250" cy="84"/>
          </a:xfrm>
        </p:grpSpPr>
        <p:sp>
          <p:nvSpPr>
            <p:cNvPr id="16670" name="WordArt 286">
              <a:extLst>
                <a:ext uri="{FF2B5EF4-FFF2-40B4-BE49-F238E27FC236}">
                  <a16:creationId xmlns:a16="http://schemas.microsoft.com/office/drawing/2014/main" id="{13A3179D-968D-4EE0-A2FC-73BD86A2BCB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86" y="3564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飯舘村</a:t>
              </a:r>
            </a:p>
          </p:txBody>
        </p:sp>
        <p:sp>
          <p:nvSpPr>
            <p:cNvPr id="16671" name="WordArt 287">
              <a:extLst>
                <a:ext uri="{FF2B5EF4-FFF2-40B4-BE49-F238E27FC236}">
                  <a16:creationId xmlns:a16="http://schemas.microsoft.com/office/drawing/2014/main" id="{7D7E136F-C533-43E5-85AC-E2EB4424D7D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87" y="3565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飯舘村</a:t>
              </a:r>
            </a:p>
          </p:txBody>
        </p:sp>
      </p:grpSp>
      <p:grpSp>
        <p:nvGrpSpPr>
          <p:cNvPr id="16672" name="Group 288">
            <a:extLst>
              <a:ext uri="{FF2B5EF4-FFF2-40B4-BE49-F238E27FC236}">
                <a16:creationId xmlns:a16="http://schemas.microsoft.com/office/drawing/2014/main" id="{94D2FF79-CD93-4B42-A00B-4A2B67119B0C}"/>
              </a:ext>
            </a:extLst>
          </p:cNvPr>
          <p:cNvGrpSpPr>
            <a:grpSpLocks/>
          </p:cNvGrpSpPr>
          <p:nvPr/>
        </p:nvGrpSpPr>
        <p:grpSpPr bwMode="auto">
          <a:xfrm>
            <a:off x="11423650" y="4733925"/>
            <a:ext cx="396875" cy="133350"/>
            <a:chOff x="1117" y="3564"/>
            <a:chExt cx="250" cy="84"/>
          </a:xfrm>
        </p:grpSpPr>
        <p:sp>
          <p:nvSpPr>
            <p:cNvPr id="16673" name="WordArt 289">
              <a:extLst>
                <a:ext uri="{FF2B5EF4-FFF2-40B4-BE49-F238E27FC236}">
                  <a16:creationId xmlns:a16="http://schemas.microsoft.com/office/drawing/2014/main" id="{7761F044-D1E3-40CC-B617-9BBD2DEF407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17" y="3564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富岡町</a:t>
              </a:r>
            </a:p>
          </p:txBody>
        </p:sp>
        <p:sp>
          <p:nvSpPr>
            <p:cNvPr id="16674" name="WordArt 290">
              <a:extLst>
                <a:ext uri="{FF2B5EF4-FFF2-40B4-BE49-F238E27FC236}">
                  <a16:creationId xmlns:a16="http://schemas.microsoft.com/office/drawing/2014/main" id="{9E142B81-958D-4C19-914C-3F2656CA6AA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18" y="3565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富岡町</a:t>
              </a:r>
            </a:p>
          </p:txBody>
        </p:sp>
      </p:grpSp>
      <p:grpSp>
        <p:nvGrpSpPr>
          <p:cNvPr id="16675" name="Group 291">
            <a:extLst>
              <a:ext uri="{FF2B5EF4-FFF2-40B4-BE49-F238E27FC236}">
                <a16:creationId xmlns:a16="http://schemas.microsoft.com/office/drawing/2014/main" id="{4C89CF38-34B4-4462-8CD4-B0080616D0E1}"/>
              </a:ext>
            </a:extLst>
          </p:cNvPr>
          <p:cNvGrpSpPr>
            <a:grpSpLocks/>
          </p:cNvGrpSpPr>
          <p:nvPr/>
        </p:nvGrpSpPr>
        <p:grpSpPr bwMode="auto">
          <a:xfrm>
            <a:off x="11423650" y="5092700"/>
            <a:ext cx="396875" cy="133350"/>
            <a:chOff x="1480" y="3564"/>
            <a:chExt cx="250" cy="84"/>
          </a:xfrm>
        </p:grpSpPr>
        <p:sp>
          <p:nvSpPr>
            <p:cNvPr id="16676" name="WordArt 292">
              <a:extLst>
                <a:ext uri="{FF2B5EF4-FFF2-40B4-BE49-F238E27FC236}">
                  <a16:creationId xmlns:a16="http://schemas.microsoft.com/office/drawing/2014/main" id="{025E13BE-129F-43B4-9607-9F42B3CAF66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0" y="3564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楢葉町</a:t>
              </a:r>
            </a:p>
          </p:txBody>
        </p:sp>
        <p:sp>
          <p:nvSpPr>
            <p:cNvPr id="16677" name="WordArt 293">
              <a:extLst>
                <a:ext uri="{FF2B5EF4-FFF2-40B4-BE49-F238E27FC236}">
                  <a16:creationId xmlns:a16="http://schemas.microsoft.com/office/drawing/2014/main" id="{9422E432-3B2F-4790-93E5-78413762211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1" y="3565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楢葉町</a:t>
              </a:r>
            </a:p>
          </p:txBody>
        </p:sp>
      </p:grpSp>
      <p:grpSp>
        <p:nvGrpSpPr>
          <p:cNvPr id="16678" name="Group 294">
            <a:extLst>
              <a:ext uri="{FF2B5EF4-FFF2-40B4-BE49-F238E27FC236}">
                <a16:creationId xmlns:a16="http://schemas.microsoft.com/office/drawing/2014/main" id="{2694C775-83AD-453E-8F18-CB86C824E87D}"/>
              </a:ext>
            </a:extLst>
          </p:cNvPr>
          <p:cNvGrpSpPr>
            <a:grpSpLocks/>
          </p:cNvGrpSpPr>
          <p:nvPr/>
        </p:nvGrpSpPr>
        <p:grpSpPr bwMode="auto">
          <a:xfrm>
            <a:off x="10253663" y="5364163"/>
            <a:ext cx="396875" cy="133350"/>
            <a:chOff x="573" y="3760"/>
            <a:chExt cx="250" cy="84"/>
          </a:xfrm>
        </p:grpSpPr>
        <p:sp>
          <p:nvSpPr>
            <p:cNvPr id="16679" name="WordArt 295">
              <a:extLst>
                <a:ext uri="{FF2B5EF4-FFF2-40B4-BE49-F238E27FC236}">
                  <a16:creationId xmlns:a16="http://schemas.microsoft.com/office/drawing/2014/main" id="{BC9EB99C-1670-4FF0-9F69-685BF69ED13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73" y="376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川内村</a:t>
              </a:r>
            </a:p>
          </p:txBody>
        </p:sp>
        <p:sp>
          <p:nvSpPr>
            <p:cNvPr id="16680" name="WordArt 296">
              <a:extLst>
                <a:ext uri="{FF2B5EF4-FFF2-40B4-BE49-F238E27FC236}">
                  <a16:creationId xmlns:a16="http://schemas.microsoft.com/office/drawing/2014/main" id="{4F24C48F-BBD8-4DC4-A404-05B66A825CD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74" y="376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川内村</a:t>
              </a:r>
            </a:p>
          </p:txBody>
        </p:sp>
      </p:grpSp>
      <p:grpSp>
        <p:nvGrpSpPr>
          <p:cNvPr id="16681" name="Group 297">
            <a:extLst>
              <a:ext uri="{FF2B5EF4-FFF2-40B4-BE49-F238E27FC236}">
                <a16:creationId xmlns:a16="http://schemas.microsoft.com/office/drawing/2014/main" id="{5DC5FA6A-005B-4AB6-B580-2B93556342EA}"/>
              </a:ext>
            </a:extLst>
          </p:cNvPr>
          <p:cNvGrpSpPr>
            <a:grpSpLocks/>
          </p:cNvGrpSpPr>
          <p:nvPr/>
        </p:nvGrpSpPr>
        <p:grpSpPr bwMode="auto">
          <a:xfrm>
            <a:off x="11423650" y="4373563"/>
            <a:ext cx="396875" cy="133350"/>
            <a:chOff x="1004" y="3760"/>
            <a:chExt cx="250" cy="84"/>
          </a:xfrm>
        </p:grpSpPr>
        <p:sp>
          <p:nvSpPr>
            <p:cNvPr id="16682" name="WordArt 298">
              <a:extLst>
                <a:ext uri="{FF2B5EF4-FFF2-40B4-BE49-F238E27FC236}">
                  <a16:creationId xmlns:a16="http://schemas.microsoft.com/office/drawing/2014/main" id="{49EB3A97-CB9D-445E-BDC9-D7D92BA3357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04" y="376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大熊町</a:t>
              </a:r>
            </a:p>
          </p:txBody>
        </p:sp>
        <p:sp>
          <p:nvSpPr>
            <p:cNvPr id="16683" name="WordArt 299">
              <a:extLst>
                <a:ext uri="{FF2B5EF4-FFF2-40B4-BE49-F238E27FC236}">
                  <a16:creationId xmlns:a16="http://schemas.microsoft.com/office/drawing/2014/main" id="{10FEFA22-BA24-45E6-8051-F37F1CC6988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05" y="376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大熊町</a:t>
              </a:r>
            </a:p>
          </p:txBody>
        </p:sp>
      </p:grpSp>
      <p:grpSp>
        <p:nvGrpSpPr>
          <p:cNvPr id="16684" name="Group 300">
            <a:extLst>
              <a:ext uri="{FF2B5EF4-FFF2-40B4-BE49-F238E27FC236}">
                <a16:creationId xmlns:a16="http://schemas.microsoft.com/office/drawing/2014/main" id="{5BD4CF8B-DB59-4347-8611-0F865F9DFD91}"/>
              </a:ext>
            </a:extLst>
          </p:cNvPr>
          <p:cNvGrpSpPr>
            <a:grpSpLocks/>
          </p:cNvGrpSpPr>
          <p:nvPr/>
        </p:nvGrpSpPr>
        <p:grpSpPr bwMode="auto">
          <a:xfrm>
            <a:off x="11423650" y="4013200"/>
            <a:ext cx="396875" cy="133350"/>
            <a:chOff x="1367" y="3760"/>
            <a:chExt cx="250" cy="84"/>
          </a:xfrm>
        </p:grpSpPr>
        <p:sp>
          <p:nvSpPr>
            <p:cNvPr id="16685" name="WordArt 301">
              <a:extLst>
                <a:ext uri="{FF2B5EF4-FFF2-40B4-BE49-F238E27FC236}">
                  <a16:creationId xmlns:a16="http://schemas.microsoft.com/office/drawing/2014/main" id="{EE050965-3280-4726-96DC-32460E69421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67" y="376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双葉町</a:t>
              </a:r>
            </a:p>
          </p:txBody>
        </p:sp>
        <p:sp>
          <p:nvSpPr>
            <p:cNvPr id="16686" name="WordArt 302">
              <a:extLst>
                <a:ext uri="{FF2B5EF4-FFF2-40B4-BE49-F238E27FC236}">
                  <a16:creationId xmlns:a16="http://schemas.microsoft.com/office/drawing/2014/main" id="{3A218BBA-C07E-446E-BB78-6CAE09FF3C3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68" y="376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双葉町</a:t>
              </a:r>
            </a:p>
          </p:txBody>
        </p:sp>
      </p:grpSp>
      <p:grpSp>
        <p:nvGrpSpPr>
          <p:cNvPr id="16687" name="Group 303">
            <a:extLst>
              <a:ext uri="{FF2B5EF4-FFF2-40B4-BE49-F238E27FC236}">
                <a16:creationId xmlns:a16="http://schemas.microsoft.com/office/drawing/2014/main" id="{C6A6B29F-E6D3-493F-A4F2-3397765B986C}"/>
              </a:ext>
            </a:extLst>
          </p:cNvPr>
          <p:cNvGrpSpPr>
            <a:grpSpLocks/>
          </p:cNvGrpSpPr>
          <p:nvPr/>
        </p:nvGrpSpPr>
        <p:grpSpPr bwMode="auto">
          <a:xfrm>
            <a:off x="6584950" y="2844800"/>
            <a:ext cx="530225" cy="133350"/>
            <a:chOff x="1933" y="2883"/>
            <a:chExt cx="334" cy="84"/>
          </a:xfrm>
        </p:grpSpPr>
        <p:sp>
          <p:nvSpPr>
            <p:cNvPr id="16688" name="WordArt 304">
              <a:extLst>
                <a:ext uri="{FF2B5EF4-FFF2-40B4-BE49-F238E27FC236}">
                  <a16:creationId xmlns:a16="http://schemas.microsoft.com/office/drawing/2014/main" id="{009AAC21-4246-473E-B00F-967DA089FDF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933" y="2883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猪苗代町</a:t>
              </a:r>
            </a:p>
          </p:txBody>
        </p:sp>
        <p:sp>
          <p:nvSpPr>
            <p:cNvPr id="16689" name="WordArt 305">
              <a:extLst>
                <a:ext uri="{FF2B5EF4-FFF2-40B4-BE49-F238E27FC236}">
                  <a16:creationId xmlns:a16="http://schemas.microsoft.com/office/drawing/2014/main" id="{DFE3E000-9754-4FB5-9016-1DA37CB42CB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934" y="2884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猪苗代町</a:t>
              </a:r>
            </a:p>
          </p:txBody>
        </p:sp>
      </p:grpSp>
      <p:grpSp>
        <p:nvGrpSpPr>
          <p:cNvPr id="16690" name="Group 306">
            <a:extLst>
              <a:ext uri="{FF2B5EF4-FFF2-40B4-BE49-F238E27FC236}">
                <a16:creationId xmlns:a16="http://schemas.microsoft.com/office/drawing/2014/main" id="{1F685FC6-FB75-4A56-A069-0A8CE958F500}"/>
              </a:ext>
            </a:extLst>
          </p:cNvPr>
          <p:cNvGrpSpPr>
            <a:grpSpLocks/>
          </p:cNvGrpSpPr>
          <p:nvPr/>
        </p:nvGrpSpPr>
        <p:grpSpPr bwMode="auto">
          <a:xfrm>
            <a:off x="8243888" y="8334375"/>
            <a:ext cx="274637" cy="133350"/>
            <a:chOff x="346" y="585"/>
            <a:chExt cx="173" cy="84"/>
          </a:xfrm>
        </p:grpSpPr>
        <p:sp>
          <p:nvSpPr>
            <p:cNvPr id="16691" name="WordArt 307">
              <a:extLst>
                <a:ext uri="{FF2B5EF4-FFF2-40B4-BE49-F238E27FC236}">
                  <a16:creationId xmlns:a16="http://schemas.microsoft.com/office/drawing/2014/main" id="{97153764-A96C-4175-B531-DB06BABC50C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46" y="585"/>
              <a:ext cx="172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塙町</a:t>
              </a:r>
            </a:p>
          </p:txBody>
        </p:sp>
        <p:sp>
          <p:nvSpPr>
            <p:cNvPr id="16692" name="WordArt 308">
              <a:extLst>
                <a:ext uri="{FF2B5EF4-FFF2-40B4-BE49-F238E27FC236}">
                  <a16:creationId xmlns:a16="http://schemas.microsoft.com/office/drawing/2014/main" id="{40D3DEC7-7230-4A80-8434-59AD54D3EA3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47" y="586"/>
              <a:ext cx="172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塙町</a:t>
              </a:r>
            </a:p>
          </p:txBody>
        </p:sp>
      </p:grpSp>
      <p:grpSp>
        <p:nvGrpSpPr>
          <p:cNvPr id="16693" name="Group 309">
            <a:extLst>
              <a:ext uri="{FF2B5EF4-FFF2-40B4-BE49-F238E27FC236}">
                <a16:creationId xmlns:a16="http://schemas.microsoft.com/office/drawing/2014/main" id="{5E330809-1382-4EA0-B59B-05198BD9BC64}"/>
              </a:ext>
            </a:extLst>
          </p:cNvPr>
          <p:cNvGrpSpPr>
            <a:grpSpLocks/>
          </p:cNvGrpSpPr>
          <p:nvPr/>
        </p:nvGrpSpPr>
        <p:grpSpPr bwMode="auto">
          <a:xfrm>
            <a:off x="4672013" y="6173788"/>
            <a:ext cx="396875" cy="133350"/>
            <a:chOff x="686" y="1266"/>
            <a:chExt cx="250" cy="84"/>
          </a:xfrm>
        </p:grpSpPr>
        <p:sp>
          <p:nvSpPr>
            <p:cNvPr id="16694" name="WordArt 310">
              <a:extLst>
                <a:ext uri="{FF2B5EF4-FFF2-40B4-BE49-F238E27FC236}">
                  <a16:creationId xmlns:a16="http://schemas.microsoft.com/office/drawing/2014/main" id="{AE492444-6188-41B5-92AD-AECFF7DC258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86" y="126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下郷町</a:t>
              </a:r>
            </a:p>
          </p:txBody>
        </p:sp>
        <p:sp>
          <p:nvSpPr>
            <p:cNvPr id="16695" name="WordArt 311">
              <a:extLst>
                <a:ext uri="{FF2B5EF4-FFF2-40B4-BE49-F238E27FC236}">
                  <a16:creationId xmlns:a16="http://schemas.microsoft.com/office/drawing/2014/main" id="{821508E1-4993-4B70-9918-49CEF1D3F62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87" y="126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下郷町</a:t>
              </a:r>
            </a:p>
          </p:txBody>
        </p:sp>
      </p:grpSp>
      <p:grpSp>
        <p:nvGrpSpPr>
          <p:cNvPr id="16696" name="Group 312">
            <a:extLst>
              <a:ext uri="{FF2B5EF4-FFF2-40B4-BE49-F238E27FC236}">
                <a16:creationId xmlns:a16="http://schemas.microsoft.com/office/drawing/2014/main" id="{F014E2AD-BF91-4888-8F7D-4667DD20F7E4}"/>
              </a:ext>
            </a:extLst>
          </p:cNvPr>
          <p:cNvGrpSpPr>
            <a:grpSpLocks/>
          </p:cNvGrpSpPr>
          <p:nvPr/>
        </p:nvGrpSpPr>
        <p:grpSpPr bwMode="auto">
          <a:xfrm>
            <a:off x="8362950" y="8964613"/>
            <a:ext cx="396875" cy="133350"/>
            <a:chOff x="1125" y="1750"/>
            <a:chExt cx="250" cy="84"/>
          </a:xfrm>
        </p:grpSpPr>
        <p:sp>
          <p:nvSpPr>
            <p:cNvPr id="16697" name="WordArt 313">
              <a:extLst>
                <a:ext uri="{FF2B5EF4-FFF2-40B4-BE49-F238E27FC236}">
                  <a16:creationId xmlns:a16="http://schemas.microsoft.com/office/drawing/2014/main" id="{8FCE844C-39FE-49DA-B353-70263015CEF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25" y="175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矢祭町</a:t>
              </a:r>
            </a:p>
          </p:txBody>
        </p:sp>
        <p:sp>
          <p:nvSpPr>
            <p:cNvPr id="16698" name="WordArt 314">
              <a:extLst>
                <a:ext uri="{FF2B5EF4-FFF2-40B4-BE49-F238E27FC236}">
                  <a16:creationId xmlns:a16="http://schemas.microsoft.com/office/drawing/2014/main" id="{9E7C2A32-0FBB-4E18-BFD9-37CD947E68D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26" y="175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矢祭町</a:t>
              </a:r>
            </a:p>
          </p:txBody>
        </p:sp>
      </p:grpSp>
      <p:grpSp>
        <p:nvGrpSpPr>
          <p:cNvPr id="16699" name="Group 315">
            <a:extLst>
              <a:ext uri="{FF2B5EF4-FFF2-40B4-BE49-F238E27FC236}">
                <a16:creationId xmlns:a16="http://schemas.microsoft.com/office/drawing/2014/main" id="{BB1FC168-9413-48A9-92E4-F06B7A341F10}"/>
              </a:ext>
            </a:extLst>
          </p:cNvPr>
          <p:cNvGrpSpPr>
            <a:grpSpLocks/>
          </p:cNvGrpSpPr>
          <p:nvPr/>
        </p:nvGrpSpPr>
        <p:grpSpPr bwMode="auto">
          <a:xfrm>
            <a:off x="3411538" y="5543550"/>
            <a:ext cx="396875" cy="133350"/>
            <a:chOff x="1480" y="1946"/>
            <a:chExt cx="250" cy="84"/>
          </a:xfrm>
        </p:grpSpPr>
        <p:sp>
          <p:nvSpPr>
            <p:cNvPr id="16700" name="WordArt 316">
              <a:extLst>
                <a:ext uri="{FF2B5EF4-FFF2-40B4-BE49-F238E27FC236}">
                  <a16:creationId xmlns:a16="http://schemas.microsoft.com/office/drawing/2014/main" id="{24CEC94F-6E8E-4AE6-A5B5-5EECCDFDBE8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0" y="194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昭和村</a:t>
              </a:r>
            </a:p>
          </p:txBody>
        </p:sp>
        <p:sp>
          <p:nvSpPr>
            <p:cNvPr id="16701" name="WordArt 317">
              <a:extLst>
                <a:ext uri="{FF2B5EF4-FFF2-40B4-BE49-F238E27FC236}">
                  <a16:creationId xmlns:a16="http://schemas.microsoft.com/office/drawing/2014/main" id="{E76E938B-AE11-42F5-9ED8-95FC5BABF5D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1" y="194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昭和村</a:t>
              </a:r>
            </a:p>
          </p:txBody>
        </p:sp>
      </p:grpSp>
      <p:grpSp>
        <p:nvGrpSpPr>
          <p:cNvPr id="16702" name="Group 318">
            <a:extLst>
              <a:ext uri="{FF2B5EF4-FFF2-40B4-BE49-F238E27FC236}">
                <a16:creationId xmlns:a16="http://schemas.microsoft.com/office/drawing/2014/main" id="{58851C1C-06EF-4451-9279-CAB712094DD3}"/>
              </a:ext>
            </a:extLst>
          </p:cNvPr>
          <p:cNvGrpSpPr>
            <a:grpSpLocks/>
          </p:cNvGrpSpPr>
          <p:nvPr/>
        </p:nvGrpSpPr>
        <p:grpSpPr bwMode="auto">
          <a:xfrm>
            <a:off x="2332038" y="4913313"/>
            <a:ext cx="396875" cy="133350"/>
            <a:chOff x="1117" y="2203"/>
            <a:chExt cx="250" cy="84"/>
          </a:xfrm>
        </p:grpSpPr>
        <p:sp>
          <p:nvSpPr>
            <p:cNvPr id="16703" name="WordArt 319">
              <a:extLst>
                <a:ext uri="{FF2B5EF4-FFF2-40B4-BE49-F238E27FC236}">
                  <a16:creationId xmlns:a16="http://schemas.microsoft.com/office/drawing/2014/main" id="{8976975B-50D5-4D26-BD05-9D840EAAE1E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17" y="220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金山町</a:t>
              </a:r>
            </a:p>
          </p:txBody>
        </p:sp>
        <p:sp>
          <p:nvSpPr>
            <p:cNvPr id="16704" name="WordArt 320">
              <a:extLst>
                <a:ext uri="{FF2B5EF4-FFF2-40B4-BE49-F238E27FC236}">
                  <a16:creationId xmlns:a16="http://schemas.microsoft.com/office/drawing/2014/main" id="{DDB5313F-1450-4248-96CF-1A291A473B0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18" y="220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金山町</a:t>
              </a:r>
            </a:p>
          </p:txBody>
        </p:sp>
      </p:grpSp>
      <p:grpSp>
        <p:nvGrpSpPr>
          <p:cNvPr id="16705" name="Group 321">
            <a:extLst>
              <a:ext uri="{FF2B5EF4-FFF2-40B4-BE49-F238E27FC236}">
                <a16:creationId xmlns:a16="http://schemas.microsoft.com/office/drawing/2014/main" id="{3BBBB2B4-EC3E-449D-93B5-3F375F6CEC6A}"/>
              </a:ext>
            </a:extLst>
          </p:cNvPr>
          <p:cNvGrpSpPr>
            <a:grpSpLocks/>
          </p:cNvGrpSpPr>
          <p:nvPr/>
        </p:nvGrpSpPr>
        <p:grpSpPr bwMode="auto">
          <a:xfrm>
            <a:off x="7462838" y="7705725"/>
            <a:ext cx="396875" cy="133350"/>
            <a:chOff x="1125" y="2430"/>
            <a:chExt cx="250" cy="84"/>
          </a:xfrm>
        </p:grpSpPr>
        <p:sp>
          <p:nvSpPr>
            <p:cNvPr id="16706" name="WordArt 322">
              <a:extLst>
                <a:ext uri="{FF2B5EF4-FFF2-40B4-BE49-F238E27FC236}">
                  <a16:creationId xmlns:a16="http://schemas.microsoft.com/office/drawing/2014/main" id="{45A6A122-93F3-4977-A2D7-E9F05ECB29E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25" y="243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棚倉町</a:t>
              </a:r>
            </a:p>
          </p:txBody>
        </p:sp>
        <p:sp>
          <p:nvSpPr>
            <p:cNvPr id="16707" name="WordArt 323">
              <a:extLst>
                <a:ext uri="{FF2B5EF4-FFF2-40B4-BE49-F238E27FC236}">
                  <a16:creationId xmlns:a16="http://schemas.microsoft.com/office/drawing/2014/main" id="{BE2B94CD-13FE-4AE5-9C1C-FE79718388F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26" y="243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棚倉町</a:t>
              </a:r>
            </a:p>
          </p:txBody>
        </p:sp>
      </p:grpSp>
      <p:grpSp>
        <p:nvGrpSpPr>
          <p:cNvPr id="16708" name="Group 324">
            <a:extLst>
              <a:ext uri="{FF2B5EF4-FFF2-40B4-BE49-F238E27FC236}">
                <a16:creationId xmlns:a16="http://schemas.microsoft.com/office/drawing/2014/main" id="{AD806BA3-97BB-45C6-9FF8-0362B1E647A4}"/>
              </a:ext>
            </a:extLst>
          </p:cNvPr>
          <p:cNvGrpSpPr>
            <a:grpSpLocks/>
          </p:cNvGrpSpPr>
          <p:nvPr/>
        </p:nvGrpSpPr>
        <p:grpSpPr bwMode="auto">
          <a:xfrm>
            <a:off x="8902700" y="7704138"/>
            <a:ext cx="396875" cy="133350"/>
            <a:chOff x="1480" y="2626"/>
            <a:chExt cx="250" cy="84"/>
          </a:xfrm>
        </p:grpSpPr>
        <p:sp>
          <p:nvSpPr>
            <p:cNvPr id="16709" name="WordArt 325">
              <a:extLst>
                <a:ext uri="{FF2B5EF4-FFF2-40B4-BE49-F238E27FC236}">
                  <a16:creationId xmlns:a16="http://schemas.microsoft.com/office/drawing/2014/main" id="{D909DF65-336E-4D9F-AFBC-AB03FF81F79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0" y="262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鮫川村</a:t>
              </a:r>
            </a:p>
          </p:txBody>
        </p:sp>
        <p:sp>
          <p:nvSpPr>
            <p:cNvPr id="16710" name="WordArt 326">
              <a:extLst>
                <a:ext uri="{FF2B5EF4-FFF2-40B4-BE49-F238E27FC236}">
                  <a16:creationId xmlns:a16="http://schemas.microsoft.com/office/drawing/2014/main" id="{0AB60E92-39F7-485D-B355-8A68B52EA86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1" y="262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鮫川村</a:t>
              </a:r>
            </a:p>
          </p:txBody>
        </p:sp>
      </p:grpSp>
      <p:grpSp>
        <p:nvGrpSpPr>
          <p:cNvPr id="16711" name="Group 327">
            <a:extLst>
              <a:ext uri="{FF2B5EF4-FFF2-40B4-BE49-F238E27FC236}">
                <a16:creationId xmlns:a16="http://schemas.microsoft.com/office/drawing/2014/main" id="{6F02308B-5041-44B8-8542-C63518E90599}"/>
              </a:ext>
            </a:extLst>
          </p:cNvPr>
          <p:cNvGrpSpPr>
            <a:grpSpLocks/>
          </p:cNvGrpSpPr>
          <p:nvPr/>
        </p:nvGrpSpPr>
        <p:grpSpPr bwMode="auto">
          <a:xfrm>
            <a:off x="7011988" y="4464050"/>
            <a:ext cx="396875" cy="133350"/>
            <a:chOff x="1117" y="585"/>
            <a:chExt cx="250" cy="84"/>
          </a:xfrm>
        </p:grpSpPr>
        <p:sp>
          <p:nvSpPr>
            <p:cNvPr id="16712" name="WordArt 328">
              <a:extLst>
                <a:ext uri="{FF2B5EF4-FFF2-40B4-BE49-F238E27FC236}">
                  <a16:creationId xmlns:a16="http://schemas.microsoft.com/office/drawing/2014/main" id="{F20F5F28-403A-4A97-8F99-8982B6CDC28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17" y="585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郡山市</a:t>
              </a:r>
            </a:p>
          </p:txBody>
        </p:sp>
        <p:sp>
          <p:nvSpPr>
            <p:cNvPr id="16713" name="WordArt 329">
              <a:extLst>
                <a:ext uri="{FF2B5EF4-FFF2-40B4-BE49-F238E27FC236}">
                  <a16:creationId xmlns:a16="http://schemas.microsoft.com/office/drawing/2014/main" id="{CC612140-555B-4D78-A4C8-30C603D4641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18" y="586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郡山市</a:t>
              </a:r>
            </a:p>
          </p:txBody>
        </p:sp>
      </p:grpSp>
      <p:grpSp>
        <p:nvGrpSpPr>
          <p:cNvPr id="16714" name="Group 330">
            <a:extLst>
              <a:ext uri="{FF2B5EF4-FFF2-40B4-BE49-F238E27FC236}">
                <a16:creationId xmlns:a16="http://schemas.microsoft.com/office/drawing/2014/main" id="{D7B6FAFC-2228-4260-B351-73794FE09804}"/>
              </a:ext>
            </a:extLst>
          </p:cNvPr>
          <p:cNvGrpSpPr>
            <a:grpSpLocks/>
          </p:cNvGrpSpPr>
          <p:nvPr/>
        </p:nvGrpSpPr>
        <p:grpSpPr bwMode="auto">
          <a:xfrm>
            <a:off x="8993188" y="6084888"/>
            <a:ext cx="396875" cy="133350"/>
            <a:chOff x="686" y="2203"/>
            <a:chExt cx="250" cy="84"/>
          </a:xfrm>
        </p:grpSpPr>
        <p:sp>
          <p:nvSpPr>
            <p:cNvPr id="16715" name="WordArt 331">
              <a:extLst>
                <a:ext uri="{FF2B5EF4-FFF2-40B4-BE49-F238E27FC236}">
                  <a16:creationId xmlns:a16="http://schemas.microsoft.com/office/drawing/2014/main" id="{0C01B8C1-E361-403D-8996-006F10E1D25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86" y="220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平田村</a:t>
              </a:r>
            </a:p>
          </p:txBody>
        </p:sp>
        <p:sp>
          <p:nvSpPr>
            <p:cNvPr id="16716" name="WordArt 332">
              <a:extLst>
                <a:ext uri="{FF2B5EF4-FFF2-40B4-BE49-F238E27FC236}">
                  <a16:creationId xmlns:a16="http://schemas.microsoft.com/office/drawing/2014/main" id="{55AA78D8-704C-4CD5-B66D-36580EC1FAA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87" y="220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平田村</a:t>
              </a:r>
            </a:p>
          </p:txBody>
        </p:sp>
      </p:grpSp>
      <p:grpSp>
        <p:nvGrpSpPr>
          <p:cNvPr id="16717" name="Group 333">
            <a:extLst>
              <a:ext uri="{FF2B5EF4-FFF2-40B4-BE49-F238E27FC236}">
                <a16:creationId xmlns:a16="http://schemas.microsoft.com/office/drawing/2014/main" id="{6119FEB1-CD93-47B1-AD77-1BE7D96FE7BA}"/>
              </a:ext>
            </a:extLst>
          </p:cNvPr>
          <p:cNvGrpSpPr>
            <a:grpSpLocks/>
          </p:cNvGrpSpPr>
          <p:nvPr/>
        </p:nvGrpSpPr>
        <p:grpSpPr bwMode="auto">
          <a:xfrm>
            <a:off x="8993188" y="6985000"/>
            <a:ext cx="396875" cy="133350"/>
            <a:chOff x="1480" y="2883"/>
            <a:chExt cx="250" cy="84"/>
          </a:xfrm>
        </p:grpSpPr>
        <p:sp>
          <p:nvSpPr>
            <p:cNvPr id="16718" name="WordArt 334">
              <a:extLst>
                <a:ext uri="{FF2B5EF4-FFF2-40B4-BE49-F238E27FC236}">
                  <a16:creationId xmlns:a16="http://schemas.microsoft.com/office/drawing/2014/main" id="{C5467C2B-9EC1-4DFB-A3B3-CB039367BFD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0" y="288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古殿町</a:t>
              </a:r>
            </a:p>
          </p:txBody>
        </p:sp>
        <p:sp>
          <p:nvSpPr>
            <p:cNvPr id="16719" name="WordArt 335">
              <a:extLst>
                <a:ext uri="{FF2B5EF4-FFF2-40B4-BE49-F238E27FC236}">
                  <a16:creationId xmlns:a16="http://schemas.microsoft.com/office/drawing/2014/main" id="{EE8C0F94-681F-448A-9324-0867E9E2361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1" y="288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古殿町</a:t>
              </a:r>
            </a:p>
          </p:txBody>
        </p:sp>
      </p:grpSp>
      <p:grpSp>
        <p:nvGrpSpPr>
          <p:cNvPr id="16720" name="Group 336">
            <a:extLst>
              <a:ext uri="{FF2B5EF4-FFF2-40B4-BE49-F238E27FC236}">
                <a16:creationId xmlns:a16="http://schemas.microsoft.com/office/drawing/2014/main" id="{A6D2D457-82B2-4103-B247-6E9122D85D52}"/>
              </a:ext>
            </a:extLst>
          </p:cNvPr>
          <p:cNvGrpSpPr>
            <a:grpSpLocks/>
          </p:cNvGrpSpPr>
          <p:nvPr/>
        </p:nvGrpSpPr>
        <p:grpSpPr bwMode="auto">
          <a:xfrm>
            <a:off x="5751513" y="3473450"/>
            <a:ext cx="396875" cy="133350"/>
            <a:chOff x="694" y="1750"/>
            <a:chExt cx="250" cy="84"/>
          </a:xfrm>
        </p:grpSpPr>
        <p:sp>
          <p:nvSpPr>
            <p:cNvPr id="16721" name="WordArt 337">
              <a:extLst>
                <a:ext uri="{FF2B5EF4-FFF2-40B4-BE49-F238E27FC236}">
                  <a16:creationId xmlns:a16="http://schemas.microsoft.com/office/drawing/2014/main" id="{F31D80A2-6169-47E8-9BF8-4C2A0AFF4DF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94" y="175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磐梯町</a:t>
              </a:r>
            </a:p>
          </p:txBody>
        </p:sp>
        <p:sp>
          <p:nvSpPr>
            <p:cNvPr id="16722" name="WordArt 338">
              <a:extLst>
                <a:ext uri="{FF2B5EF4-FFF2-40B4-BE49-F238E27FC236}">
                  <a16:creationId xmlns:a16="http://schemas.microsoft.com/office/drawing/2014/main" id="{EE5CD1CC-75CC-4697-943E-25D58E0183B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95" y="175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磐梯町</a:t>
              </a:r>
            </a:p>
          </p:txBody>
        </p:sp>
      </p:grpSp>
      <p:grpSp>
        <p:nvGrpSpPr>
          <p:cNvPr id="16723" name="Group 339">
            <a:extLst>
              <a:ext uri="{FF2B5EF4-FFF2-40B4-BE49-F238E27FC236}">
                <a16:creationId xmlns:a16="http://schemas.microsoft.com/office/drawing/2014/main" id="{A63D392A-3DF4-4EFA-B2E8-CBC60C2409F1}"/>
              </a:ext>
            </a:extLst>
          </p:cNvPr>
          <p:cNvGrpSpPr>
            <a:grpSpLocks/>
          </p:cNvGrpSpPr>
          <p:nvPr/>
        </p:nvGrpSpPr>
        <p:grpSpPr bwMode="auto">
          <a:xfrm>
            <a:off x="6086475" y="6421438"/>
            <a:ext cx="396875" cy="133350"/>
            <a:chOff x="1488" y="1750"/>
            <a:chExt cx="250" cy="84"/>
          </a:xfrm>
        </p:grpSpPr>
        <p:sp>
          <p:nvSpPr>
            <p:cNvPr id="16724" name="WordArt 340">
              <a:extLst>
                <a:ext uri="{FF2B5EF4-FFF2-40B4-BE49-F238E27FC236}">
                  <a16:creationId xmlns:a16="http://schemas.microsoft.com/office/drawing/2014/main" id="{610FD94D-42EE-4650-9AD6-45D56A53CC3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8" y="175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西郷村</a:t>
              </a:r>
            </a:p>
          </p:txBody>
        </p:sp>
        <p:sp>
          <p:nvSpPr>
            <p:cNvPr id="16725" name="WordArt 341">
              <a:extLst>
                <a:ext uri="{FF2B5EF4-FFF2-40B4-BE49-F238E27FC236}">
                  <a16:creationId xmlns:a16="http://schemas.microsoft.com/office/drawing/2014/main" id="{23E55D91-9449-406D-ABE7-E7C4C06E756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9" y="175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西郷村</a:t>
              </a:r>
            </a:p>
          </p:txBody>
        </p:sp>
      </p:grpSp>
      <p:grpSp>
        <p:nvGrpSpPr>
          <p:cNvPr id="16726" name="Group 342">
            <a:extLst>
              <a:ext uri="{FF2B5EF4-FFF2-40B4-BE49-F238E27FC236}">
                <a16:creationId xmlns:a16="http://schemas.microsoft.com/office/drawing/2014/main" id="{10A16E7C-DAC9-4D89-AA10-F34577ABB040}"/>
              </a:ext>
            </a:extLst>
          </p:cNvPr>
          <p:cNvGrpSpPr>
            <a:grpSpLocks/>
          </p:cNvGrpSpPr>
          <p:nvPr/>
        </p:nvGrpSpPr>
        <p:grpSpPr bwMode="auto">
          <a:xfrm>
            <a:off x="5686425" y="2392363"/>
            <a:ext cx="530225" cy="133350"/>
            <a:chOff x="1941" y="2430"/>
            <a:chExt cx="334" cy="84"/>
          </a:xfrm>
        </p:grpSpPr>
        <p:sp>
          <p:nvSpPr>
            <p:cNvPr id="16727" name="WordArt 343">
              <a:extLst>
                <a:ext uri="{FF2B5EF4-FFF2-40B4-BE49-F238E27FC236}">
                  <a16:creationId xmlns:a16="http://schemas.microsoft.com/office/drawing/2014/main" id="{E901C44F-D24B-4325-A75E-0B7DD974556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941" y="2430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北塩原村</a:t>
              </a:r>
            </a:p>
          </p:txBody>
        </p:sp>
        <p:sp>
          <p:nvSpPr>
            <p:cNvPr id="16728" name="WordArt 344">
              <a:extLst>
                <a:ext uri="{FF2B5EF4-FFF2-40B4-BE49-F238E27FC236}">
                  <a16:creationId xmlns:a16="http://schemas.microsoft.com/office/drawing/2014/main" id="{FEAAE009-DB67-443D-BDB4-F6C5A8B9AF0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942" y="2431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北塩原村</a:t>
              </a:r>
            </a:p>
          </p:txBody>
        </p:sp>
      </p:grpSp>
      <p:grpSp>
        <p:nvGrpSpPr>
          <p:cNvPr id="16729" name="Group 345">
            <a:extLst>
              <a:ext uri="{FF2B5EF4-FFF2-40B4-BE49-F238E27FC236}">
                <a16:creationId xmlns:a16="http://schemas.microsoft.com/office/drawing/2014/main" id="{AA5A822C-93A5-4D8C-A05B-AA800E836673}"/>
              </a:ext>
            </a:extLst>
          </p:cNvPr>
          <p:cNvGrpSpPr>
            <a:grpSpLocks/>
          </p:cNvGrpSpPr>
          <p:nvPr/>
        </p:nvGrpSpPr>
        <p:grpSpPr bwMode="auto">
          <a:xfrm>
            <a:off x="3165475" y="2663825"/>
            <a:ext cx="530225" cy="133350"/>
            <a:chOff x="1933" y="2626"/>
            <a:chExt cx="334" cy="84"/>
          </a:xfrm>
        </p:grpSpPr>
        <p:sp>
          <p:nvSpPr>
            <p:cNvPr id="16730" name="WordArt 346">
              <a:extLst>
                <a:ext uri="{FF2B5EF4-FFF2-40B4-BE49-F238E27FC236}">
                  <a16:creationId xmlns:a16="http://schemas.microsoft.com/office/drawing/2014/main" id="{20E95928-2EA9-4C8C-B7A4-55D9F446745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933" y="2626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西会津町</a:t>
              </a:r>
            </a:p>
          </p:txBody>
        </p:sp>
        <p:sp>
          <p:nvSpPr>
            <p:cNvPr id="16731" name="WordArt 347">
              <a:extLst>
                <a:ext uri="{FF2B5EF4-FFF2-40B4-BE49-F238E27FC236}">
                  <a16:creationId xmlns:a16="http://schemas.microsoft.com/office/drawing/2014/main" id="{F01D5556-9E83-4BA0-9A15-76F85BC70CC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934" y="2627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西会津町</a:t>
              </a:r>
            </a:p>
          </p:txBody>
        </p:sp>
      </p:grpSp>
      <p:grpSp>
        <p:nvGrpSpPr>
          <p:cNvPr id="16732" name="Group 348">
            <a:extLst>
              <a:ext uri="{FF2B5EF4-FFF2-40B4-BE49-F238E27FC236}">
                <a16:creationId xmlns:a16="http://schemas.microsoft.com/office/drawing/2014/main" id="{71989553-2463-4BE9-B996-1F05C820242B}"/>
              </a:ext>
            </a:extLst>
          </p:cNvPr>
          <p:cNvGrpSpPr>
            <a:grpSpLocks/>
          </p:cNvGrpSpPr>
          <p:nvPr/>
        </p:nvGrpSpPr>
        <p:grpSpPr bwMode="auto">
          <a:xfrm>
            <a:off x="11152188" y="863600"/>
            <a:ext cx="396875" cy="133350"/>
            <a:chOff x="1117" y="3307"/>
            <a:chExt cx="250" cy="84"/>
          </a:xfrm>
        </p:grpSpPr>
        <p:sp>
          <p:nvSpPr>
            <p:cNvPr id="16733" name="WordArt 349">
              <a:extLst>
                <a:ext uri="{FF2B5EF4-FFF2-40B4-BE49-F238E27FC236}">
                  <a16:creationId xmlns:a16="http://schemas.microsoft.com/office/drawing/2014/main" id="{69C74AFB-16AA-4704-ACDE-422EB26B2B0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17" y="330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新地町</a:t>
              </a:r>
            </a:p>
          </p:txBody>
        </p:sp>
        <p:sp>
          <p:nvSpPr>
            <p:cNvPr id="16734" name="WordArt 350">
              <a:extLst>
                <a:ext uri="{FF2B5EF4-FFF2-40B4-BE49-F238E27FC236}">
                  <a16:creationId xmlns:a16="http://schemas.microsoft.com/office/drawing/2014/main" id="{0D071032-07C0-4D33-93C2-A3154350535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18" y="330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新地町</a:t>
              </a:r>
            </a:p>
          </p:txBody>
        </p:sp>
      </p:grpSp>
      <p:grpSp>
        <p:nvGrpSpPr>
          <p:cNvPr id="16735" name="Group 351">
            <a:extLst>
              <a:ext uri="{FF2B5EF4-FFF2-40B4-BE49-F238E27FC236}">
                <a16:creationId xmlns:a16="http://schemas.microsoft.com/office/drawing/2014/main" id="{EA2FF657-2051-4B67-8D2F-A9865631DD7D}"/>
              </a:ext>
            </a:extLst>
          </p:cNvPr>
          <p:cNvGrpSpPr>
            <a:grpSpLocks/>
          </p:cNvGrpSpPr>
          <p:nvPr/>
        </p:nvGrpSpPr>
        <p:grpSpPr bwMode="auto">
          <a:xfrm>
            <a:off x="5235575" y="4733925"/>
            <a:ext cx="530225" cy="133350"/>
            <a:chOff x="1933" y="585"/>
            <a:chExt cx="334" cy="84"/>
          </a:xfrm>
        </p:grpSpPr>
        <p:sp>
          <p:nvSpPr>
            <p:cNvPr id="16736" name="WordArt 352">
              <a:extLst>
                <a:ext uri="{FF2B5EF4-FFF2-40B4-BE49-F238E27FC236}">
                  <a16:creationId xmlns:a16="http://schemas.microsoft.com/office/drawing/2014/main" id="{7DABC86B-81B1-412E-8980-DCF09EA5B01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933" y="585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会津若松市</a:t>
              </a:r>
            </a:p>
          </p:txBody>
        </p:sp>
        <p:sp>
          <p:nvSpPr>
            <p:cNvPr id="16737" name="WordArt 353">
              <a:extLst>
                <a:ext uri="{FF2B5EF4-FFF2-40B4-BE49-F238E27FC236}">
                  <a16:creationId xmlns:a16="http://schemas.microsoft.com/office/drawing/2014/main" id="{7D10719F-8FAD-4817-AB34-D21D1CCF7B4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934" y="586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会津若松市</a:t>
              </a:r>
            </a:p>
          </p:txBody>
        </p:sp>
      </p:grpSp>
      <p:grpSp>
        <p:nvGrpSpPr>
          <p:cNvPr id="16738" name="Group 354">
            <a:extLst>
              <a:ext uri="{FF2B5EF4-FFF2-40B4-BE49-F238E27FC236}">
                <a16:creationId xmlns:a16="http://schemas.microsoft.com/office/drawing/2014/main" id="{D1DAF3F1-A265-4007-A6E7-443656AA130C}"/>
              </a:ext>
            </a:extLst>
          </p:cNvPr>
          <p:cNvGrpSpPr>
            <a:grpSpLocks/>
          </p:cNvGrpSpPr>
          <p:nvPr/>
        </p:nvGrpSpPr>
        <p:grpSpPr bwMode="auto">
          <a:xfrm>
            <a:off x="6832600" y="7073900"/>
            <a:ext cx="396875" cy="133350"/>
            <a:chOff x="1480" y="585"/>
            <a:chExt cx="250" cy="84"/>
          </a:xfrm>
        </p:grpSpPr>
        <p:sp>
          <p:nvSpPr>
            <p:cNvPr id="16739" name="WordArt 355">
              <a:extLst>
                <a:ext uri="{FF2B5EF4-FFF2-40B4-BE49-F238E27FC236}">
                  <a16:creationId xmlns:a16="http://schemas.microsoft.com/office/drawing/2014/main" id="{9D05F28D-5749-4717-AAFD-7DE1D419C05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0" y="585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白河市</a:t>
              </a:r>
            </a:p>
          </p:txBody>
        </p:sp>
        <p:sp>
          <p:nvSpPr>
            <p:cNvPr id="16740" name="WordArt 356">
              <a:extLst>
                <a:ext uri="{FF2B5EF4-FFF2-40B4-BE49-F238E27FC236}">
                  <a16:creationId xmlns:a16="http://schemas.microsoft.com/office/drawing/2014/main" id="{4929EF12-9107-4484-8668-04C7745FAE9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1" y="586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白河市</a:t>
              </a:r>
            </a:p>
          </p:txBody>
        </p:sp>
      </p:grpSp>
      <p:grpSp>
        <p:nvGrpSpPr>
          <p:cNvPr id="16741" name="Group 357">
            <a:extLst>
              <a:ext uri="{FF2B5EF4-FFF2-40B4-BE49-F238E27FC236}">
                <a16:creationId xmlns:a16="http://schemas.microsoft.com/office/drawing/2014/main" id="{86B813B8-7712-4DDC-BCB9-4F9BF33319D6}"/>
              </a:ext>
            </a:extLst>
          </p:cNvPr>
          <p:cNvGrpSpPr>
            <a:grpSpLocks/>
          </p:cNvGrpSpPr>
          <p:nvPr/>
        </p:nvGrpSpPr>
        <p:grpSpPr bwMode="auto">
          <a:xfrm>
            <a:off x="7126288" y="5364163"/>
            <a:ext cx="530225" cy="133350"/>
            <a:chOff x="1941" y="1069"/>
            <a:chExt cx="334" cy="84"/>
          </a:xfrm>
        </p:grpSpPr>
        <p:sp>
          <p:nvSpPr>
            <p:cNvPr id="16742" name="WordArt 358">
              <a:extLst>
                <a:ext uri="{FF2B5EF4-FFF2-40B4-BE49-F238E27FC236}">
                  <a16:creationId xmlns:a16="http://schemas.microsoft.com/office/drawing/2014/main" id="{B200A84B-0908-44CB-B030-60C28CFBA33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941" y="1069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須賀川市</a:t>
              </a:r>
            </a:p>
          </p:txBody>
        </p:sp>
        <p:sp>
          <p:nvSpPr>
            <p:cNvPr id="16743" name="WordArt 359">
              <a:extLst>
                <a:ext uri="{FF2B5EF4-FFF2-40B4-BE49-F238E27FC236}">
                  <a16:creationId xmlns:a16="http://schemas.microsoft.com/office/drawing/2014/main" id="{B5B36224-6576-4DDD-B6D9-F15E581AA18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942" y="1070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須賀川市</a:t>
              </a:r>
            </a:p>
          </p:txBody>
        </p:sp>
      </p:grpSp>
      <p:grpSp>
        <p:nvGrpSpPr>
          <p:cNvPr id="16744" name="Group 360">
            <a:extLst>
              <a:ext uri="{FF2B5EF4-FFF2-40B4-BE49-F238E27FC236}">
                <a16:creationId xmlns:a16="http://schemas.microsoft.com/office/drawing/2014/main" id="{0AC7A400-8A7B-4A16-8D6B-8317E8FD0FB6}"/>
              </a:ext>
            </a:extLst>
          </p:cNvPr>
          <p:cNvGrpSpPr>
            <a:grpSpLocks/>
          </p:cNvGrpSpPr>
          <p:nvPr/>
        </p:nvGrpSpPr>
        <p:grpSpPr bwMode="auto">
          <a:xfrm>
            <a:off x="8632825" y="503238"/>
            <a:ext cx="396875" cy="133350"/>
            <a:chOff x="694" y="1069"/>
            <a:chExt cx="250" cy="84"/>
          </a:xfrm>
        </p:grpSpPr>
        <p:sp>
          <p:nvSpPr>
            <p:cNvPr id="16745" name="WordArt 361">
              <a:extLst>
                <a:ext uri="{FF2B5EF4-FFF2-40B4-BE49-F238E27FC236}">
                  <a16:creationId xmlns:a16="http://schemas.microsoft.com/office/drawing/2014/main" id="{8120CCF8-4360-4928-9C6E-F3BA3A8C4B0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94" y="106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桑折町</a:t>
              </a:r>
            </a:p>
          </p:txBody>
        </p:sp>
        <p:sp>
          <p:nvSpPr>
            <p:cNvPr id="16746" name="WordArt 362">
              <a:extLst>
                <a:ext uri="{FF2B5EF4-FFF2-40B4-BE49-F238E27FC236}">
                  <a16:creationId xmlns:a16="http://schemas.microsoft.com/office/drawing/2014/main" id="{7C01394D-7012-4AAF-AA1B-57E14FD87E4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95" y="107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桑折町</a:t>
              </a:r>
            </a:p>
          </p:txBody>
        </p:sp>
      </p:grpSp>
      <p:grpSp>
        <p:nvGrpSpPr>
          <p:cNvPr id="16747" name="Group 363">
            <a:extLst>
              <a:ext uri="{FF2B5EF4-FFF2-40B4-BE49-F238E27FC236}">
                <a16:creationId xmlns:a16="http://schemas.microsoft.com/office/drawing/2014/main" id="{43AF76F6-2235-4856-9687-79FB591A5FA8}"/>
              </a:ext>
            </a:extLst>
          </p:cNvPr>
          <p:cNvGrpSpPr>
            <a:grpSpLocks/>
          </p:cNvGrpSpPr>
          <p:nvPr/>
        </p:nvGrpSpPr>
        <p:grpSpPr bwMode="auto">
          <a:xfrm>
            <a:off x="8183563" y="3654425"/>
            <a:ext cx="396875" cy="133350"/>
            <a:chOff x="1125" y="1069"/>
            <a:chExt cx="250" cy="84"/>
          </a:xfrm>
        </p:grpSpPr>
        <p:sp>
          <p:nvSpPr>
            <p:cNvPr id="16748" name="WordArt 364">
              <a:extLst>
                <a:ext uri="{FF2B5EF4-FFF2-40B4-BE49-F238E27FC236}">
                  <a16:creationId xmlns:a16="http://schemas.microsoft.com/office/drawing/2014/main" id="{B549BAC6-BB42-4415-97A1-66F52D4DDFA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25" y="106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本宮市</a:t>
              </a:r>
            </a:p>
          </p:txBody>
        </p:sp>
        <p:sp>
          <p:nvSpPr>
            <p:cNvPr id="16749" name="WordArt 365">
              <a:extLst>
                <a:ext uri="{FF2B5EF4-FFF2-40B4-BE49-F238E27FC236}">
                  <a16:creationId xmlns:a16="http://schemas.microsoft.com/office/drawing/2014/main" id="{232A8F72-FBB9-45F1-8F8D-EC7C6C51724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26" y="107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本宮市</a:t>
              </a:r>
            </a:p>
          </p:txBody>
        </p:sp>
      </p:grpSp>
      <p:grpSp>
        <p:nvGrpSpPr>
          <p:cNvPr id="16750" name="Group 366">
            <a:extLst>
              <a:ext uri="{FF2B5EF4-FFF2-40B4-BE49-F238E27FC236}">
                <a16:creationId xmlns:a16="http://schemas.microsoft.com/office/drawing/2014/main" id="{E2C95E53-81F0-4AC9-95B0-6EFDA66B5F32}"/>
              </a:ext>
            </a:extLst>
          </p:cNvPr>
          <p:cNvGrpSpPr>
            <a:grpSpLocks/>
          </p:cNvGrpSpPr>
          <p:nvPr/>
        </p:nvGrpSpPr>
        <p:grpSpPr bwMode="auto">
          <a:xfrm>
            <a:off x="9213850" y="503238"/>
            <a:ext cx="396875" cy="133350"/>
            <a:chOff x="1117" y="1266"/>
            <a:chExt cx="250" cy="84"/>
          </a:xfrm>
        </p:grpSpPr>
        <p:sp>
          <p:nvSpPr>
            <p:cNvPr id="16751" name="WordArt 367">
              <a:extLst>
                <a:ext uri="{FF2B5EF4-FFF2-40B4-BE49-F238E27FC236}">
                  <a16:creationId xmlns:a16="http://schemas.microsoft.com/office/drawing/2014/main" id="{1F005C90-9618-4977-A6AE-65791CF5AAE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17" y="126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国見町</a:t>
              </a:r>
            </a:p>
          </p:txBody>
        </p:sp>
        <p:sp>
          <p:nvSpPr>
            <p:cNvPr id="16752" name="WordArt 368">
              <a:extLst>
                <a:ext uri="{FF2B5EF4-FFF2-40B4-BE49-F238E27FC236}">
                  <a16:creationId xmlns:a16="http://schemas.microsoft.com/office/drawing/2014/main" id="{12AE59DD-5AAD-48AD-91A7-35CE533E5C0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18" y="126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国見町</a:t>
              </a:r>
            </a:p>
          </p:txBody>
        </p:sp>
      </p:grpSp>
      <p:grpSp>
        <p:nvGrpSpPr>
          <p:cNvPr id="16753" name="Group 369">
            <a:extLst>
              <a:ext uri="{FF2B5EF4-FFF2-40B4-BE49-F238E27FC236}">
                <a16:creationId xmlns:a16="http://schemas.microsoft.com/office/drawing/2014/main" id="{080A9C4A-B57C-4ABB-A7E5-F10C3510E45B}"/>
              </a:ext>
            </a:extLst>
          </p:cNvPr>
          <p:cNvGrpSpPr>
            <a:grpSpLocks/>
          </p:cNvGrpSpPr>
          <p:nvPr/>
        </p:nvGrpSpPr>
        <p:grpSpPr bwMode="auto">
          <a:xfrm>
            <a:off x="7372350" y="3294063"/>
            <a:ext cx="396875" cy="133350"/>
            <a:chOff x="1480" y="1523"/>
            <a:chExt cx="250" cy="84"/>
          </a:xfrm>
        </p:grpSpPr>
        <p:sp>
          <p:nvSpPr>
            <p:cNvPr id="16754" name="WordArt 370">
              <a:extLst>
                <a:ext uri="{FF2B5EF4-FFF2-40B4-BE49-F238E27FC236}">
                  <a16:creationId xmlns:a16="http://schemas.microsoft.com/office/drawing/2014/main" id="{5ADE10C0-5AC2-4372-AA9A-63E0A24CC84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0" y="152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大玉村</a:t>
              </a:r>
            </a:p>
          </p:txBody>
        </p:sp>
        <p:sp>
          <p:nvSpPr>
            <p:cNvPr id="16755" name="WordArt 371">
              <a:extLst>
                <a:ext uri="{FF2B5EF4-FFF2-40B4-BE49-F238E27FC236}">
                  <a16:creationId xmlns:a16="http://schemas.microsoft.com/office/drawing/2014/main" id="{74E8AB8E-E2B8-4EDC-9682-D88F5647F37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1" y="152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大玉村</a:t>
              </a:r>
            </a:p>
          </p:txBody>
        </p:sp>
      </p:grpSp>
      <p:grpSp>
        <p:nvGrpSpPr>
          <p:cNvPr id="16756" name="Group 372">
            <a:extLst>
              <a:ext uri="{FF2B5EF4-FFF2-40B4-BE49-F238E27FC236}">
                <a16:creationId xmlns:a16="http://schemas.microsoft.com/office/drawing/2014/main" id="{ED249C87-EC50-43BA-920E-E9E521C93CEA}"/>
              </a:ext>
            </a:extLst>
          </p:cNvPr>
          <p:cNvGrpSpPr>
            <a:grpSpLocks/>
          </p:cNvGrpSpPr>
          <p:nvPr/>
        </p:nvGrpSpPr>
        <p:grpSpPr bwMode="auto">
          <a:xfrm>
            <a:off x="3052763" y="4464050"/>
            <a:ext cx="396875" cy="133350"/>
            <a:chOff x="1117" y="1946"/>
            <a:chExt cx="250" cy="84"/>
          </a:xfrm>
        </p:grpSpPr>
        <p:sp>
          <p:nvSpPr>
            <p:cNvPr id="16757" name="WordArt 373">
              <a:extLst>
                <a:ext uri="{FF2B5EF4-FFF2-40B4-BE49-F238E27FC236}">
                  <a16:creationId xmlns:a16="http://schemas.microsoft.com/office/drawing/2014/main" id="{C0F4FF5C-805C-4E1C-8675-DFBDF121160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17" y="194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三島町</a:t>
              </a:r>
            </a:p>
          </p:txBody>
        </p:sp>
        <p:sp>
          <p:nvSpPr>
            <p:cNvPr id="16758" name="WordArt 374">
              <a:extLst>
                <a:ext uri="{FF2B5EF4-FFF2-40B4-BE49-F238E27FC236}">
                  <a16:creationId xmlns:a16="http://schemas.microsoft.com/office/drawing/2014/main" id="{F44E3117-C2BC-410C-8134-3DBF273BD33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18" y="194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三島町</a:t>
              </a:r>
            </a:p>
          </p:txBody>
        </p:sp>
      </p:grpSp>
      <p:grpSp>
        <p:nvGrpSpPr>
          <p:cNvPr id="16759" name="Group 375">
            <a:extLst>
              <a:ext uri="{FF2B5EF4-FFF2-40B4-BE49-F238E27FC236}">
                <a16:creationId xmlns:a16="http://schemas.microsoft.com/office/drawing/2014/main" id="{D94B2E5D-7CE7-4738-B495-F22DAEB68863}"/>
              </a:ext>
            </a:extLst>
          </p:cNvPr>
          <p:cNvGrpSpPr>
            <a:grpSpLocks/>
          </p:cNvGrpSpPr>
          <p:nvPr/>
        </p:nvGrpSpPr>
        <p:grpSpPr bwMode="auto">
          <a:xfrm>
            <a:off x="5032375" y="3473450"/>
            <a:ext cx="396875" cy="133350"/>
            <a:chOff x="694" y="2430"/>
            <a:chExt cx="250" cy="84"/>
          </a:xfrm>
        </p:grpSpPr>
        <p:sp>
          <p:nvSpPr>
            <p:cNvPr id="16760" name="WordArt 376">
              <a:extLst>
                <a:ext uri="{FF2B5EF4-FFF2-40B4-BE49-F238E27FC236}">
                  <a16:creationId xmlns:a16="http://schemas.microsoft.com/office/drawing/2014/main" id="{131D23DB-8D4C-43BC-B35B-7756B24367F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94" y="243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湯川村</a:t>
              </a:r>
            </a:p>
          </p:txBody>
        </p:sp>
        <p:sp>
          <p:nvSpPr>
            <p:cNvPr id="16761" name="WordArt 377">
              <a:extLst>
                <a:ext uri="{FF2B5EF4-FFF2-40B4-BE49-F238E27FC236}">
                  <a16:creationId xmlns:a16="http://schemas.microsoft.com/office/drawing/2014/main" id="{80A732CB-E6EC-4CCA-B321-BDF20234664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95" y="243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湯川村</a:t>
              </a:r>
            </a:p>
          </p:txBody>
        </p:sp>
      </p:grpSp>
      <p:grpSp>
        <p:nvGrpSpPr>
          <p:cNvPr id="16762" name="Group 378">
            <a:extLst>
              <a:ext uri="{FF2B5EF4-FFF2-40B4-BE49-F238E27FC236}">
                <a16:creationId xmlns:a16="http://schemas.microsoft.com/office/drawing/2014/main" id="{96AD8B99-3BC2-4930-84CF-B14F270E6282}"/>
              </a:ext>
            </a:extLst>
          </p:cNvPr>
          <p:cNvGrpSpPr>
            <a:grpSpLocks/>
          </p:cNvGrpSpPr>
          <p:nvPr/>
        </p:nvGrpSpPr>
        <p:grpSpPr bwMode="auto">
          <a:xfrm>
            <a:off x="3683000" y="4464050"/>
            <a:ext cx="396875" cy="133350"/>
            <a:chOff x="686" y="2883"/>
            <a:chExt cx="250" cy="84"/>
          </a:xfrm>
        </p:grpSpPr>
        <p:sp>
          <p:nvSpPr>
            <p:cNvPr id="16763" name="WordArt 379">
              <a:extLst>
                <a:ext uri="{FF2B5EF4-FFF2-40B4-BE49-F238E27FC236}">
                  <a16:creationId xmlns:a16="http://schemas.microsoft.com/office/drawing/2014/main" id="{412ABBC4-BDA1-4750-A012-7AD2A00C7E5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86" y="288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柳津町</a:t>
              </a:r>
            </a:p>
          </p:txBody>
        </p:sp>
        <p:sp>
          <p:nvSpPr>
            <p:cNvPr id="16764" name="WordArt 380">
              <a:extLst>
                <a:ext uri="{FF2B5EF4-FFF2-40B4-BE49-F238E27FC236}">
                  <a16:creationId xmlns:a16="http://schemas.microsoft.com/office/drawing/2014/main" id="{82D84151-5C13-4CDC-A8C0-DF1AC8FB92B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87" y="288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柳津町</a:t>
              </a:r>
            </a:p>
          </p:txBody>
        </p:sp>
      </p:grpSp>
      <p:grpSp>
        <p:nvGrpSpPr>
          <p:cNvPr id="16765" name="Group 381">
            <a:extLst>
              <a:ext uri="{FF2B5EF4-FFF2-40B4-BE49-F238E27FC236}">
                <a16:creationId xmlns:a16="http://schemas.microsoft.com/office/drawing/2014/main" id="{30EB74FE-6A31-4F1A-BF34-B706174716B8}"/>
              </a:ext>
            </a:extLst>
          </p:cNvPr>
          <p:cNvGrpSpPr>
            <a:grpSpLocks/>
          </p:cNvGrpSpPr>
          <p:nvPr/>
        </p:nvGrpSpPr>
        <p:grpSpPr bwMode="auto">
          <a:xfrm>
            <a:off x="8201025" y="7680325"/>
            <a:ext cx="396875" cy="133350"/>
            <a:chOff x="1117" y="2883"/>
            <a:chExt cx="250" cy="84"/>
          </a:xfrm>
        </p:grpSpPr>
        <p:sp>
          <p:nvSpPr>
            <p:cNvPr id="16766" name="WordArt 382">
              <a:extLst>
                <a:ext uri="{FF2B5EF4-FFF2-40B4-BE49-F238E27FC236}">
                  <a16:creationId xmlns:a16="http://schemas.microsoft.com/office/drawing/2014/main" id="{54B81618-870D-460F-8AB9-2AE267A6C85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17" y="288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浅川町</a:t>
              </a:r>
            </a:p>
          </p:txBody>
        </p:sp>
        <p:sp>
          <p:nvSpPr>
            <p:cNvPr id="16767" name="WordArt 383">
              <a:extLst>
                <a:ext uri="{FF2B5EF4-FFF2-40B4-BE49-F238E27FC236}">
                  <a16:creationId xmlns:a16="http://schemas.microsoft.com/office/drawing/2014/main" id="{52C85306-8C05-4981-B5EB-EDF8BE6AED5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18" y="288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浅川町</a:t>
              </a:r>
            </a:p>
          </p:txBody>
        </p:sp>
      </p:grpSp>
      <p:grpSp>
        <p:nvGrpSpPr>
          <p:cNvPr id="16768" name="Group 384">
            <a:extLst>
              <a:ext uri="{FF2B5EF4-FFF2-40B4-BE49-F238E27FC236}">
                <a16:creationId xmlns:a16="http://schemas.microsoft.com/office/drawing/2014/main" id="{04CF3AF0-2289-4E5E-B458-F261BBCF8518}"/>
              </a:ext>
            </a:extLst>
          </p:cNvPr>
          <p:cNvGrpSpPr>
            <a:grpSpLocks/>
          </p:cNvGrpSpPr>
          <p:nvPr/>
        </p:nvGrpSpPr>
        <p:grpSpPr bwMode="auto">
          <a:xfrm>
            <a:off x="4335463" y="4733925"/>
            <a:ext cx="530225" cy="133350"/>
            <a:chOff x="1941" y="3110"/>
            <a:chExt cx="334" cy="84"/>
          </a:xfrm>
        </p:grpSpPr>
        <p:sp>
          <p:nvSpPr>
            <p:cNvPr id="16769" name="WordArt 385">
              <a:extLst>
                <a:ext uri="{FF2B5EF4-FFF2-40B4-BE49-F238E27FC236}">
                  <a16:creationId xmlns:a16="http://schemas.microsoft.com/office/drawing/2014/main" id="{50FFAEDE-E98F-45A0-9AD7-B712682953B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941" y="3110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会津美里町</a:t>
              </a:r>
            </a:p>
          </p:txBody>
        </p:sp>
        <p:sp>
          <p:nvSpPr>
            <p:cNvPr id="16770" name="WordArt 386">
              <a:extLst>
                <a:ext uri="{FF2B5EF4-FFF2-40B4-BE49-F238E27FC236}">
                  <a16:creationId xmlns:a16="http://schemas.microsoft.com/office/drawing/2014/main" id="{869E3B60-0FFA-470C-B1F7-E3212BE5736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942" y="3111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会津美里町</a:t>
              </a:r>
            </a:p>
          </p:txBody>
        </p:sp>
      </p:grpSp>
      <p:grpSp>
        <p:nvGrpSpPr>
          <p:cNvPr id="16771" name="Group 387">
            <a:extLst>
              <a:ext uri="{FF2B5EF4-FFF2-40B4-BE49-F238E27FC236}">
                <a16:creationId xmlns:a16="http://schemas.microsoft.com/office/drawing/2014/main" id="{7798E95F-B10F-431A-AFFE-C6FBDA84F671}"/>
              </a:ext>
            </a:extLst>
          </p:cNvPr>
          <p:cNvGrpSpPr>
            <a:grpSpLocks/>
          </p:cNvGrpSpPr>
          <p:nvPr/>
        </p:nvGrpSpPr>
        <p:grpSpPr bwMode="auto">
          <a:xfrm>
            <a:off x="8453438" y="4464050"/>
            <a:ext cx="396875" cy="133350"/>
            <a:chOff x="694" y="3110"/>
            <a:chExt cx="250" cy="84"/>
          </a:xfrm>
        </p:grpSpPr>
        <p:sp>
          <p:nvSpPr>
            <p:cNvPr id="16772" name="WordArt 388">
              <a:extLst>
                <a:ext uri="{FF2B5EF4-FFF2-40B4-BE49-F238E27FC236}">
                  <a16:creationId xmlns:a16="http://schemas.microsoft.com/office/drawing/2014/main" id="{E81A59FF-6C8E-4F8B-8599-C98693B13E8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94" y="311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三春町</a:t>
              </a:r>
            </a:p>
          </p:txBody>
        </p:sp>
        <p:sp>
          <p:nvSpPr>
            <p:cNvPr id="16773" name="WordArt 389">
              <a:extLst>
                <a:ext uri="{FF2B5EF4-FFF2-40B4-BE49-F238E27FC236}">
                  <a16:creationId xmlns:a16="http://schemas.microsoft.com/office/drawing/2014/main" id="{17DE8ECD-0212-450D-A892-0758FC0F837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95" y="311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三春町</a:t>
              </a:r>
            </a:p>
          </p:txBody>
        </p:sp>
      </p:grpSp>
      <p:grpSp>
        <p:nvGrpSpPr>
          <p:cNvPr id="16774" name="Group 390">
            <a:extLst>
              <a:ext uri="{FF2B5EF4-FFF2-40B4-BE49-F238E27FC236}">
                <a16:creationId xmlns:a16="http://schemas.microsoft.com/office/drawing/2014/main" id="{8669B17C-B37C-43CC-9794-C5D11913E5DA}"/>
              </a:ext>
            </a:extLst>
          </p:cNvPr>
          <p:cNvGrpSpPr>
            <a:grpSpLocks/>
          </p:cNvGrpSpPr>
          <p:nvPr/>
        </p:nvGrpSpPr>
        <p:grpSpPr bwMode="auto">
          <a:xfrm>
            <a:off x="9082088" y="5364163"/>
            <a:ext cx="396875" cy="133350"/>
            <a:chOff x="1488" y="3110"/>
            <a:chExt cx="250" cy="84"/>
          </a:xfrm>
        </p:grpSpPr>
        <p:sp>
          <p:nvSpPr>
            <p:cNvPr id="16775" name="WordArt 391">
              <a:extLst>
                <a:ext uri="{FF2B5EF4-FFF2-40B4-BE49-F238E27FC236}">
                  <a16:creationId xmlns:a16="http://schemas.microsoft.com/office/drawing/2014/main" id="{FE9719EF-51C7-404C-A2AC-C7C757DBEC4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8" y="311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小野町</a:t>
              </a:r>
            </a:p>
          </p:txBody>
        </p:sp>
        <p:sp>
          <p:nvSpPr>
            <p:cNvPr id="16776" name="WordArt 392">
              <a:extLst>
                <a:ext uri="{FF2B5EF4-FFF2-40B4-BE49-F238E27FC236}">
                  <a16:creationId xmlns:a16="http://schemas.microsoft.com/office/drawing/2014/main" id="{746DED13-E51E-401F-9F58-B6237647423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9" y="311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小野町</a:t>
              </a:r>
            </a:p>
          </p:txBody>
        </p:sp>
      </p:grpSp>
      <p:grpSp>
        <p:nvGrpSpPr>
          <p:cNvPr id="16777" name="Group 393">
            <a:extLst>
              <a:ext uri="{FF2B5EF4-FFF2-40B4-BE49-F238E27FC236}">
                <a16:creationId xmlns:a16="http://schemas.microsoft.com/office/drawing/2014/main" id="{81F9693B-D4BB-4F20-8D3B-E867A6ABD696}"/>
              </a:ext>
            </a:extLst>
          </p:cNvPr>
          <p:cNvGrpSpPr>
            <a:grpSpLocks/>
          </p:cNvGrpSpPr>
          <p:nvPr/>
        </p:nvGrpSpPr>
        <p:grpSpPr bwMode="auto">
          <a:xfrm>
            <a:off x="4156075" y="3473450"/>
            <a:ext cx="530225" cy="133350"/>
            <a:chOff x="2054" y="3337"/>
            <a:chExt cx="334" cy="84"/>
          </a:xfrm>
        </p:grpSpPr>
        <p:sp>
          <p:nvSpPr>
            <p:cNvPr id="16778" name="WordArt 394">
              <a:extLst>
                <a:ext uri="{FF2B5EF4-FFF2-40B4-BE49-F238E27FC236}">
                  <a16:creationId xmlns:a16="http://schemas.microsoft.com/office/drawing/2014/main" id="{AC7EBF01-BBFF-4674-BBB4-7B94D77B31B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054" y="3337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会津坂下町</a:t>
              </a:r>
            </a:p>
          </p:txBody>
        </p:sp>
        <p:sp>
          <p:nvSpPr>
            <p:cNvPr id="16779" name="WordArt 395">
              <a:extLst>
                <a:ext uri="{FF2B5EF4-FFF2-40B4-BE49-F238E27FC236}">
                  <a16:creationId xmlns:a16="http://schemas.microsoft.com/office/drawing/2014/main" id="{5C7009D6-BB9D-4094-B2FD-327519C3193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055" y="3338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会津坂下町</a:t>
              </a:r>
            </a:p>
          </p:txBody>
        </p:sp>
      </p:grpSp>
      <p:grpSp>
        <p:nvGrpSpPr>
          <p:cNvPr id="16780" name="Group 396">
            <a:extLst>
              <a:ext uri="{FF2B5EF4-FFF2-40B4-BE49-F238E27FC236}">
                <a16:creationId xmlns:a16="http://schemas.microsoft.com/office/drawing/2014/main" id="{A1ADD924-F3E8-4F91-BB0E-A3C1751DC4F6}"/>
              </a:ext>
            </a:extLst>
          </p:cNvPr>
          <p:cNvGrpSpPr>
            <a:grpSpLocks/>
          </p:cNvGrpSpPr>
          <p:nvPr/>
        </p:nvGrpSpPr>
        <p:grpSpPr bwMode="auto">
          <a:xfrm>
            <a:off x="6381750" y="5903913"/>
            <a:ext cx="396875" cy="133350"/>
            <a:chOff x="1117" y="1523"/>
            <a:chExt cx="250" cy="84"/>
          </a:xfrm>
        </p:grpSpPr>
        <p:sp>
          <p:nvSpPr>
            <p:cNvPr id="16781" name="WordArt 397">
              <a:extLst>
                <a:ext uri="{FF2B5EF4-FFF2-40B4-BE49-F238E27FC236}">
                  <a16:creationId xmlns:a16="http://schemas.microsoft.com/office/drawing/2014/main" id="{5873C83F-F83F-433E-8DE4-7FAC1701865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17" y="152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天栄村</a:t>
              </a:r>
            </a:p>
          </p:txBody>
        </p:sp>
        <p:sp>
          <p:nvSpPr>
            <p:cNvPr id="16782" name="WordArt 398">
              <a:extLst>
                <a:ext uri="{FF2B5EF4-FFF2-40B4-BE49-F238E27FC236}">
                  <a16:creationId xmlns:a16="http://schemas.microsoft.com/office/drawing/2014/main" id="{73279FB1-764F-4A62-BDA4-B3D865B7025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18" y="152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天栄村</a:t>
              </a:r>
            </a:p>
          </p:txBody>
        </p:sp>
      </p:grpSp>
      <p:grpSp>
        <p:nvGrpSpPr>
          <p:cNvPr id="16783" name="Group 399">
            <a:extLst>
              <a:ext uri="{FF2B5EF4-FFF2-40B4-BE49-F238E27FC236}">
                <a16:creationId xmlns:a16="http://schemas.microsoft.com/office/drawing/2014/main" id="{FA60277C-CEFE-49F2-A190-91313BA53617}"/>
              </a:ext>
            </a:extLst>
          </p:cNvPr>
          <p:cNvGrpSpPr>
            <a:grpSpLocks/>
          </p:cNvGrpSpPr>
          <p:nvPr/>
        </p:nvGrpSpPr>
        <p:grpSpPr bwMode="auto">
          <a:xfrm>
            <a:off x="7192963" y="6443663"/>
            <a:ext cx="396875" cy="133350"/>
            <a:chOff x="686" y="2626"/>
            <a:chExt cx="250" cy="84"/>
          </a:xfrm>
        </p:grpSpPr>
        <p:sp>
          <p:nvSpPr>
            <p:cNvPr id="16784" name="WordArt 400">
              <a:extLst>
                <a:ext uri="{FF2B5EF4-FFF2-40B4-BE49-F238E27FC236}">
                  <a16:creationId xmlns:a16="http://schemas.microsoft.com/office/drawing/2014/main" id="{86202155-81C4-4F74-8AB7-D5C3B872ACE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86" y="262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泉崎村</a:t>
              </a:r>
            </a:p>
          </p:txBody>
        </p:sp>
        <p:sp>
          <p:nvSpPr>
            <p:cNvPr id="16785" name="WordArt 401">
              <a:extLst>
                <a:ext uri="{FF2B5EF4-FFF2-40B4-BE49-F238E27FC236}">
                  <a16:creationId xmlns:a16="http://schemas.microsoft.com/office/drawing/2014/main" id="{DBD32D97-EB55-4809-A7D5-0A5AC278638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87" y="262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泉崎村</a:t>
              </a:r>
            </a:p>
          </p:txBody>
        </p:sp>
      </p:grpSp>
      <p:grpSp>
        <p:nvGrpSpPr>
          <p:cNvPr id="16786" name="Group 402">
            <a:extLst>
              <a:ext uri="{FF2B5EF4-FFF2-40B4-BE49-F238E27FC236}">
                <a16:creationId xmlns:a16="http://schemas.microsoft.com/office/drawing/2014/main" id="{F689D0DC-AA8D-4C89-AB42-848E7F88C6B5}"/>
              </a:ext>
            </a:extLst>
          </p:cNvPr>
          <p:cNvGrpSpPr>
            <a:grpSpLocks/>
          </p:cNvGrpSpPr>
          <p:nvPr/>
        </p:nvGrpSpPr>
        <p:grpSpPr bwMode="auto">
          <a:xfrm>
            <a:off x="7751763" y="5927725"/>
            <a:ext cx="396875" cy="133350"/>
            <a:chOff x="686" y="1523"/>
            <a:chExt cx="250" cy="84"/>
          </a:xfrm>
        </p:grpSpPr>
        <p:sp>
          <p:nvSpPr>
            <p:cNvPr id="16787" name="WordArt 403">
              <a:extLst>
                <a:ext uri="{FF2B5EF4-FFF2-40B4-BE49-F238E27FC236}">
                  <a16:creationId xmlns:a16="http://schemas.microsoft.com/office/drawing/2014/main" id="{5816856A-2A19-4C54-815C-4230BE7342B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86" y="152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鏡石町</a:t>
              </a:r>
            </a:p>
          </p:txBody>
        </p:sp>
        <p:sp>
          <p:nvSpPr>
            <p:cNvPr id="16788" name="WordArt 404">
              <a:extLst>
                <a:ext uri="{FF2B5EF4-FFF2-40B4-BE49-F238E27FC236}">
                  <a16:creationId xmlns:a16="http://schemas.microsoft.com/office/drawing/2014/main" id="{93FD85E7-EEBB-4C40-B011-2A5FF2A3C15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87" y="152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鏡石町</a:t>
              </a:r>
            </a:p>
          </p:txBody>
        </p:sp>
      </p:grpSp>
      <p:grpSp>
        <p:nvGrpSpPr>
          <p:cNvPr id="16789" name="Group 405">
            <a:extLst>
              <a:ext uri="{FF2B5EF4-FFF2-40B4-BE49-F238E27FC236}">
                <a16:creationId xmlns:a16="http://schemas.microsoft.com/office/drawing/2014/main" id="{D0887C44-E945-4D8D-8C0C-D2D234C2C787}"/>
              </a:ext>
            </a:extLst>
          </p:cNvPr>
          <p:cNvGrpSpPr>
            <a:grpSpLocks/>
          </p:cNvGrpSpPr>
          <p:nvPr/>
        </p:nvGrpSpPr>
        <p:grpSpPr bwMode="auto">
          <a:xfrm>
            <a:off x="8002588" y="7164388"/>
            <a:ext cx="396875" cy="133350"/>
            <a:chOff x="686" y="1946"/>
            <a:chExt cx="250" cy="84"/>
          </a:xfrm>
        </p:grpSpPr>
        <p:sp>
          <p:nvSpPr>
            <p:cNvPr id="16790" name="WordArt 406">
              <a:extLst>
                <a:ext uri="{FF2B5EF4-FFF2-40B4-BE49-F238E27FC236}">
                  <a16:creationId xmlns:a16="http://schemas.microsoft.com/office/drawing/2014/main" id="{8DC3AB09-3CEE-42D8-9DFD-5C047578B51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86" y="194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石川町</a:t>
              </a:r>
            </a:p>
          </p:txBody>
        </p:sp>
        <p:sp>
          <p:nvSpPr>
            <p:cNvPr id="16791" name="WordArt 407">
              <a:extLst>
                <a:ext uri="{FF2B5EF4-FFF2-40B4-BE49-F238E27FC236}">
                  <a16:creationId xmlns:a16="http://schemas.microsoft.com/office/drawing/2014/main" id="{BBC6B78D-F1C3-4E54-BE4A-C05460B9C31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87" y="194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石川町</a:t>
              </a:r>
            </a:p>
          </p:txBody>
        </p:sp>
      </p:grpSp>
      <p:grpSp>
        <p:nvGrpSpPr>
          <p:cNvPr id="16792" name="Group 408">
            <a:extLst>
              <a:ext uri="{FF2B5EF4-FFF2-40B4-BE49-F238E27FC236}">
                <a16:creationId xmlns:a16="http://schemas.microsoft.com/office/drawing/2014/main" id="{D0F7408E-F4CB-4445-AF9A-9ACD316AF00A}"/>
              </a:ext>
            </a:extLst>
          </p:cNvPr>
          <p:cNvGrpSpPr>
            <a:grpSpLocks/>
          </p:cNvGrpSpPr>
          <p:nvPr/>
        </p:nvGrpSpPr>
        <p:grpSpPr bwMode="auto">
          <a:xfrm>
            <a:off x="7751763" y="6692900"/>
            <a:ext cx="396875" cy="133350"/>
            <a:chOff x="1480" y="2203"/>
            <a:chExt cx="250" cy="84"/>
          </a:xfrm>
        </p:grpSpPr>
        <p:sp>
          <p:nvSpPr>
            <p:cNvPr id="16793" name="WordArt 409">
              <a:extLst>
                <a:ext uri="{FF2B5EF4-FFF2-40B4-BE49-F238E27FC236}">
                  <a16:creationId xmlns:a16="http://schemas.microsoft.com/office/drawing/2014/main" id="{51824934-83DA-45EB-BFD7-231B32DF51E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0" y="220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中島村</a:t>
              </a:r>
            </a:p>
          </p:txBody>
        </p:sp>
        <p:sp>
          <p:nvSpPr>
            <p:cNvPr id="16794" name="WordArt 410">
              <a:extLst>
                <a:ext uri="{FF2B5EF4-FFF2-40B4-BE49-F238E27FC236}">
                  <a16:creationId xmlns:a16="http://schemas.microsoft.com/office/drawing/2014/main" id="{55600821-C3CF-44B4-AF19-131DA961C7B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1" y="220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中島村</a:t>
              </a:r>
            </a:p>
          </p:txBody>
        </p:sp>
      </p:grpSp>
      <p:grpSp>
        <p:nvGrpSpPr>
          <p:cNvPr id="16795" name="Group 411">
            <a:extLst>
              <a:ext uri="{FF2B5EF4-FFF2-40B4-BE49-F238E27FC236}">
                <a16:creationId xmlns:a16="http://schemas.microsoft.com/office/drawing/2014/main" id="{49E71787-4683-422D-ACE6-8FB3E7485BD2}"/>
              </a:ext>
            </a:extLst>
          </p:cNvPr>
          <p:cNvGrpSpPr>
            <a:grpSpLocks/>
          </p:cNvGrpSpPr>
          <p:nvPr/>
        </p:nvGrpSpPr>
        <p:grpSpPr bwMode="auto">
          <a:xfrm>
            <a:off x="7750175" y="6332538"/>
            <a:ext cx="396875" cy="133350"/>
            <a:chOff x="1488" y="2430"/>
            <a:chExt cx="250" cy="84"/>
          </a:xfrm>
        </p:grpSpPr>
        <p:sp>
          <p:nvSpPr>
            <p:cNvPr id="16796" name="WordArt 412">
              <a:extLst>
                <a:ext uri="{FF2B5EF4-FFF2-40B4-BE49-F238E27FC236}">
                  <a16:creationId xmlns:a16="http://schemas.microsoft.com/office/drawing/2014/main" id="{D7BF3ECD-C11C-459D-8D86-5D03001F452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8" y="243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矢吹町</a:t>
              </a:r>
            </a:p>
          </p:txBody>
        </p:sp>
        <p:sp>
          <p:nvSpPr>
            <p:cNvPr id="16797" name="WordArt 413">
              <a:extLst>
                <a:ext uri="{FF2B5EF4-FFF2-40B4-BE49-F238E27FC236}">
                  <a16:creationId xmlns:a16="http://schemas.microsoft.com/office/drawing/2014/main" id="{04861A31-E2B0-42E5-A278-48ACE614924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9" y="243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矢吹町</a:t>
              </a:r>
            </a:p>
          </p:txBody>
        </p:sp>
      </p:grpSp>
      <p:grpSp>
        <p:nvGrpSpPr>
          <p:cNvPr id="16798" name="Group 414">
            <a:extLst>
              <a:ext uri="{FF2B5EF4-FFF2-40B4-BE49-F238E27FC236}">
                <a16:creationId xmlns:a16="http://schemas.microsoft.com/office/drawing/2014/main" id="{5DA500D1-13E7-43F5-B18A-D1E9DC15D123}"/>
              </a:ext>
            </a:extLst>
          </p:cNvPr>
          <p:cNvGrpSpPr>
            <a:grpSpLocks/>
          </p:cNvGrpSpPr>
          <p:nvPr/>
        </p:nvGrpSpPr>
        <p:grpSpPr bwMode="auto">
          <a:xfrm>
            <a:off x="8272463" y="6240463"/>
            <a:ext cx="396875" cy="133350"/>
            <a:chOff x="1117" y="2626"/>
            <a:chExt cx="250" cy="84"/>
          </a:xfrm>
        </p:grpSpPr>
        <p:sp>
          <p:nvSpPr>
            <p:cNvPr id="16799" name="WordArt 415">
              <a:extLst>
                <a:ext uri="{FF2B5EF4-FFF2-40B4-BE49-F238E27FC236}">
                  <a16:creationId xmlns:a16="http://schemas.microsoft.com/office/drawing/2014/main" id="{2C8979F9-981B-4E95-8FF0-FFC03BA4FA8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17" y="262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玉川村</a:t>
              </a:r>
            </a:p>
          </p:txBody>
        </p:sp>
        <p:sp>
          <p:nvSpPr>
            <p:cNvPr id="16800" name="WordArt 416">
              <a:extLst>
                <a:ext uri="{FF2B5EF4-FFF2-40B4-BE49-F238E27FC236}">
                  <a16:creationId xmlns:a16="http://schemas.microsoft.com/office/drawing/2014/main" id="{E3A8E25D-B092-4ECF-8721-BCD1BEFBEB2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18" y="262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玉川村</a:t>
              </a:r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412" name="Group 4">
            <a:extLst>
              <a:ext uri="{FF2B5EF4-FFF2-40B4-BE49-F238E27FC236}">
                <a16:creationId xmlns:a16="http://schemas.microsoft.com/office/drawing/2014/main" id="{2446B9A8-B361-4063-875D-E820426CE1FC}"/>
              </a:ext>
            </a:extLst>
          </p:cNvPr>
          <p:cNvGrpSpPr>
            <a:grpSpLocks/>
          </p:cNvGrpSpPr>
          <p:nvPr/>
        </p:nvGrpSpPr>
        <p:grpSpPr bwMode="auto">
          <a:xfrm>
            <a:off x="550863" y="165100"/>
            <a:ext cx="11699875" cy="9271000"/>
            <a:chOff x="347" y="104"/>
            <a:chExt cx="7370" cy="5840"/>
          </a:xfrm>
        </p:grpSpPr>
        <p:sp>
          <p:nvSpPr>
            <p:cNvPr id="17413" name="Freeform 5">
              <a:extLst>
                <a:ext uri="{FF2B5EF4-FFF2-40B4-BE49-F238E27FC236}">
                  <a16:creationId xmlns:a16="http://schemas.microsoft.com/office/drawing/2014/main" id="{139B129F-8F59-4FDA-A812-82EB34527D1A}"/>
                </a:ext>
              </a:extLst>
            </p:cNvPr>
            <p:cNvSpPr>
              <a:spLocks/>
            </p:cNvSpPr>
            <p:nvPr/>
          </p:nvSpPr>
          <p:spPr bwMode="auto">
            <a:xfrm>
              <a:off x="5846" y="3337"/>
              <a:ext cx="1700" cy="2267"/>
            </a:xfrm>
            <a:custGeom>
              <a:avLst/>
              <a:gdLst>
                <a:gd name="T0" fmla="*/ 851 w 1701"/>
                <a:gd name="T1" fmla="*/ 2268 h 2268"/>
                <a:gd name="T2" fmla="*/ 652 w 1701"/>
                <a:gd name="T3" fmla="*/ 2211 h 2268"/>
                <a:gd name="T4" fmla="*/ 567 w 1701"/>
                <a:gd name="T5" fmla="*/ 2211 h 2268"/>
                <a:gd name="T6" fmla="*/ 454 w 1701"/>
                <a:gd name="T7" fmla="*/ 2126 h 2268"/>
                <a:gd name="T8" fmla="*/ 199 w 1701"/>
                <a:gd name="T9" fmla="*/ 2069 h 2268"/>
                <a:gd name="T10" fmla="*/ 57 w 1701"/>
                <a:gd name="T11" fmla="*/ 1871 h 2268"/>
                <a:gd name="T12" fmla="*/ 0 w 1701"/>
                <a:gd name="T13" fmla="*/ 1672 h 2268"/>
                <a:gd name="T14" fmla="*/ 199 w 1701"/>
                <a:gd name="T15" fmla="*/ 1502 h 2268"/>
                <a:gd name="T16" fmla="*/ 227 w 1701"/>
                <a:gd name="T17" fmla="*/ 1332 h 2268"/>
                <a:gd name="T18" fmla="*/ 284 w 1701"/>
                <a:gd name="T19" fmla="*/ 1304 h 2268"/>
                <a:gd name="T20" fmla="*/ 369 w 1701"/>
                <a:gd name="T21" fmla="*/ 1134 h 2268"/>
                <a:gd name="T22" fmla="*/ 256 w 1701"/>
                <a:gd name="T23" fmla="*/ 822 h 2268"/>
                <a:gd name="T24" fmla="*/ 227 w 1701"/>
                <a:gd name="T25" fmla="*/ 850 h 2268"/>
                <a:gd name="T26" fmla="*/ 170 w 1701"/>
                <a:gd name="T27" fmla="*/ 822 h 2268"/>
                <a:gd name="T28" fmla="*/ 142 w 1701"/>
                <a:gd name="T29" fmla="*/ 709 h 2268"/>
                <a:gd name="T30" fmla="*/ 170 w 1701"/>
                <a:gd name="T31" fmla="*/ 567 h 2268"/>
                <a:gd name="T32" fmla="*/ 454 w 1701"/>
                <a:gd name="T33" fmla="*/ 453 h 2268"/>
                <a:gd name="T34" fmla="*/ 482 w 1701"/>
                <a:gd name="T35" fmla="*/ 170 h 2268"/>
                <a:gd name="T36" fmla="*/ 482 w 1701"/>
                <a:gd name="T37" fmla="*/ 28 h 2268"/>
                <a:gd name="T38" fmla="*/ 624 w 1701"/>
                <a:gd name="T39" fmla="*/ 0 h 2268"/>
                <a:gd name="T40" fmla="*/ 652 w 1701"/>
                <a:gd name="T41" fmla="*/ 113 h 2268"/>
                <a:gd name="T42" fmla="*/ 851 w 1701"/>
                <a:gd name="T43" fmla="*/ 170 h 2268"/>
                <a:gd name="T44" fmla="*/ 936 w 1701"/>
                <a:gd name="T45" fmla="*/ 312 h 2268"/>
                <a:gd name="T46" fmla="*/ 1049 w 1701"/>
                <a:gd name="T47" fmla="*/ 283 h 2268"/>
                <a:gd name="T48" fmla="*/ 1163 w 1701"/>
                <a:gd name="T49" fmla="*/ 312 h 2268"/>
                <a:gd name="T50" fmla="*/ 1219 w 1701"/>
                <a:gd name="T51" fmla="*/ 397 h 2268"/>
                <a:gd name="T52" fmla="*/ 1191 w 1701"/>
                <a:gd name="T53" fmla="*/ 482 h 2268"/>
                <a:gd name="T54" fmla="*/ 1304 w 1701"/>
                <a:gd name="T55" fmla="*/ 510 h 2268"/>
                <a:gd name="T56" fmla="*/ 1531 w 1701"/>
                <a:gd name="T57" fmla="*/ 680 h 2268"/>
                <a:gd name="T58" fmla="*/ 1701 w 1701"/>
                <a:gd name="T59" fmla="*/ 680 h 2268"/>
                <a:gd name="T60" fmla="*/ 1701 w 1701"/>
                <a:gd name="T61" fmla="*/ 935 h 2268"/>
                <a:gd name="T62" fmla="*/ 1673 w 1701"/>
                <a:gd name="T63" fmla="*/ 964 h 2268"/>
                <a:gd name="T64" fmla="*/ 1701 w 1701"/>
                <a:gd name="T65" fmla="*/ 1020 h 2268"/>
                <a:gd name="T66" fmla="*/ 1588 w 1701"/>
                <a:gd name="T67" fmla="*/ 1219 h 2268"/>
                <a:gd name="T68" fmla="*/ 1560 w 1701"/>
                <a:gd name="T69" fmla="*/ 1502 h 2268"/>
                <a:gd name="T70" fmla="*/ 1645 w 1701"/>
                <a:gd name="T71" fmla="*/ 1616 h 2268"/>
                <a:gd name="T72" fmla="*/ 1560 w 1701"/>
                <a:gd name="T73" fmla="*/ 1672 h 2268"/>
                <a:gd name="T74" fmla="*/ 1560 w 1701"/>
                <a:gd name="T75" fmla="*/ 1729 h 2268"/>
                <a:gd name="T76" fmla="*/ 1390 w 1701"/>
                <a:gd name="T77" fmla="*/ 1928 h 2268"/>
                <a:gd name="T78" fmla="*/ 1333 w 1701"/>
                <a:gd name="T79" fmla="*/ 1871 h 2268"/>
                <a:gd name="T80" fmla="*/ 1191 w 1701"/>
                <a:gd name="T81" fmla="*/ 1956 h 2268"/>
                <a:gd name="T82" fmla="*/ 1049 w 1701"/>
                <a:gd name="T83" fmla="*/ 2013 h 2268"/>
                <a:gd name="T84" fmla="*/ 964 w 1701"/>
                <a:gd name="T85" fmla="*/ 2013 h 2268"/>
                <a:gd name="T86" fmla="*/ 908 w 1701"/>
                <a:gd name="T87" fmla="*/ 2069 h 2268"/>
                <a:gd name="T88" fmla="*/ 851 w 1701"/>
                <a:gd name="T89" fmla="*/ 2268 h 22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701" h="2268">
                  <a:moveTo>
                    <a:pt x="851" y="2268"/>
                  </a:moveTo>
                  <a:lnTo>
                    <a:pt x="652" y="2211"/>
                  </a:lnTo>
                  <a:lnTo>
                    <a:pt x="567" y="2211"/>
                  </a:lnTo>
                  <a:lnTo>
                    <a:pt x="454" y="2126"/>
                  </a:lnTo>
                  <a:lnTo>
                    <a:pt x="199" y="2069"/>
                  </a:lnTo>
                  <a:lnTo>
                    <a:pt x="57" y="1871"/>
                  </a:lnTo>
                  <a:lnTo>
                    <a:pt x="0" y="1672"/>
                  </a:lnTo>
                  <a:lnTo>
                    <a:pt x="199" y="1502"/>
                  </a:lnTo>
                  <a:lnTo>
                    <a:pt x="227" y="1332"/>
                  </a:lnTo>
                  <a:lnTo>
                    <a:pt x="284" y="1304"/>
                  </a:lnTo>
                  <a:lnTo>
                    <a:pt x="369" y="1134"/>
                  </a:lnTo>
                  <a:lnTo>
                    <a:pt x="256" y="822"/>
                  </a:lnTo>
                  <a:lnTo>
                    <a:pt x="227" y="850"/>
                  </a:lnTo>
                  <a:lnTo>
                    <a:pt x="170" y="822"/>
                  </a:lnTo>
                  <a:lnTo>
                    <a:pt x="142" y="709"/>
                  </a:lnTo>
                  <a:lnTo>
                    <a:pt x="170" y="567"/>
                  </a:lnTo>
                  <a:lnTo>
                    <a:pt x="454" y="453"/>
                  </a:lnTo>
                  <a:lnTo>
                    <a:pt x="482" y="170"/>
                  </a:lnTo>
                  <a:lnTo>
                    <a:pt x="482" y="28"/>
                  </a:lnTo>
                  <a:lnTo>
                    <a:pt x="624" y="0"/>
                  </a:lnTo>
                  <a:lnTo>
                    <a:pt x="652" y="113"/>
                  </a:lnTo>
                  <a:lnTo>
                    <a:pt x="851" y="170"/>
                  </a:lnTo>
                  <a:lnTo>
                    <a:pt x="936" y="312"/>
                  </a:lnTo>
                  <a:lnTo>
                    <a:pt x="1049" y="283"/>
                  </a:lnTo>
                  <a:lnTo>
                    <a:pt x="1163" y="312"/>
                  </a:lnTo>
                  <a:lnTo>
                    <a:pt x="1219" y="397"/>
                  </a:lnTo>
                  <a:lnTo>
                    <a:pt x="1191" y="482"/>
                  </a:lnTo>
                  <a:lnTo>
                    <a:pt x="1304" y="510"/>
                  </a:lnTo>
                  <a:lnTo>
                    <a:pt x="1531" y="680"/>
                  </a:lnTo>
                  <a:lnTo>
                    <a:pt x="1701" y="680"/>
                  </a:lnTo>
                  <a:lnTo>
                    <a:pt x="1701" y="935"/>
                  </a:lnTo>
                  <a:lnTo>
                    <a:pt x="1673" y="964"/>
                  </a:lnTo>
                  <a:lnTo>
                    <a:pt x="1701" y="1020"/>
                  </a:lnTo>
                  <a:lnTo>
                    <a:pt x="1588" y="1219"/>
                  </a:lnTo>
                  <a:lnTo>
                    <a:pt x="1560" y="1502"/>
                  </a:lnTo>
                  <a:lnTo>
                    <a:pt x="1645" y="1616"/>
                  </a:lnTo>
                  <a:lnTo>
                    <a:pt x="1560" y="1672"/>
                  </a:lnTo>
                  <a:lnTo>
                    <a:pt x="1560" y="1729"/>
                  </a:lnTo>
                  <a:lnTo>
                    <a:pt x="1390" y="1928"/>
                  </a:lnTo>
                  <a:lnTo>
                    <a:pt x="1333" y="1871"/>
                  </a:lnTo>
                  <a:lnTo>
                    <a:pt x="1191" y="1956"/>
                  </a:lnTo>
                  <a:lnTo>
                    <a:pt x="1049" y="2013"/>
                  </a:lnTo>
                  <a:lnTo>
                    <a:pt x="964" y="2013"/>
                  </a:lnTo>
                  <a:lnTo>
                    <a:pt x="908" y="2069"/>
                  </a:lnTo>
                  <a:lnTo>
                    <a:pt x="851" y="2268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414" name="Freeform 6">
              <a:extLst>
                <a:ext uri="{FF2B5EF4-FFF2-40B4-BE49-F238E27FC236}">
                  <a16:creationId xmlns:a16="http://schemas.microsoft.com/office/drawing/2014/main" id="{483FEF12-77DE-4312-B935-D4E1BE5F61EA}"/>
                </a:ext>
              </a:extLst>
            </p:cNvPr>
            <p:cNvSpPr>
              <a:spLocks/>
            </p:cNvSpPr>
            <p:nvPr/>
          </p:nvSpPr>
          <p:spPr bwMode="auto">
            <a:xfrm>
              <a:off x="3777" y="1862"/>
              <a:ext cx="2069" cy="1757"/>
            </a:xfrm>
            <a:custGeom>
              <a:avLst/>
              <a:gdLst>
                <a:gd name="T0" fmla="*/ 1928 w 2069"/>
                <a:gd name="T1" fmla="*/ 1757 h 1757"/>
                <a:gd name="T2" fmla="*/ 1616 w 2069"/>
                <a:gd name="T3" fmla="*/ 1531 h 1757"/>
                <a:gd name="T4" fmla="*/ 1332 w 2069"/>
                <a:gd name="T5" fmla="*/ 1445 h 1757"/>
                <a:gd name="T6" fmla="*/ 765 w 2069"/>
                <a:gd name="T7" fmla="*/ 1417 h 1757"/>
                <a:gd name="T8" fmla="*/ 624 w 2069"/>
                <a:gd name="T9" fmla="*/ 1304 h 1757"/>
                <a:gd name="T10" fmla="*/ 453 w 2069"/>
                <a:gd name="T11" fmla="*/ 1417 h 1757"/>
                <a:gd name="T12" fmla="*/ 255 w 2069"/>
                <a:gd name="T13" fmla="*/ 1502 h 1757"/>
                <a:gd name="T14" fmla="*/ 0 w 2069"/>
                <a:gd name="T15" fmla="*/ 1389 h 1757"/>
                <a:gd name="T16" fmla="*/ 28 w 2069"/>
                <a:gd name="T17" fmla="*/ 1162 h 1757"/>
                <a:gd name="T18" fmla="*/ 255 w 2069"/>
                <a:gd name="T19" fmla="*/ 850 h 1757"/>
                <a:gd name="T20" fmla="*/ 368 w 2069"/>
                <a:gd name="T21" fmla="*/ 793 h 1757"/>
                <a:gd name="T22" fmla="*/ 595 w 2069"/>
                <a:gd name="T23" fmla="*/ 850 h 1757"/>
                <a:gd name="T24" fmla="*/ 567 w 2069"/>
                <a:gd name="T25" fmla="*/ 595 h 1757"/>
                <a:gd name="T26" fmla="*/ 510 w 2069"/>
                <a:gd name="T27" fmla="*/ 482 h 1757"/>
                <a:gd name="T28" fmla="*/ 709 w 2069"/>
                <a:gd name="T29" fmla="*/ 340 h 1757"/>
                <a:gd name="T30" fmla="*/ 765 w 2069"/>
                <a:gd name="T31" fmla="*/ 141 h 1757"/>
                <a:gd name="T32" fmla="*/ 997 w 2069"/>
                <a:gd name="T33" fmla="*/ 20 h 1757"/>
                <a:gd name="T34" fmla="*/ 1049 w 2069"/>
                <a:gd name="T35" fmla="*/ 510 h 1757"/>
                <a:gd name="T36" fmla="*/ 1105 w 2069"/>
                <a:gd name="T37" fmla="*/ 538 h 1757"/>
                <a:gd name="T38" fmla="*/ 1162 w 2069"/>
                <a:gd name="T39" fmla="*/ 737 h 1757"/>
                <a:gd name="T40" fmla="*/ 1219 w 2069"/>
                <a:gd name="T41" fmla="*/ 737 h 1757"/>
                <a:gd name="T42" fmla="*/ 1417 w 2069"/>
                <a:gd name="T43" fmla="*/ 652 h 1757"/>
                <a:gd name="T44" fmla="*/ 1502 w 2069"/>
                <a:gd name="T45" fmla="*/ 652 h 1757"/>
                <a:gd name="T46" fmla="*/ 1701 w 2069"/>
                <a:gd name="T47" fmla="*/ 680 h 1757"/>
                <a:gd name="T48" fmla="*/ 1701 w 2069"/>
                <a:gd name="T49" fmla="*/ 765 h 1757"/>
                <a:gd name="T50" fmla="*/ 1587 w 2069"/>
                <a:gd name="T51" fmla="*/ 907 h 1757"/>
                <a:gd name="T52" fmla="*/ 1531 w 2069"/>
                <a:gd name="T53" fmla="*/ 935 h 1757"/>
                <a:gd name="T54" fmla="*/ 1616 w 2069"/>
                <a:gd name="T55" fmla="*/ 1049 h 1757"/>
                <a:gd name="T56" fmla="*/ 1616 w 2069"/>
                <a:gd name="T57" fmla="*/ 1190 h 1757"/>
                <a:gd name="T58" fmla="*/ 1729 w 2069"/>
                <a:gd name="T59" fmla="*/ 1162 h 1757"/>
                <a:gd name="T60" fmla="*/ 1758 w 2069"/>
                <a:gd name="T61" fmla="*/ 1247 h 1757"/>
                <a:gd name="T62" fmla="*/ 1871 w 2069"/>
                <a:gd name="T63" fmla="*/ 1162 h 1757"/>
                <a:gd name="T64" fmla="*/ 2013 w 2069"/>
                <a:gd name="T65" fmla="*/ 1275 h 1757"/>
                <a:gd name="T66" fmla="*/ 2041 w 2069"/>
                <a:gd name="T67" fmla="*/ 1531 h 1757"/>
                <a:gd name="T68" fmla="*/ 2013 w 2069"/>
                <a:gd name="T69" fmla="*/ 1729 h 17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069" h="1757">
                  <a:moveTo>
                    <a:pt x="2013" y="1729"/>
                  </a:moveTo>
                  <a:lnTo>
                    <a:pt x="1928" y="1757"/>
                  </a:lnTo>
                  <a:lnTo>
                    <a:pt x="1871" y="1672"/>
                  </a:lnTo>
                  <a:lnTo>
                    <a:pt x="1616" y="1531"/>
                  </a:lnTo>
                  <a:lnTo>
                    <a:pt x="1531" y="1531"/>
                  </a:lnTo>
                  <a:lnTo>
                    <a:pt x="1332" y="1445"/>
                  </a:lnTo>
                  <a:lnTo>
                    <a:pt x="1332" y="1360"/>
                  </a:lnTo>
                  <a:lnTo>
                    <a:pt x="765" y="1417"/>
                  </a:lnTo>
                  <a:lnTo>
                    <a:pt x="680" y="1275"/>
                  </a:lnTo>
                  <a:lnTo>
                    <a:pt x="624" y="1304"/>
                  </a:lnTo>
                  <a:lnTo>
                    <a:pt x="595" y="1219"/>
                  </a:lnTo>
                  <a:lnTo>
                    <a:pt x="453" y="1417"/>
                  </a:lnTo>
                  <a:lnTo>
                    <a:pt x="312" y="1417"/>
                  </a:lnTo>
                  <a:lnTo>
                    <a:pt x="255" y="1502"/>
                  </a:lnTo>
                  <a:lnTo>
                    <a:pt x="142" y="1474"/>
                  </a:lnTo>
                  <a:lnTo>
                    <a:pt x="0" y="1389"/>
                  </a:lnTo>
                  <a:lnTo>
                    <a:pt x="57" y="1275"/>
                  </a:lnTo>
                  <a:lnTo>
                    <a:pt x="28" y="1162"/>
                  </a:lnTo>
                  <a:lnTo>
                    <a:pt x="57" y="992"/>
                  </a:lnTo>
                  <a:lnTo>
                    <a:pt x="255" y="850"/>
                  </a:lnTo>
                  <a:lnTo>
                    <a:pt x="283" y="765"/>
                  </a:lnTo>
                  <a:lnTo>
                    <a:pt x="368" y="793"/>
                  </a:lnTo>
                  <a:lnTo>
                    <a:pt x="510" y="793"/>
                  </a:lnTo>
                  <a:lnTo>
                    <a:pt x="595" y="850"/>
                  </a:lnTo>
                  <a:lnTo>
                    <a:pt x="624" y="737"/>
                  </a:lnTo>
                  <a:lnTo>
                    <a:pt x="567" y="595"/>
                  </a:lnTo>
                  <a:lnTo>
                    <a:pt x="595" y="538"/>
                  </a:lnTo>
                  <a:lnTo>
                    <a:pt x="510" y="482"/>
                  </a:lnTo>
                  <a:lnTo>
                    <a:pt x="652" y="283"/>
                  </a:lnTo>
                  <a:lnTo>
                    <a:pt x="709" y="340"/>
                  </a:lnTo>
                  <a:lnTo>
                    <a:pt x="765" y="226"/>
                  </a:lnTo>
                  <a:lnTo>
                    <a:pt x="765" y="141"/>
                  </a:lnTo>
                  <a:lnTo>
                    <a:pt x="935" y="0"/>
                  </a:lnTo>
                  <a:lnTo>
                    <a:pt x="997" y="20"/>
                  </a:lnTo>
                  <a:lnTo>
                    <a:pt x="935" y="170"/>
                  </a:lnTo>
                  <a:lnTo>
                    <a:pt x="1049" y="510"/>
                  </a:lnTo>
                  <a:lnTo>
                    <a:pt x="1077" y="510"/>
                  </a:lnTo>
                  <a:lnTo>
                    <a:pt x="1105" y="538"/>
                  </a:lnTo>
                  <a:lnTo>
                    <a:pt x="1077" y="708"/>
                  </a:lnTo>
                  <a:lnTo>
                    <a:pt x="1162" y="737"/>
                  </a:lnTo>
                  <a:lnTo>
                    <a:pt x="1191" y="708"/>
                  </a:lnTo>
                  <a:lnTo>
                    <a:pt x="1219" y="737"/>
                  </a:lnTo>
                  <a:lnTo>
                    <a:pt x="1361" y="708"/>
                  </a:lnTo>
                  <a:lnTo>
                    <a:pt x="1417" y="652"/>
                  </a:lnTo>
                  <a:lnTo>
                    <a:pt x="1474" y="708"/>
                  </a:lnTo>
                  <a:lnTo>
                    <a:pt x="1502" y="652"/>
                  </a:lnTo>
                  <a:lnTo>
                    <a:pt x="1616" y="680"/>
                  </a:lnTo>
                  <a:lnTo>
                    <a:pt x="1701" y="680"/>
                  </a:lnTo>
                  <a:lnTo>
                    <a:pt x="1729" y="737"/>
                  </a:lnTo>
                  <a:lnTo>
                    <a:pt x="1701" y="765"/>
                  </a:lnTo>
                  <a:lnTo>
                    <a:pt x="1672" y="907"/>
                  </a:lnTo>
                  <a:lnTo>
                    <a:pt x="1587" y="907"/>
                  </a:lnTo>
                  <a:lnTo>
                    <a:pt x="1587" y="935"/>
                  </a:lnTo>
                  <a:lnTo>
                    <a:pt x="1531" y="935"/>
                  </a:lnTo>
                  <a:lnTo>
                    <a:pt x="1531" y="1020"/>
                  </a:lnTo>
                  <a:lnTo>
                    <a:pt x="1616" y="1049"/>
                  </a:lnTo>
                  <a:lnTo>
                    <a:pt x="1559" y="1105"/>
                  </a:lnTo>
                  <a:lnTo>
                    <a:pt x="1616" y="1190"/>
                  </a:lnTo>
                  <a:lnTo>
                    <a:pt x="1672" y="1134"/>
                  </a:lnTo>
                  <a:lnTo>
                    <a:pt x="1729" y="1162"/>
                  </a:lnTo>
                  <a:lnTo>
                    <a:pt x="1701" y="1247"/>
                  </a:lnTo>
                  <a:lnTo>
                    <a:pt x="1758" y="1247"/>
                  </a:lnTo>
                  <a:lnTo>
                    <a:pt x="1786" y="1162"/>
                  </a:lnTo>
                  <a:lnTo>
                    <a:pt x="1871" y="1162"/>
                  </a:lnTo>
                  <a:lnTo>
                    <a:pt x="2069" y="1247"/>
                  </a:lnTo>
                  <a:lnTo>
                    <a:pt x="2013" y="1275"/>
                  </a:lnTo>
                  <a:lnTo>
                    <a:pt x="1928" y="1417"/>
                  </a:lnTo>
                  <a:lnTo>
                    <a:pt x="2041" y="1531"/>
                  </a:lnTo>
                  <a:lnTo>
                    <a:pt x="2013" y="1587"/>
                  </a:lnTo>
                  <a:lnTo>
                    <a:pt x="2013" y="1729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415" name="Freeform 7">
              <a:extLst>
                <a:ext uri="{FF2B5EF4-FFF2-40B4-BE49-F238E27FC236}">
                  <a16:creationId xmlns:a16="http://schemas.microsoft.com/office/drawing/2014/main" id="{BE761D60-BD62-4454-939F-8FE6C8A11DC3}"/>
                </a:ext>
              </a:extLst>
            </p:cNvPr>
            <p:cNvSpPr>
              <a:spLocks/>
            </p:cNvSpPr>
            <p:nvPr/>
          </p:nvSpPr>
          <p:spPr bwMode="auto">
            <a:xfrm>
              <a:off x="4712" y="1692"/>
              <a:ext cx="1616" cy="765"/>
            </a:xfrm>
            <a:custGeom>
              <a:avLst/>
              <a:gdLst>
                <a:gd name="T0" fmla="*/ 29 w 1616"/>
                <a:gd name="T1" fmla="*/ 85 h 765"/>
                <a:gd name="T2" fmla="*/ 0 w 1616"/>
                <a:gd name="T3" fmla="*/ 170 h 765"/>
                <a:gd name="T4" fmla="*/ 85 w 1616"/>
                <a:gd name="T5" fmla="*/ 198 h 765"/>
                <a:gd name="T6" fmla="*/ 284 w 1616"/>
                <a:gd name="T7" fmla="*/ 255 h 765"/>
                <a:gd name="T8" fmla="*/ 284 w 1616"/>
                <a:gd name="T9" fmla="*/ 283 h 765"/>
                <a:gd name="T10" fmla="*/ 227 w 1616"/>
                <a:gd name="T11" fmla="*/ 340 h 765"/>
                <a:gd name="T12" fmla="*/ 284 w 1616"/>
                <a:gd name="T13" fmla="*/ 396 h 765"/>
                <a:gd name="T14" fmla="*/ 312 w 1616"/>
                <a:gd name="T15" fmla="*/ 482 h 765"/>
                <a:gd name="T16" fmla="*/ 454 w 1616"/>
                <a:gd name="T17" fmla="*/ 453 h 765"/>
                <a:gd name="T18" fmla="*/ 539 w 1616"/>
                <a:gd name="T19" fmla="*/ 567 h 765"/>
                <a:gd name="T20" fmla="*/ 596 w 1616"/>
                <a:gd name="T21" fmla="*/ 510 h 765"/>
                <a:gd name="T22" fmla="*/ 652 w 1616"/>
                <a:gd name="T23" fmla="*/ 567 h 765"/>
                <a:gd name="T24" fmla="*/ 709 w 1616"/>
                <a:gd name="T25" fmla="*/ 567 h 765"/>
                <a:gd name="T26" fmla="*/ 794 w 1616"/>
                <a:gd name="T27" fmla="*/ 652 h 765"/>
                <a:gd name="T28" fmla="*/ 879 w 1616"/>
                <a:gd name="T29" fmla="*/ 652 h 765"/>
                <a:gd name="T30" fmla="*/ 851 w 1616"/>
                <a:gd name="T31" fmla="*/ 708 h 765"/>
                <a:gd name="T32" fmla="*/ 936 w 1616"/>
                <a:gd name="T33" fmla="*/ 765 h 765"/>
                <a:gd name="T34" fmla="*/ 993 w 1616"/>
                <a:gd name="T35" fmla="*/ 765 h 765"/>
                <a:gd name="T36" fmla="*/ 1049 w 1616"/>
                <a:gd name="T37" fmla="*/ 708 h 765"/>
                <a:gd name="T38" fmla="*/ 1106 w 1616"/>
                <a:gd name="T39" fmla="*/ 765 h 765"/>
                <a:gd name="T40" fmla="*/ 1304 w 1616"/>
                <a:gd name="T41" fmla="*/ 652 h 765"/>
                <a:gd name="T42" fmla="*/ 1390 w 1616"/>
                <a:gd name="T43" fmla="*/ 652 h 765"/>
                <a:gd name="T44" fmla="*/ 1446 w 1616"/>
                <a:gd name="T45" fmla="*/ 595 h 765"/>
                <a:gd name="T46" fmla="*/ 1560 w 1616"/>
                <a:gd name="T47" fmla="*/ 595 h 765"/>
                <a:gd name="T48" fmla="*/ 1616 w 1616"/>
                <a:gd name="T49" fmla="*/ 567 h 765"/>
                <a:gd name="T50" fmla="*/ 1560 w 1616"/>
                <a:gd name="T51" fmla="*/ 482 h 765"/>
                <a:gd name="T52" fmla="*/ 1616 w 1616"/>
                <a:gd name="T53" fmla="*/ 340 h 765"/>
                <a:gd name="T54" fmla="*/ 1560 w 1616"/>
                <a:gd name="T55" fmla="*/ 340 h 765"/>
                <a:gd name="T56" fmla="*/ 1418 w 1616"/>
                <a:gd name="T57" fmla="*/ 396 h 765"/>
                <a:gd name="T58" fmla="*/ 1390 w 1616"/>
                <a:gd name="T59" fmla="*/ 255 h 765"/>
                <a:gd name="T60" fmla="*/ 1191 w 1616"/>
                <a:gd name="T61" fmla="*/ 198 h 765"/>
                <a:gd name="T62" fmla="*/ 1106 w 1616"/>
                <a:gd name="T63" fmla="*/ 28 h 765"/>
                <a:gd name="T64" fmla="*/ 1078 w 1616"/>
                <a:gd name="T65" fmla="*/ 56 h 765"/>
                <a:gd name="T66" fmla="*/ 993 w 1616"/>
                <a:gd name="T67" fmla="*/ 85 h 765"/>
                <a:gd name="T68" fmla="*/ 993 w 1616"/>
                <a:gd name="T69" fmla="*/ 28 h 765"/>
                <a:gd name="T70" fmla="*/ 879 w 1616"/>
                <a:gd name="T71" fmla="*/ 170 h 765"/>
                <a:gd name="T72" fmla="*/ 879 w 1616"/>
                <a:gd name="T73" fmla="*/ 85 h 765"/>
                <a:gd name="T74" fmla="*/ 794 w 1616"/>
                <a:gd name="T75" fmla="*/ 85 h 765"/>
                <a:gd name="T76" fmla="*/ 794 w 1616"/>
                <a:gd name="T77" fmla="*/ 28 h 765"/>
                <a:gd name="T78" fmla="*/ 652 w 1616"/>
                <a:gd name="T79" fmla="*/ 28 h 765"/>
                <a:gd name="T80" fmla="*/ 567 w 1616"/>
                <a:gd name="T81" fmla="*/ 85 h 765"/>
                <a:gd name="T82" fmla="*/ 369 w 1616"/>
                <a:gd name="T83" fmla="*/ 28 h 765"/>
                <a:gd name="T84" fmla="*/ 341 w 1616"/>
                <a:gd name="T85" fmla="*/ 56 h 765"/>
                <a:gd name="T86" fmla="*/ 227 w 1616"/>
                <a:gd name="T87" fmla="*/ 0 h 765"/>
                <a:gd name="T88" fmla="*/ 29 w 1616"/>
                <a:gd name="T89" fmla="*/ 85 h 7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616" h="765">
                  <a:moveTo>
                    <a:pt x="29" y="85"/>
                  </a:moveTo>
                  <a:lnTo>
                    <a:pt x="0" y="170"/>
                  </a:lnTo>
                  <a:lnTo>
                    <a:pt x="85" y="198"/>
                  </a:lnTo>
                  <a:lnTo>
                    <a:pt x="284" y="255"/>
                  </a:lnTo>
                  <a:lnTo>
                    <a:pt x="284" y="283"/>
                  </a:lnTo>
                  <a:lnTo>
                    <a:pt x="227" y="340"/>
                  </a:lnTo>
                  <a:lnTo>
                    <a:pt x="284" y="396"/>
                  </a:lnTo>
                  <a:lnTo>
                    <a:pt x="312" y="482"/>
                  </a:lnTo>
                  <a:lnTo>
                    <a:pt x="454" y="453"/>
                  </a:lnTo>
                  <a:lnTo>
                    <a:pt x="539" y="567"/>
                  </a:lnTo>
                  <a:lnTo>
                    <a:pt x="596" y="510"/>
                  </a:lnTo>
                  <a:lnTo>
                    <a:pt x="652" y="567"/>
                  </a:lnTo>
                  <a:lnTo>
                    <a:pt x="709" y="567"/>
                  </a:lnTo>
                  <a:lnTo>
                    <a:pt x="794" y="652"/>
                  </a:lnTo>
                  <a:lnTo>
                    <a:pt x="879" y="652"/>
                  </a:lnTo>
                  <a:lnTo>
                    <a:pt x="851" y="708"/>
                  </a:lnTo>
                  <a:lnTo>
                    <a:pt x="936" y="765"/>
                  </a:lnTo>
                  <a:lnTo>
                    <a:pt x="993" y="765"/>
                  </a:lnTo>
                  <a:lnTo>
                    <a:pt x="1049" y="708"/>
                  </a:lnTo>
                  <a:lnTo>
                    <a:pt x="1106" y="765"/>
                  </a:lnTo>
                  <a:lnTo>
                    <a:pt x="1304" y="652"/>
                  </a:lnTo>
                  <a:lnTo>
                    <a:pt x="1390" y="652"/>
                  </a:lnTo>
                  <a:lnTo>
                    <a:pt x="1446" y="595"/>
                  </a:lnTo>
                  <a:lnTo>
                    <a:pt x="1560" y="595"/>
                  </a:lnTo>
                  <a:lnTo>
                    <a:pt x="1616" y="567"/>
                  </a:lnTo>
                  <a:lnTo>
                    <a:pt x="1560" y="482"/>
                  </a:lnTo>
                  <a:lnTo>
                    <a:pt x="1616" y="340"/>
                  </a:lnTo>
                  <a:lnTo>
                    <a:pt x="1560" y="340"/>
                  </a:lnTo>
                  <a:lnTo>
                    <a:pt x="1418" y="396"/>
                  </a:lnTo>
                  <a:lnTo>
                    <a:pt x="1390" y="255"/>
                  </a:lnTo>
                  <a:lnTo>
                    <a:pt x="1191" y="198"/>
                  </a:lnTo>
                  <a:lnTo>
                    <a:pt x="1106" y="28"/>
                  </a:lnTo>
                  <a:lnTo>
                    <a:pt x="1078" y="56"/>
                  </a:lnTo>
                  <a:lnTo>
                    <a:pt x="993" y="85"/>
                  </a:lnTo>
                  <a:lnTo>
                    <a:pt x="993" y="28"/>
                  </a:lnTo>
                  <a:lnTo>
                    <a:pt x="879" y="170"/>
                  </a:lnTo>
                  <a:lnTo>
                    <a:pt x="879" y="85"/>
                  </a:lnTo>
                  <a:lnTo>
                    <a:pt x="794" y="85"/>
                  </a:lnTo>
                  <a:lnTo>
                    <a:pt x="794" y="28"/>
                  </a:lnTo>
                  <a:lnTo>
                    <a:pt x="652" y="28"/>
                  </a:lnTo>
                  <a:lnTo>
                    <a:pt x="567" y="85"/>
                  </a:lnTo>
                  <a:lnTo>
                    <a:pt x="369" y="28"/>
                  </a:lnTo>
                  <a:lnTo>
                    <a:pt x="341" y="56"/>
                  </a:lnTo>
                  <a:lnTo>
                    <a:pt x="227" y="0"/>
                  </a:lnTo>
                  <a:lnTo>
                    <a:pt x="29" y="85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416" name="Freeform 8">
              <a:extLst>
                <a:ext uri="{FF2B5EF4-FFF2-40B4-BE49-F238E27FC236}">
                  <a16:creationId xmlns:a16="http://schemas.microsoft.com/office/drawing/2014/main" id="{93E45562-5A3C-43BF-8F4C-2DABBA93836A}"/>
                </a:ext>
              </a:extLst>
            </p:cNvPr>
            <p:cNvSpPr>
              <a:spLocks/>
            </p:cNvSpPr>
            <p:nvPr/>
          </p:nvSpPr>
          <p:spPr bwMode="auto">
            <a:xfrm>
              <a:off x="4514" y="104"/>
              <a:ext cx="1332" cy="1758"/>
            </a:xfrm>
            <a:custGeom>
              <a:avLst/>
              <a:gdLst>
                <a:gd name="T0" fmla="*/ 227 w 1332"/>
                <a:gd name="T1" fmla="*/ 1673 h 1758"/>
                <a:gd name="T2" fmla="*/ 425 w 1332"/>
                <a:gd name="T3" fmla="*/ 1588 h 1758"/>
                <a:gd name="T4" fmla="*/ 539 w 1332"/>
                <a:gd name="T5" fmla="*/ 1644 h 1758"/>
                <a:gd name="T6" fmla="*/ 567 w 1332"/>
                <a:gd name="T7" fmla="*/ 1616 h 1758"/>
                <a:gd name="T8" fmla="*/ 765 w 1332"/>
                <a:gd name="T9" fmla="*/ 1673 h 1758"/>
                <a:gd name="T10" fmla="*/ 850 w 1332"/>
                <a:gd name="T11" fmla="*/ 1616 h 1758"/>
                <a:gd name="T12" fmla="*/ 992 w 1332"/>
                <a:gd name="T13" fmla="*/ 1616 h 1758"/>
                <a:gd name="T14" fmla="*/ 992 w 1332"/>
                <a:gd name="T15" fmla="*/ 1673 h 1758"/>
                <a:gd name="T16" fmla="*/ 1077 w 1332"/>
                <a:gd name="T17" fmla="*/ 1673 h 1758"/>
                <a:gd name="T18" fmla="*/ 1077 w 1332"/>
                <a:gd name="T19" fmla="*/ 1758 h 1758"/>
                <a:gd name="T20" fmla="*/ 1191 w 1332"/>
                <a:gd name="T21" fmla="*/ 1616 h 1758"/>
                <a:gd name="T22" fmla="*/ 1191 w 1332"/>
                <a:gd name="T23" fmla="*/ 1673 h 1758"/>
                <a:gd name="T24" fmla="*/ 1276 w 1332"/>
                <a:gd name="T25" fmla="*/ 1644 h 1758"/>
                <a:gd name="T26" fmla="*/ 1304 w 1332"/>
                <a:gd name="T27" fmla="*/ 1616 h 1758"/>
                <a:gd name="T28" fmla="*/ 1332 w 1332"/>
                <a:gd name="T29" fmla="*/ 1559 h 1758"/>
                <a:gd name="T30" fmla="*/ 1191 w 1332"/>
                <a:gd name="T31" fmla="*/ 1361 h 1758"/>
                <a:gd name="T32" fmla="*/ 1247 w 1332"/>
                <a:gd name="T33" fmla="*/ 1332 h 1758"/>
                <a:gd name="T34" fmla="*/ 1219 w 1332"/>
                <a:gd name="T35" fmla="*/ 1276 h 1758"/>
                <a:gd name="T36" fmla="*/ 1247 w 1332"/>
                <a:gd name="T37" fmla="*/ 1191 h 1758"/>
                <a:gd name="T38" fmla="*/ 1332 w 1332"/>
                <a:gd name="T39" fmla="*/ 1049 h 1758"/>
                <a:gd name="T40" fmla="*/ 1162 w 1332"/>
                <a:gd name="T41" fmla="*/ 1049 h 1758"/>
                <a:gd name="T42" fmla="*/ 1162 w 1332"/>
                <a:gd name="T43" fmla="*/ 936 h 1758"/>
                <a:gd name="T44" fmla="*/ 1134 w 1332"/>
                <a:gd name="T45" fmla="*/ 850 h 1758"/>
                <a:gd name="T46" fmla="*/ 1021 w 1332"/>
                <a:gd name="T47" fmla="*/ 822 h 1758"/>
                <a:gd name="T48" fmla="*/ 1049 w 1332"/>
                <a:gd name="T49" fmla="*/ 737 h 1758"/>
                <a:gd name="T50" fmla="*/ 964 w 1332"/>
                <a:gd name="T51" fmla="*/ 737 h 1758"/>
                <a:gd name="T52" fmla="*/ 964 w 1332"/>
                <a:gd name="T53" fmla="*/ 652 h 1758"/>
                <a:gd name="T54" fmla="*/ 992 w 1332"/>
                <a:gd name="T55" fmla="*/ 624 h 1758"/>
                <a:gd name="T56" fmla="*/ 907 w 1332"/>
                <a:gd name="T57" fmla="*/ 510 h 1758"/>
                <a:gd name="T58" fmla="*/ 935 w 1332"/>
                <a:gd name="T59" fmla="*/ 369 h 1758"/>
                <a:gd name="T60" fmla="*/ 992 w 1332"/>
                <a:gd name="T61" fmla="*/ 340 h 1758"/>
                <a:gd name="T62" fmla="*/ 935 w 1332"/>
                <a:gd name="T63" fmla="*/ 283 h 1758"/>
                <a:gd name="T64" fmla="*/ 935 w 1332"/>
                <a:gd name="T65" fmla="*/ 198 h 1758"/>
                <a:gd name="T66" fmla="*/ 964 w 1332"/>
                <a:gd name="T67" fmla="*/ 170 h 1758"/>
                <a:gd name="T68" fmla="*/ 765 w 1332"/>
                <a:gd name="T69" fmla="*/ 85 h 1758"/>
                <a:gd name="T70" fmla="*/ 709 w 1332"/>
                <a:gd name="T71" fmla="*/ 0 h 1758"/>
                <a:gd name="T72" fmla="*/ 624 w 1332"/>
                <a:gd name="T73" fmla="*/ 28 h 1758"/>
                <a:gd name="T74" fmla="*/ 624 w 1332"/>
                <a:gd name="T75" fmla="*/ 113 h 1758"/>
                <a:gd name="T76" fmla="*/ 510 w 1332"/>
                <a:gd name="T77" fmla="*/ 85 h 1758"/>
                <a:gd name="T78" fmla="*/ 482 w 1332"/>
                <a:gd name="T79" fmla="*/ 142 h 1758"/>
                <a:gd name="T80" fmla="*/ 340 w 1332"/>
                <a:gd name="T81" fmla="*/ 85 h 1758"/>
                <a:gd name="T82" fmla="*/ 340 w 1332"/>
                <a:gd name="T83" fmla="*/ 28 h 1758"/>
                <a:gd name="T84" fmla="*/ 198 w 1332"/>
                <a:gd name="T85" fmla="*/ 0 h 1758"/>
                <a:gd name="T86" fmla="*/ 170 w 1332"/>
                <a:gd name="T87" fmla="*/ 85 h 1758"/>
                <a:gd name="T88" fmla="*/ 198 w 1332"/>
                <a:gd name="T89" fmla="*/ 198 h 1758"/>
                <a:gd name="T90" fmla="*/ 142 w 1332"/>
                <a:gd name="T91" fmla="*/ 312 h 1758"/>
                <a:gd name="T92" fmla="*/ 170 w 1332"/>
                <a:gd name="T93" fmla="*/ 425 h 1758"/>
                <a:gd name="T94" fmla="*/ 113 w 1332"/>
                <a:gd name="T95" fmla="*/ 680 h 1758"/>
                <a:gd name="T96" fmla="*/ 170 w 1332"/>
                <a:gd name="T97" fmla="*/ 794 h 1758"/>
                <a:gd name="T98" fmla="*/ 255 w 1332"/>
                <a:gd name="T99" fmla="*/ 822 h 1758"/>
                <a:gd name="T100" fmla="*/ 28 w 1332"/>
                <a:gd name="T101" fmla="*/ 1134 h 1758"/>
                <a:gd name="T102" fmla="*/ 57 w 1332"/>
                <a:gd name="T103" fmla="*/ 1191 h 1758"/>
                <a:gd name="T104" fmla="*/ 28 w 1332"/>
                <a:gd name="T105" fmla="*/ 1247 h 1758"/>
                <a:gd name="T106" fmla="*/ 28 w 1332"/>
                <a:gd name="T107" fmla="*/ 1417 h 1758"/>
                <a:gd name="T108" fmla="*/ 0 w 1332"/>
                <a:gd name="T109" fmla="*/ 1474 h 1758"/>
                <a:gd name="T110" fmla="*/ 198 w 1332"/>
                <a:gd name="T111" fmla="*/ 1588 h 1758"/>
                <a:gd name="T112" fmla="*/ 227 w 1332"/>
                <a:gd name="T113" fmla="*/ 1673 h 17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332" h="1758">
                  <a:moveTo>
                    <a:pt x="227" y="1673"/>
                  </a:moveTo>
                  <a:lnTo>
                    <a:pt x="425" y="1588"/>
                  </a:lnTo>
                  <a:lnTo>
                    <a:pt x="539" y="1644"/>
                  </a:lnTo>
                  <a:lnTo>
                    <a:pt x="567" y="1616"/>
                  </a:lnTo>
                  <a:lnTo>
                    <a:pt x="765" y="1673"/>
                  </a:lnTo>
                  <a:lnTo>
                    <a:pt x="850" y="1616"/>
                  </a:lnTo>
                  <a:lnTo>
                    <a:pt x="992" y="1616"/>
                  </a:lnTo>
                  <a:lnTo>
                    <a:pt x="992" y="1673"/>
                  </a:lnTo>
                  <a:lnTo>
                    <a:pt x="1077" y="1673"/>
                  </a:lnTo>
                  <a:lnTo>
                    <a:pt x="1077" y="1758"/>
                  </a:lnTo>
                  <a:lnTo>
                    <a:pt x="1191" y="1616"/>
                  </a:lnTo>
                  <a:lnTo>
                    <a:pt x="1191" y="1673"/>
                  </a:lnTo>
                  <a:lnTo>
                    <a:pt x="1276" y="1644"/>
                  </a:lnTo>
                  <a:lnTo>
                    <a:pt x="1304" y="1616"/>
                  </a:lnTo>
                  <a:lnTo>
                    <a:pt x="1332" y="1559"/>
                  </a:lnTo>
                  <a:lnTo>
                    <a:pt x="1191" y="1361"/>
                  </a:lnTo>
                  <a:lnTo>
                    <a:pt x="1247" y="1332"/>
                  </a:lnTo>
                  <a:lnTo>
                    <a:pt x="1219" y="1276"/>
                  </a:lnTo>
                  <a:lnTo>
                    <a:pt x="1247" y="1191"/>
                  </a:lnTo>
                  <a:lnTo>
                    <a:pt x="1332" y="1049"/>
                  </a:lnTo>
                  <a:lnTo>
                    <a:pt x="1162" y="1049"/>
                  </a:lnTo>
                  <a:lnTo>
                    <a:pt x="1162" y="936"/>
                  </a:lnTo>
                  <a:lnTo>
                    <a:pt x="1134" y="850"/>
                  </a:lnTo>
                  <a:lnTo>
                    <a:pt x="1021" y="822"/>
                  </a:lnTo>
                  <a:lnTo>
                    <a:pt x="1049" y="737"/>
                  </a:lnTo>
                  <a:lnTo>
                    <a:pt x="964" y="737"/>
                  </a:lnTo>
                  <a:lnTo>
                    <a:pt x="964" y="652"/>
                  </a:lnTo>
                  <a:lnTo>
                    <a:pt x="992" y="624"/>
                  </a:lnTo>
                  <a:lnTo>
                    <a:pt x="907" y="510"/>
                  </a:lnTo>
                  <a:lnTo>
                    <a:pt x="935" y="369"/>
                  </a:lnTo>
                  <a:lnTo>
                    <a:pt x="992" y="340"/>
                  </a:lnTo>
                  <a:lnTo>
                    <a:pt x="935" y="283"/>
                  </a:lnTo>
                  <a:lnTo>
                    <a:pt x="935" y="198"/>
                  </a:lnTo>
                  <a:lnTo>
                    <a:pt x="964" y="170"/>
                  </a:lnTo>
                  <a:lnTo>
                    <a:pt x="765" y="85"/>
                  </a:lnTo>
                  <a:lnTo>
                    <a:pt x="709" y="0"/>
                  </a:lnTo>
                  <a:lnTo>
                    <a:pt x="624" y="28"/>
                  </a:lnTo>
                  <a:lnTo>
                    <a:pt x="624" y="113"/>
                  </a:lnTo>
                  <a:lnTo>
                    <a:pt x="510" y="85"/>
                  </a:lnTo>
                  <a:lnTo>
                    <a:pt x="482" y="142"/>
                  </a:lnTo>
                  <a:lnTo>
                    <a:pt x="340" y="85"/>
                  </a:lnTo>
                  <a:lnTo>
                    <a:pt x="340" y="28"/>
                  </a:lnTo>
                  <a:lnTo>
                    <a:pt x="198" y="0"/>
                  </a:lnTo>
                  <a:lnTo>
                    <a:pt x="170" y="85"/>
                  </a:lnTo>
                  <a:lnTo>
                    <a:pt x="198" y="198"/>
                  </a:lnTo>
                  <a:lnTo>
                    <a:pt x="142" y="312"/>
                  </a:lnTo>
                  <a:lnTo>
                    <a:pt x="170" y="425"/>
                  </a:lnTo>
                  <a:lnTo>
                    <a:pt x="113" y="680"/>
                  </a:lnTo>
                  <a:lnTo>
                    <a:pt x="170" y="794"/>
                  </a:lnTo>
                  <a:lnTo>
                    <a:pt x="255" y="822"/>
                  </a:lnTo>
                  <a:lnTo>
                    <a:pt x="28" y="1134"/>
                  </a:lnTo>
                  <a:lnTo>
                    <a:pt x="57" y="1191"/>
                  </a:lnTo>
                  <a:lnTo>
                    <a:pt x="28" y="1247"/>
                  </a:lnTo>
                  <a:lnTo>
                    <a:pt x="28" y="1417"/>
                  </a:lnTo>
                  <a:lnTo>
                    <a:pt x="0" y="1474"/>
                  </a:lnTo>
                  <a:lnTo>
                    <a:pt x="198" y="1588"/>
                  </a:lnTo>
                  <a:lnTo>
                    <a:pt x="227" y="1673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417" name="Freeform 9">
              <a:extLst>
                <a:ext uri="{FF2B5EF4-FFF2-40B4-BE49-F238E27FC236}">
                  <a16:creationId xmlns:a16="http://schemas.microsoft.com/office/drawing/2014/main" id="{C2F5593B-72C7-4EF0-A99F-3043166C56A6}"/>
                </a:ext>
              </a:extLst>
            </p:cNvPr>
            <p:cNvSpPr>
              <a:spLocks/>
            </p:cNvSpPr>
            <p:nvPr/>
          </p:nvSpPr>
          <p:spPr bwMode="auto">
            <a:xfrm>
              <a:off x="1169" y="3393"/>
              <a:ext cx="1899" cy="1672"/>
            </a:xfrm>
            <a:custGeom>
              <a:avLst/>
              <a:gdLst>
                <a:gd name="T0" fmla="*/ 1871 w 1899"/>
                <a:gd name="T1" fmla="*/ 708 h 1672"/>
                <a:gd name="T2" fmla="*/ 1786 w 1899"/>
                <a:gd name="T3" fmla="*/ 623 h 1672"/>
                <a:gd name="T4" fmla="*/ 1814 w 1899"/>
                <a:gd name="T5" fmla="*/ 425 h 1672"/>
                <a:gd name="T6" fmla="*/ 1757 w 1899"/>
                <a:gd name="T7" fmla="*/ 368 h 1672"/>
                <a:gd name="T8" fmla="*/ 1616 w 1899"/>
                <a:gd name="T9" fmla="*/ 396 h 1672"/>
                <a:gd name="T10" fmla="*/ 1502 w 1899"/>
                <a:gd name="T11" fmla="*/ 340 h 1672"/>
                <a:gd name="T12" fmla="*/ 1105 w 1899"/>
                <a:gd name="T13" fmla="*/ 340 h 1672"/>
                <a:gd name="T14" fmla="*/ 1020 w 1899"/>
                <a:gd name="T15" fmla="*/ 396 h 1672"/>
                <a:gd name="T16" fmla="*/ 964 w 1899"/>
                <a:gd name="T17" fmla="*/ 510 h 1672"/>
                <a:gd name="T18" fmla="*/ 850 w 1899"/>
                <a:gd name="T19" fmla="*/ 481 h 1672"/>
                <a:gd name="T20" fmla="*/ 879 w 1899"/>
                <a:gd name="T21" fmla="*/ 198 h 1672"/>
                <a:gd name="T22" fmla="*/ 765 w 1899"/>
                <a:gd name="T23" fmla="*/ 0 h 1672"/>
                <a:gd name="T24" fmla="*/ 680 w 1899"/>
                <a:gd name="T25" fmla="*/ 0 h 1672"/>
                <a:gd name="T26" fmla="*/ 595 w 1899"/>
                <a:gd name="T27" fmla="*/ 0 h 1672"/>
                <a:gd name="T28" fmla="*/ 482 w 1899"/>
                <a:gd name="T29" fmla="*/ 113 h 1672"/>
                <a:gd name="T30" fmla="*/ 425 w 1899"/>
                <a:gd name="T31" fmla="*/ 226 h 1672"/>
                <a:gd name="T32" fmla="*/ 397 w 1899"/>
                <a:gd name="T33" fmla="*/ 396 h 1672"/>
                <a:gd name="T34" fmla="*/ 368 w 1899"/>
                <a:gd name="T35" fmla="*/ 623 h 1672"/>
                <a:gd name="T36" fmla="*/ 312 w 1899"/>
                <a:gd name="T37" fmla="*/ 765 h 1672"/>
                <a:gd name="T38" fmla="*/ 226 w 1899"/>
                <a:gd name="T39" fmla="*/ 850 h 1672"/>
                <a:gd name="T40" fmla="*/ 0 w 1899"/>
                <a:gd name="T41" fmla="*/ 963 h 1672"/>
                <a:gd name="T42" fmla="*/ 28 w 1899"/>
                <a:gd name="T43" fmla="*/ 1105 h 1672"/>
                <a:gd name="T44" fmla="*/ 141 w 1899"/>
                <a:gd name="T45" fmla="*/ 1190 h 1672"/>
                <a:gd name="T46" fmla="*/ 141 w 1899"/>
                <a:gd name="T47" fmla="*/ 1360 h 1672"/>
                <a:gd name="T48" fmla="*/ 255 w 1899"/>
                <a:gd name="T49" fmla="*/ 1615 h 1672"/>
                <a:gd name="T50" fmla="*/ 425 w 1899"/>
                <a:gd name="T51" fmla="*/ 1644 h 1672"/>
                <a:gd name="T52" fmla="*/ 680 w 1899"/>
                <a:gd name="T53" fmla="*/ 1587 h 1672"/>
                <a:gd name="T54" fmla="*/ 964 w 1899"/>
                <a:gd name="T55" fmla="*/ 1474 h 1672"/>
                <a:gd name="T56" fmla="*/ 1162 w 1899"/>
                <a:gd name="T57" fmla="*/ 1332 h 1672"/>
                <a:gd name="T58" fmla="*/ 1531 w 1899"/>
                <a:gd name="T59" fmla="*/ 1162 h 1672"/>
                <a:gd name="T60" fmla="*/ 1729 w 1899"/>
                <a:gd name="T61" fmla="*/ 1105 h 1672"/>
                <a:gd name="T62" fmla="*/ 1842 w 1899"/>
                <a:gd name="T63" fmla="*/ 850 h 1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899" h="1672">
                  <a:moveTo>
                    <a:pt x="1899" y="850"/>
                  </a:moveTo>
                  <a:lnTo>
                    <a:pt x="1871" y="708"/>
                  </a:lnTo>
                  <a:lnTo>
                    <a:pt x="1814" y="708"/>
                  </a:lnTo>
                  <a:lnTo>
                    <a:pt x="1786" y="623"/>
                  </a:lnTo>
                  <a:lnTo>
                    <a:pt x="1842" y="595"/>
                  </a:lnTo>
                  <a:lnTo>
                    <a:pt x="1814" y="425"/>
                  </a:lnTo>
                  <a:lnTo>
                    <a:pt x="1757" y="425"/>
                  </a:lnTo>
                  <a:lnTo>
                    <a:pt x="1757" y="368"/>
                  </a:lnTo>
                  <a:lnTo>
                    <a:pt x="1644" y="340"/>
                  </a:lnTo>
                  <a:lnTo>
                    <a:pt x="1616" y="396"/>
                  </a:lnTo>
                  <a:lnTo>
                    <a:pt x="1502" y="396"/>
                  </a:lnTo>
                  <a:lnTo>
                    <a:pt x="1502" y="340"/>
                  </a:lnTo>
                  <a:lnTo>
                    <a:pt x="1275" y="255"/>
                  </a:lnTo>
                  <a:lnTo>
                    <a:pt x="1105" y="340"/>
                  </a:lnTo>
                  <a:lnTo>
                    <a:pt x="1105" y="425"/>
                  </a:lnTo>
                  <a:lnTo>
                    <a:pt x="1020" y="396"/>
                  </a:lnTo>
                  <a:lnTo>
                    <a:pt x="964" y="425"/>
                  </a:lnTo>
                  <a:lnTo>
                    <a:pt x="964" y="510"/>
                  </a:lnTo>
                  <a:lnTo>
                    <a:pt x="907" y="538"/>
                  </a:lnTo>
                  <a:lnTo>
                    <a:pt x="850" y="481"/>
                  </a:lnTo>
                  <a:lnTo>
                    <a:pt x="822" y="283"/>
                  </a:lnTo>
                  <a:lnTo>
                    <a:pt x="879" y="198"/>
                  </a:lnTo>
                  <a:lnTo>
                    <a:pt x="822" y="141"/>
                  </a:lnTo>
                  <a:lnTo>
                    <a:pt x="765" y="0"/>
                  </a:lnTo>
                  <a:lnTo>
                    <a:pt x="737" y="56"/>
                  </a:lnTo>
                  <a:lnTo>
                    <a:pt x="680" y="0"/>
                  </a:lnTo>
                  <a:lnTo>
                    <a:pt x="652" y="28"/>
                  </a:lnTo>
                  <a:lnTo>
                    <a:pt x="595" y="0"/>
                  </a:lnTo>
                  <a:lnTo>
                    <a:pt x="510" y="85"/>
                  </a:lnTo>
                  <a:lnTo>
                    <a:pt x="482" y="113"/>
                  </a:lnTo>
                  <a:lnTo>
                    <a:pt x="397" y="85"/>
                  </a:lnTo>
                  <a:lnTo>
                    <a:pt x="425" y="226"/>
                  </a:lnTo>
                  <a:lnTo>
                    <a:pt x="453" y="255"/>
                  </a:lnTo>
                  <a:lnTo>
                    <a:pt x="397" y="396"/>
                  </a:lnTo>
                  <a:lnTo>
                    <a:pt x="453" y="453"/>
                  </a:lnTo>
                  <a:lnTo>
                    <a:pt x="368" y="623"/>
                  </a:lnTo>
                  <a:lnTo>
                    <a:pt x="312" y="708"/>
                  </a:lnTo>
                  <a:lnTo>
                    <a:pt x="312" y="765"/>
                  </a:lnTo>
                  <a:lnTo>
                    <a:pt x="226" y="793"/>
                  </a:lnTo>
                  <a:lnTo>
                    <a:pt x="226" y="850"/>
                  </a:lnTo>
                  <a:lnTo>
                    <a:pt x="141" y="850"/>
                  </a:lnTo>
                  <a:lnTo>
                    <a:pt x="0" y="963"/>
                  </a:lnTo>
                  <a:lnTo>
                    <a:pt x="28" y="1020"/>
                  </a:lnTo>
                  <a:lnTo>
                    <a:pt x="28" y="1105"/>
                  </a:lnTo>
                  <a:lnTo>
                    <a:pt x="85" y="1190"/>
                  </a:lnTo>
                  <a:lnTo>
                    <a:pt x="141" y="1190"/>
                  </a:lnTo>
                  <a:lnTo>
                    <a:pt x="170" y="1304"/>
                  </a:lnTo>
                  <a:lnTo>
                    <a:pt x="141" y="1360"/>
                  </a:lnTo>
                  <a:lnTo>
                    <a:pt x="283" y="1445"/>
                  </a:lnTo>
                  <a:lnTo>
                    <a:pt x="255" y="1615"/>
                  </a:lnTo>
                  <a:lnTo>
                    <a:pt x="340" y="1672"/>
                  </a:lnTo>
                  <a:lnTo>
                    <a:pt x="425" y="1644"/>
                  </a:lnTo>
                  <a:lnTo>
                    <a:pt x="510" y="1672"/>
                  </a:lnTo>
                  <a:lnTo>
                    <a:pt x="680" y="1587"/>
                  </a:lnTo>
                  <a:lnTo>
                    <a:pt x="793" y="1445"/>
                  </a:lnTo>
                  <a:lnTo>
                    <a:pt x="964" y="1474"/>
                  </a:lnTo>
                  <a:lnTo>
                    <a:pt x="992" y="1389"/>
                  </a:lnTo>
                  <a:lnTo>
                    <a:pt x="1162" y="1332"/>
                  </a:lnTo>
                  <a:lnTo>
                    <a:pt x="1162" y="1247"/>
                  </a:lnTo>
                  <a:lnTo>
                    <a:pt x="1531" y="1162"/>
                  </a:lnTo>
                  <a:lnTo>
                    <a:pt x="1559" y="1077"/>
                  </a:lnTo>
                  <a:lnTo>
                    <a:pt x="1729" y="1105"/>
                  </a:lnTo>
                  <a:lnTo>
                    <a:pt x="1729" y="963"/>
                  </a:lnTo>
                  <a:lnTo>
                    <a:pt x="1842" y="850"/>
                  </a:lnTo>
                  <a:lnTo>
                    <a:pt x="1899" y="85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418" name="Freeform 10">
              <a:extLst>
                <a:ext uri="{FF2B5EF4-FFF2-40B4-BE49-F238E27FC236}">
                  <a16:creationId xmlns:a16="http://schemas.microsoft.com/office/drawing/2014/main" id="{3DF8F9A2-AADC-418F-9397-6390CE58741D}"/>
                </a:ext>
              </a:extLst>
            </p:cNvPr>
            <p:cNvSpPr>
              <a:spLocks/>
            </p:cNvSpPr>
            <p:nvPr/>
          </p:nvSpPr>
          <p:spPr bwMode="auto">
            <a:xfrm>
              <a:off x="347" y="2599"/>
              <a:ext cx="1615" cy="1757"/>
            </a:xfrm>
            <a:custGeom>
              <a:avLst/>
              <a:gdLst>
                <a:gd name="T0" fmla="*/ 963 w 1615"/>
                <a:gd name="T1" fmla="*/ 1644 h 1757"/>
                <a:gd name="T2" fmla="*/ 1048 w 1615"/>
                <a:gd name="T3" fmla="*/ 1587 h 1757"/>
                <a:gd name="T4" fmla="*/ 1134 w 1615"/>
                <a:gd name="T5" fmla="*/ 1502 h 1757"/>
                <a:gd name="T6" fmla="*/ 1219 w 1615"/>
                <a:gd name="T7" fmla="*/ 1190 h 1757"/>
                <a:gd name="T8" fmla="*/ 1247 w 1615"/>
                <a:gd name="T9" fmla="*/ 1020 h 1757"/>
                <a:gd name="T10" fmla="*/ 1304 w 1615"/>
                <a:gd name="T11" fmla="*/ 907 h 1757"/>
                <a:gd name="T12" fmla="*/ 1474 w 1615"/>
                <a:gd name="T13" fmla="*/ 822 h 1757"/>
                <a:gd name="T14" fmla="*/ 1559 w 1615"/>
                <a:gd name="T15" fmla="*/ 850 h 1757"/>
                <a:gd name="T16" fmla="*/ 1615 w 1615"/>
                <a:gd name="T17" fmla="*/ 737 h 1757"/>
                <a:gd name="T18" fmla="*/ 1530 w 1615"/>
                <a:gd name="T19" fmla="*/ 623 h 1757"/>
                <a:gd name="T20" fmla="*/ 1530 w 1615"/>
                <a:gd name="T21" fmla="*/ 567 h 1757"/>
                <a:gd name="T22" fmla="*/ 1360 w 1615"/>
                <a:gd name="T23" fmla="*/ 453 h 1757"/>
                <a:gd name="T24" fmla="*/ 1219 w 1615"/>
                <a:gd name="T25" fmla="*/ 623 h 1757"/>
                <a:gd name="T26" fmla="*/ 1105 w 1615"/>
                <a:gd name="T27" fmla="*/ 680 h 1757"/>
                <a:gd name="T28" fmla="*/ 1048 w 1615"/>
                <a:gd name="T29" fmla="*/ 623 h 1757"/>
                <a:gd name="T30" fmla="*/ 907 w 1615"/>
                <a:gd name="T31" fmla="*/ 538 h 1757"/>
                <a:gd name="T32" fmla="*/ 793 w 1615"/>
                <a:gd name="T33" fmla="*/ 425 h 1757"/>
                <a:gd name="T34" fmla="*/ 850 w 1615"/>
                <a:gd name="T35" fmla="*/ 283 h 1757"/>
                <a:gd name="T36" fmla="*/ 878 w 1615"/>
                <a:gd name="T37" fmla="*/ 170 h 1757"/>
                <a:gd name="T38" fmla="*/ 907 w 1615"/>
                <a:gd name="T39" fmla="*/ 56 h 1757"/>
                <a:gd name="T40" fmla="*/ 623 w 1615"/>
                <a:gd name="T41" fmla="*/ 85 h 1757"/>
                <a:gd name="T42" fmla="*/ 198 w 1615"/>
                <a:gd name="T43" fmla="*/ 113 h 1757"/>
                <a:gd name="T44" fmla="*/ 198 w 1615"/>
                <a:gd name="T45" fmla="*/ 397 h 1757"/>
                <a:gd name="T46" fmla="*/ 283 w 1615"/>
                <a:gd name="T47" fmla="*/ 510 h 1757"/>
                <a:gd name="T48" fmla="*/ 198 w 1615"/>
                <a:gd name="T49" fmla="*/ 680 h 1757"/>
                <a:gd name="T50" fmla="*/ 141 w 1615"/>
                <a:gd name="T51" fmla="*/ 992 h 1757"/>
                <a:gd name="T52" fmla="*/ 0 w 1615"/>
                <a:gd name="T53" fmla="*/ 1190 h 1757"/>
                <a:gd name="T54" fmla="*/ 198 w 1615"/>
                <a:gd name="T55" fmla="*/ 1304 h 1757"/>
                <a:gd name="T56" fmla="*/ 340 w 1615"/>
                <a:gd name="T57" fmla="*/ 1332 h 1757"/>
                <a:gd name="T58" fmla="*/ 510 w 1615"/>
                <a:gd name="T59" fmla="*/ 1531 h 1757"/>
                <a:gd name="T60" fmla="*/ 708 w 1615"/>
                <a:gd name="T61" fmla="*/ 1531 h 1757"/>
                <a:gd name="T62" fmla="*/ 708 w 1615"/>
                <a:gd name="T63" fmla="*/ 1757 h 17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15" h="1757">
                  <a:moveTo>
                    <a:pt x="822" y="1757"/>
                  </a:moveTo>
                  <a:lnTo>
                    <a:pt x="963" y="1644"/>
                  </a:lnTo>
                  <a:lnTo>
                    <a:pt x="1048" y="1644"/>
                  </a:lnTo>
                  <a:lnTo>
                    <a:pt x="1048" y="1587"/>
                  </a:lnTo>
                  <a:lnTo>
                    <a:pt x="1134" y="1559"/>
                  </a:lnTo>
                  <a:lnTo>
                    <a:pt x="1134" y="1502"/>
                  </a:lnTo>
                  <a:lnTo>
                    <a:pt x="1275" y="1247"/>
                  </a:lnTo>
                  <a:lnTo>
                    <a:pt x="1219" y="1190"/>
                  </a:lnTo>
                  <a:lnTo>
                    <a:pt x="1275" y="1049"/>
                  </a:lnTo>
                  <a:lnTo>
                    <a:pt x="1247" y="1020"/>
                  </a:lnTo>
                  <a:lnTo>
                    <a:pt x="1219" y="879"/>
                  </a:lnTo>
                  <a:lnTo>
                    <a:pt x="1304" y="907"/>
                  </a:lnTo>
                  <a:lnTo>
                    <a:pt x="1417" y="794"/>
                  </a:lnTo>
                  <a:lnTo>
                    <a:pt x="1474" y="822"/>
                  </a:lnTo>
                  <a:lnTo>
                    <a:pt x="1502" y="794"/>
                  </a:lnTo>
                  <a:lnTo>
                    <a:pt x="1559" y="850"/>
                  </a:lnTo>
                  <a:lnTo>
                    <a:pt x="1587" y="794"/>
                  </a:lnTo>
                  <a:lnTo>
                    <a:pt x="1615" y="737"/>
                  </a:lnTo>
                  <a:lnTo>
                    <a:pt x="1474" y="680"/>
                  </a:lnTo>
                  <a:lnTo>
                    <a:pt x="1530" y="623"/>
                  </a:lnTo>
                  <a:lnTo>
                    <a:pt x="1474" y="595"/>
                  </a:lnTo>
                  <a:lnTo>
                    <a:pt x="1530" y="567"/>
                  </a:lnTo>
                  <a:lnTo>
                    <a:pt x="1417" y="510"/>
                  </a:lnTo>
                  <a:lnTo>
                    <a:pt x="1360" y="453"/>
                  </a:lnTo>
                  <a:lnTo>
                    <a:pt x="1275" y="510"/>
                  </a:lnTo>
                  <a:lnTo>
                    <a:pt x="1219" y="623"/>
                  </a:lnTo>
                  <a:lnTo>
                    <a:pt x="1134" y="623"/>
                  </a:lnTo>
                  <a:lnTo>
                    <a:pt x="1105" y="680"/>
                  </a:lnTo>
                  <a:lnTo>
                    <a:pt x="1048" y="680"/>
                  </a:lnTo>
                  <a:lnTo>
                    <a:pt x="1048" y="623"/>
                  </a:lnTo>
                  <a:lnTo>
                    <a:pt x="963" y="652"/>
                  </a:lnTo>
                  <a:lnTo>
                    <a:pt x="907" y="538"/>
                  </a:lnTo>
                  <a:lnTo>
                    <a:pt x="850" y="567"/>
                  </a:lnTo>
                  <a:lnTo>
                    <a:pt x="793" y="425"/>
                  </a:lnTo>
                  <a:lnTo>
                    <a:pt x="850" y="368"/>
                  </a:lnTo>
                  <a:lnTo>
                    <a:pt x="850" y="283"/>
                  </a:lnTo>
                  <a:lnTo>
                    <a:pt x="878" y="255"/>
                  </a:lnTo>
                  <a:lnTo>
                    <a:pt x="878" y="170"/>
                  </a:lnTo>
                  <a:lnTo>
                    <a:pt x="907" y="142"/>
                  </a:lnTo>
                  <a:lnTo>
                    <a:pt x="907" y="56"/>
                  </a:lnTo>
                  <a:lnTo>
                    <a:pt x="737" y="0"/>
                  </a:lnTo>
                  <a:lnTo>
                    <a:pt x="623" y="85"/>
                  </a:lnTo>
                  <a:lnTo>
                    <a:pt x="396" y="113"/>
                  </a:lnTo>
                  <a:lnTo>
                    <a:pt x="198" y="113"/>
                  </a:lnTo>
                  <a:lnTo>
                    <a:pt x="141" y="283"/>
                  </a:lnTo>
                  <a:lnTo>
                    <a:pt x="198" y="397"/>
                  </a:lnTo>
                  <a:lnTo>
                    <a:pt x="226" y="425"/>
                  </a:lnTo>
                  <a:lnTo>
                    <a:pt x="283" y="510"/>
                  </a:lnTo>
                  <a:lnTo>
                    <a:pt x="255" y="595"/>
                  </a:lnTo>
                  <a:lnTo>
                    <a:pt x="198" y="680"/>
                  </a:lnTo>
                  <a:lnTo>
                    <a:pt x="226" y="765"/>
                  </a:lnTo>
                  <a:lnTo>
                    <a:pt x="141" y="992"/>
                  </a:lnTo>
                  <a:lnTo>
                    <a:pt x="0" y="1105"/>
                  </a:lnTo>
                  <a:lnTo>
                    <a:pt x="0" y="1190"/>
                  </a:lnTo>
                  <a:lnTo>
                    <a:pt x="141" y="1389"/>
                  </a:lnTo>
                  <a:lnTo>
                    <a:pt x="198" y="1304"/>
                  </a:lnTo>
                  <a:lnTo>
                    <a:pt x="255" y="1417"/>
                  </a:lnTo>
                  <a:lnTo>
                    <a:pt x="340" y="1332"/>
                  </a:lnTo>
                  <a:lnTo>
                    <a:pt x="453" y="1531"/>
                  </a:lnTo>
                  <a:lnTo>
                    <a:pt x="510" y="1531"/>
                  </a:lnTo>
                  <a:lnTo>
                    <a:pt x="680" y="1474"/>
                  </a:lnTo>
                  <a:lnTo>
                    <a:pt x="708" y="1531"/>
                  </a:lnTo>
                  <a:lnTo>
                    <a:pt x="652" y="1559"/>
                  </a:lnTo>
                  <a:lnTo>
                    <a:pt x="708" y="1757"/>
                  </a:lnTo>
                  <a:lnTo>
                    <a:pt x="822" y="175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419" name="Freeform 11">
              <a:extLst>
                <a:ext uri="{FF2B5EF4-FFF2-40B4-BE49-F238E27FC236}">
                  <a16:creationId xmlns:a16="http://schemas.microsoft.com/office/drawing/2014/main" id="{BCE321A6-0DB3-4DC3-B497-D4C031B80A4C}"/>
                </a:ext>
              </a:extLst>
            </p:cNvPr>
            <p:cNvSpPr>
              <a:spLocks/>
            </p:cNvSpPr>
            <p:nvPr/>
          </p:nvSpPr>
          <p:spPr bwMode="auto">
            <a:xfrm>
              <a:off x="602" y="3931"/>
              <a:ext cx="907" cy="1446"/>
            </a:xfrm>
            <a:custGeom>
              <a:avLst/>
              <a:gdLst>
                <a:gd name="T0" fmla="*/ 907 w 907"/>
                <a:gd name="T1" fmla="*/ 1134 h 1446"/>
                <a:gd name="T2" fmla="*/ 822 w 907"/>
                <a:gd name="T3" fmla="*/ 1077 h 1446"/>
                <a:gd name="T4" fmla="*/ 850 w 907"/>
                <a:gd name="T5" fmla="*/ 907 h 1446"/>
                <a:gd name="T6" fmla="*/ 708 w 907"/>
                <a:gd name="T7" fmla="*/ 822 h 1446"/>
                <a:gd name="T8" fmla="*/ 737 w 907"/>
                <a:gd name="T9" fmla="*/ 766 h 1446"/>
                <a:gd name="T10" fmla="*/ 708 w 907"/>
                <a:gd name="T11" fmla="*/ 652 h 1446"/>
                <a:gd name="T12" fmla="*/ 652 w 907"/>
                <a:gd name="T13" fmla="*/ 652 h 1446"/>
                <a:gd name="T14" fmla="*/ 595 w 907"/>
                <a:gd name="T15" fmla="*/ 567 h 1446"/>
                <a:gd name="T16" fmla="*/ 595 w 907"/>
                <a:gd name="T17" fmla="*/ 482 h 1446"/>
                <a:gd name="T18" fmla="*/ 567 w 907"/>
                <a:gd name="T19" fmla="*/ 425 h 1446"/>
                <a:gd name="T20" fmla="*/ 453 w 907"/>
                <a:gd name="T21" fmla="*/ 425 h 1446"/>
                <a:gd name="T22" fmla="*/ 397 w 907"/>
                <a:gd name="T23" fmla="*/ 227 h 1446"/>
                <a:gd name="T24" fmla="*/ 453 w 907"/>
                <a:gd name="T25" fmla="*/ 199 h 1446"/>
                <a:gd name="T26" fmla="*/ 425 w 907"/>
                <a:gd name="T27" fmla="*/ 142 h 1446"/>
                <a:gd name="T28" fmla="*/ 255 w 907"/>
                <a:gd name="T29" fmla="*/ 199 h 1446"/>
                <a:gd name="T30" fmla="*/ 198 w 907"/>
                <a:gd name="T31" fmla="*/ 199 h 1446"/>
                <a:gd name="T32" fmla="*/ 85 w 907"/>
                <a:gd name="T33" fmla="*/ 0 h 1446"/>
                <a:gd name="T34" fmla="*/ 0 w 907"/>
                <a:gd name="T35" fmla="*/ 85 h 1446"/>
                <a:gd name="T36" fmla="*/ 85 w 907"/>
                <a:gd name="T37" fmla="*/ 199 h 1446"/>
                <a:gd name="T38" fmla="*/ 0 w 907"/>
                <a:gd name="T39" fmla="*/ 510 h 1446"/>
                <a:gd name="T40" fmla="*/ 113 w 907"/>
                <a:gd name="T41" fmla="*/ 737 h 1446"/>
                <a:gd name="T42" fmla="*/ 56 w 907"/>
                <a:gd name="T43" fmla="*/ 907 h 1446"/>
                <a:gd name="T44" fmla="*/ 85 w 907"/>
                <a:gd name="T45" fmla="*/ 964 h 1446"/>
                <a:gd name="T46" fmla="*/ 56 w 907"/>
                <a:gd name="T47" fmla="*/ 1248 h 1446"/>
                <a:gd name="T48" fmla="*/ 0 w 907"/>
                <a:gd name="T49" fmla="*/ 1304 h 1446"/>
                <a:gd name="T50" fmla="*/ 56 w 907"/>
                <a:gd name="T51" fmla="*/ 1333 h 1446"/>
                <a:gd name="T52" fmla="*/ 113 w 907"/>
                <a:gd name="T53" fmla="*/ 1276 h 1446"/>
                <a:gd name="T54" fmla="*/ 170 w 907"/>
                <a:gd name="T55" fmla="*/ 1333 h 1446"/>
                <a:gd name="T56" fmla="*/ 226 w 907"/>
                <a:gd name="T57" fmla="*/ 1333 h 1446"/>
                <a:gd name="T58" fmla="*/ 283 w 907"/>
                <a:gd name="T59" fmla="*/ 1361 h 1446"/>
                <a:gd name="T60" fmla="*/ 425 w 907"/>
                <a:gd name="T61" fmla="*/ 1361 h 1446"/>
                <a:gd name="T62" fmla="*/ 482 w 907"/>
                <a:gd name="T63" fmla="*/ 1418 h 1446"/>
                <a:gd name="T64" fmla="*/ 567 w 907"/>
                <a:gd name="T65" fmla="*/ 1389 h 1446"/>
                <a:gd name="T66" fmla="*/ 623 w 907"/>
                <a:gd name="T67" fmla="*/ 1446 h 1446"/>
                <a:gd name="T68" fmla="*/ 680 w 907"/>
                <a:gd name="T69" fmla="*/ 1361 h 1446"/>
                <a:gd name="T70" fmla="*/ 765 w 907"/>
                <a:gd name="T71" fmla="*/ 1361 h 1446"/>
                <a:gd name="T72" fmla="*/ 793 w 907"/>
                <a:gd name="T73" fmla="*/ 1248 h 1446"/>
                <a:gd name="T74" fmla="*/ 907 w 907"/>
                <a:gd name="T75" fmla="*/ 1219 h 1446"/>
                <a:gd name="T76" fmla="*/ 907 w 907"/>
                <a:gd name="T77" fmla="*/ 1134 h 1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907" h="1446">
                  <a:moveTo>
                    <a:pt x="907" y="1134"/>
                  </a:moveTo>
                  <a:lnTo>
                    <a:pt x="822" y="1077"/>
                  </a:lnTo>
                  <a:lnTo>
                    <a:pt x="850" y="907"/>
                  </a:lnTo>
                  <a:lnTo>
                    <a:pt x="708" y="822"/>
                  </a:lnTo>
                  <a:lnTo>
                    <a:pt x="737" y="766"/>
                  </a:lnTo>
                  <a:lnTo>
                    <a:pt x="708" y="652"/>
                  </a:lnTo>
                  <a:lnTo>
                    <a:pt x="652" y="652"/>
                  </a:lnTo>
                  <a:lnTo>
                    <a:pt x="595" y="567"/>
                  </a:lnTo>
                  <a:lnTo>
                    <a:pt x="595" y="482"/>
                  </a:lnTo>
                  <a:lnTo>
                    <a:pt x="567" y="425"/>
                  </a:lnTo>
                  <a:lnTo>
                    <a:pt x="453" y="425"/>
                  </a:lnTo>
                  <a:lnTo>
                    <a:pt x="397" y="227"/>
                  </a:lnTo>
                  <a:lnTo>
                    <a:pt x="453" y="199"/>
                  </a:lnTo>
                  <a:lnTo>
                    <a:pt x="425" y="142"/>
                  </a:lnTo>
                  <a:lnTo>
                    <a:pt x="255" y="199"/>
                  </a:lnTo>
                  <a:lnTo>
                    <a:pt x="198" y="199"/>
                  </a:lnTo>
                  <a:lnTo>
                    <a:pt x="85" y="0"/>
                  </a:lnTo>
                  <a:lnTo>
                    <a:pt x="0" y="85"/>
                  </a:lnTo>
                  <a:lnTo>
                    <a:pt x="85" y="199"/>
                  </a:lnTo>
                  <a:lnTo>
                    <a:pt x="0" y="510"/>
                  </a:lnTo>
                  <a:lnTo>
                    <a:pt x="113" y="737"/>
                  </a:lnTo>
                  <a:lnTo>
                    <a:pt x="56" y="907"/>
                  </a:lnTo>
                  <a:lnTo>
                    <a:pt x="85" y="964"/>
                  </a:lnTo>
                  <a:lnTo>
                    <a:pt x="56" y="1248"/>
                  </a:lnTo>
                  <a:lnTo>
                    <a:pt x="0" y="1304"/>
                  </a:lnTo>
                  <a:lnTo>
                    <a:pt x="56" y="1333"/>
                  </a:lnTo>
                  <a:lnTo>
                    <a:pt x="113" y="1276"/>
                  </a:lnTo>
                  <a:lnTo>
                    <a:pt x="170" y="1333"/>
                  </a:lnTo>
                  <a:lnTo>
                    <a:pt x="226" y="1333"/>
                  </a:lnTo>
                  <a:lnTo>
                    <a:pt x="283" y="1361"/>
                  </a:lnTo>
                  <a:lnTo>
                    <a:pt x="425" y="1361"/>
                  </a:lnTo>
                  <a:lnTo>
                    <a:pt x="482" y="1418"/>
                  </a:lnTo>
                  <a:lnTo>
                    <a:pt x="567" y="1389"/>
                  </a:lnTo>
                  <a:lnTo>
                    <a:pt x="623" y="1446"/>
                  </a:lnTo>
                  <a:lnTo>
                    <a:pt x="680" y="1361"/>
                  </a:lnTo>
                  <a:lnTo>
                    <a:pt x="765" y="1361"/>
                  </a:lnTo>
                  <a:lnTo>
                    <a:pt x="793" y="1248"/>
                  </a:lnTo>
                  <a:lnTo>
                    <a:pt x="907" y="1219"/>
                  </a:lnTo>
                  <a:lnTo>
                    <a:pt x="907" y="1134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420" name="Freeform 12">
              <a:extLst>
                <a:ext uri="{FF2B5EF4-FFF2-40B4-BE49-F238E27FC236}">
                  <a16:creationId xmlns:a16="http://schemas.microsoft.com/office/drawing/2014/main" id="{75395DC9-C490-4416-8DCD-57680B3314A0}"/>
                </a:ext>
              </a:extLst>
            </p:cNvPr>
            <p:cNvSpPr>
              <a:spLocks/>
            </p:cNvSpPr>
            <p:nvPr/>
          </p:nvSpPr>
          <p:spPr bwMode="auto">
            <a:xfrm>
              <a:off x="2019" y="2088"/>
              <a:ext cx="709" cy="1134"/>
            </a:xfrm>
            <a:custGeom>
              <a:avLst/>
              <a:gdLst>
                <a:gd name="T0" fmla="*/ 425 w 709"/>
                <a:gd name="T1" fmla="*/ 0 h 1134"/>
                <a:gd name="T2" fmla="*/ 510 w 709"/>
                <a:gd name="T3" fmla="*/ 29 h 1134"/>
                <a:gd name="T4" fmla="*/ 624 w 709"/>
                <a:gd name="T5" fmla="*/ 57 h 1134"/>
                <a:gd name="T6" fmla="*/ 624 w 709"/>
                <a:gd name="T7" fmla="*/ 86 h 1134"/>
                <a:gd name="T8" fmla="*/ 596 w 709"/>
                <a:gd name="T9" fmla="*/ 142 h 1134"/>
                <a:gd name="T10" fmla="*/ 681 w 709"/>
                <a:gd name="T11" fmla="*/ 199 h 1134"/>
                <a:gd name="T12" fmla="*/ 681 w 709"/>
                <a:gd name="T13" fmla="*/ 284 h 1134"/>
                <a:gd name="T14" fmla="*/ 652 w 709"/>
                <a:gd name="T15" fmla="*/ 341 h 1134"/>
                <a:gd name="T16" fmla="*/ 709 w 709"/>
                <a:gd name="T17" fmla="*/ 397 h 1134"/>
                <a:gd name="T18" fmla="*/ 681 w 709"/>
                <a:gd name="T19" fmla="*/ 426 h 1134"/>
                <a:gd name="T20" fmla="*/ 681 w 709"/>
                <a:gd name="T21" fmla="*/ 454 h 1134"/>
                <a:gd name="T22" fmla="*/ 596 w 709"/>
                <a:gd name="T23" fmla="*/ 539 h 1134"/>
                <a:gd name="T24" fmla="*/ 624 w 709"/>
                <a:gd name="T25" fmla="*/ 681 h 1134"/>
                <a:gd name="T26" fmla="*/ 652 w 709"/>
                <a:gd name="T27" fmla="*/ 709 h 1134"/>
                <a:gd name="T28" fmla="*/ 624 w 709"/>
                <a:gd name="T29" fmla="*/ 766 h 1134"/>
                <a:gd name="T30" fmla="*/ 652 w 709"/>
                <a:gd name="T31" fmla="*/ 851 h 1134"/>
                <a:gd name="T32" fmla="*/ 596 w 709"/>
                <a:gd name="T33" fmla="*/ 908 h 1134"/>
                <a:gd name="T34" fmla="*/ 624 w 709"/>
                <a:gd name="T35" fmla="*/ 964 h 1134"/>
                <a:gd name="T36" fmla="*/ 567 w 709"/>
                <a:gd name="T37" fmla="*/ 1049 h 1134"/>
                <a:gd name="T38" fmla="*/ 482 w 709"/>
                <a:gd name="T39" fmla="*/ 1049 h 1134"/>
                <a:gd name="T40" fmla="*/ 340 w 709"/>
                <a:gd name="T41" fmla="*/ 1134 h 1134"/>
                <a:gd name="T42" fmla="*/ 312 w 709"/>
                <a:gd name="T43" fmla="*/ 1134 h 1134"/>
                <a:gd name="T44" fmla="*/ 170 w 709"/>
                <a:gd name="T45" fmla="*/ 1021 h 1134"/>
                <a:gd name="T46" fmla="*/ 227 w 709"/>
                <a:gd name="T47" fmla="*/ 993 h 1134"/>
                <a:gd name="T48" fmla="*/ 284 w 709"/>
                <a:gd name="T49" fmla="*/ 936 h 1134"/>
                <a:gd name="T50" fmla="*/ 255 w 709"/>
                <a:gd name="T51" fmla="*/ 851 h 1134"/>
                <a:gd name="T52" fmla="*/ 255 w 709"/>
                <a:gd name="T53" fmla="*/ 681 h 1134"/>
                <a:gd name="T54" fmla="*/ 369 w 709"/>
                <a:gd name="T55" fmla="*/ 567 h 1134"/>
                <a:gd name="T56" fmla="*/ 340 w 709"/>
                <a:gd name="T57" fmla="*/ 482 h 1134"/>
                <a:gd name="T58" fmla="*/ 397 w 709"/>
                <a:gd name="T59" fmla="*/ 511 h 1134"/>
                <a:gd name="T60" fmla="*/ 482 w 709"/>
                <a:gd name="T61" fmla="*/ 482 h 1134"/>
                <a:gd name="T62" fmla="*/ 425 w 709"/>
                <a:gd name="T63" fmla="*/ 454 h 1134"/>
                <a:gd name="T64" fmla="*/ 425 w 709"/>
                <a:gd name="T65" fmla="*/ 397 h 1134"/>
                <a:gd name="T66" fmla="*/ 340 w 709"/>
                <a:gd name="T67" fmla="*/ 397 h 1134"/>
                <a:gd name="T68" fmla="*/ 255 w 709"/>
                <a:gd name="T69" fmla="*/ 397 h 1134"/>
                <a:gd name="T70" fmla="*/ 227 w 709"/>
                <a:gd name="T71" fmla="*/ 369 h 1134"/>
                <a:gd name="T72" fmla="*/ 85 w 709"/>
                <a:gd name="T73" fmla="*/ 397 h 1134"/>
                <a:gd name="T74" fmla="*/ 57 w 709"/>
                <a:gd name="T75" fmla="*/ 397 h 1134"/>
                <a:gd name="T76" fmla="*/ 0 w 709"/>
                <a:gd name="T77" fmla="*/ 369 h 1134"/>
                <a:gd name="T78" fmla="*/ 0 w 709"/>
                <a:gd name="T79" fmla="*/ 341 h 1134"/>
                <a:gd name="T80" fmla="*/ 284 w 709"/>
                <a:gd name="T81" fmla="*/ 341 h 1134"/>
                <a:gd name="T82" fmla="*/ 312 w 709"/>
                <a:gd name="T83" fmla="*/ 256 h 1134"/>
                <a:gd name="T84" fmla="*/ 340 w 709"/>
                <a:gd name="T85" fmla="*/ 312 h 1134"/>
                <a:gd name="T86" fmla="*/ 369 w 709"/>
                <a:gd name="T87" fmla="*/ 256 h 1134"/>
                <a:gd name="T88" fmla="*/ 340 w 709"/>
                <a:gd name="T89" fmla="*/ 199 h 1134"/>
                <a:gd name="T90" fmla="*/ 425 w 709"/>
                <a:gd name="T91" fmla="*/ 86 h 1134"/>
                <a:gd name="T92" fmla="*/ 397 w 709"/>
                <a:gd name="T93" fmla="*/ 57 h 1134"/>
                <a:gd name="T94" fmla="*/ 425 w 709"/>
                <a:gd name="T95" fmla="*/ 0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709" h="1134">
                  <a:moveTo>
                    <a:pt x="425" y="0"/>
                  </a:moveTo>
                  <a:lnTo>
                    <a:pt x="510" y="29"/>
                  </a:lnTo>
                  <a:lnTo>
                    <a:pt x="624" y="57"/>
                  </a:lnTo>
                  <a:lnTo>
                    <a:pt x="624" y="86"/>
                  </a:lnTo>
                  <a:lnTo>
                    <a:pt x="596" y="142"/>
                  </a:lnTo>
                  <a:lnTo>
                    <a:pt x="681" y="199"/>
                  </a:lnTo>
                  <a:lnTo>
                    <a:pt x="681" y="284"/>
                  </a:lnTo>
                  <a:lnTo>
                    <a:pt x="652" y="341"/>
                  </a:lnTo>
                  <a:lnTo>
                    <a:pt x="709" y="397"/>
                  </a:lnTo>
                  <a:lnTo>
                    <a:pt x="681" y="426"/>
                  </a:lnTo>
                  <a:lnTo>
                    <a:pt x="681" y="454"/>
                  </a:lnTo>
                  <a:lnTo>
                    <a:pt x="596" y="539"/>
                  </a:lnTo>
                  <a:lnTo>
                    <a:pt x="624" y="681"/>
                  </a:lnTo>
                  <a:lnTo>
                    <a:pt x="652" y="709"/>
                  </a:lnTo>
                  <a:lnTo>
                    <a:pt x="624" y="766"/>
                  </a:lnTo>
                  <a:lnTo>
                    <a:pt x="652" y="851"/>
                  </a:lnTo>
                  <a:lnTo>
                    <a:pt x="596" y="908"/>
                  </a:lnTo>
                  <a:lnTo>
                    <a:pt x="624" y="964"/>
                  </a:lnTo>
                  <a:lnTo>
                    <a:pt x="567" y="1049"/>
                  </a:lnTo>
                  <a:lnTo>
                    <a:pt x="482" y="1049"/>
                  </a:lnTo>
                  <a:lnTo>
                    <a:pt x="340" y="1134"/>
                  </a:lnTo>
                  <a:lnTo>
                    <a:pt x="312" y="1134"/>
                  </a:lnTo>
                  <a:lnTo>
                    <a:pt x="170" y="1021"/>
                  </a:lnTo>
                  <a:lnTo>
                    <a:pt x="227" y="993"/>
                  </a:lnTo>
                  <a:lnTo>
                    <a:pt x="284" y="936"/>
                  </a:lnTo>
                  <a:lnTo>
                    <a:pt x="255" y="851"/>
                  </a:lnTo>
                  <a:lnTo>
                    <a:pt x="255" y="681"/>
                  </a:lnTo>
                  <a:lnTo>
                    <a:pt x="369" y="567"/>
                  </a:lnTo>
                  <a:lnTo>
                    <a:pt x="340" y="482"/>
                  </a:lnTo>
                  <a:lnTo>
                    <a:pt x="397" y="511"/>
                  </a:lnTo>
                  <a:lnTo>
                    <a:pt x="482" y="482"/>
                  </a:lnTo>
                  <a:lnTo>
                    <a:pt x="425" y="454"/>
                  </a:lnTo>
                  <a:lnTo>
                    <a:pt x="425" y="397"/>
                  </a:lnTo>
                  <a:lnTo>
                    <a:pt x="340" y="397"/>
                  </a:lnTo>
                  <a:lnTo>
                    <a:pt x="255" y="397"/>
                  </a:lnTo>
                  <a:lnTo>
                    <a:pt x="227" y="369"/>
                  </a:lnTo>
                  <a:lnTo>
                    <a:pt x="85" y="397"/>
                  </a:lnTo>
                  <a:lnTo>
                    <a:pt x="57" y="397"/>
                  </a:lnTo>
                  <a:lnTo>
                    <a:pt x="0" y="369"/>
                  </a:lnTo>
                  <a:lnTo>
                    <a:pt x="0" y="341"/>
                  </a:lnTo>
                  <a:lnTo>
                    <a:pt x="284" y="341"/>
                  </a:lnTo>
                  <a:lnTo>
                    <a:pt x="312" y="256"/>
                  </a:lnTo>
                  <a:lnTo>
                    <a:pt x="340" y="312"/>
                  </a:lnTo>
                  <a:lnTo>
                    <a:pt x="369" y="256"/>
                  </a:lnTo>
                  <a:lnTo>
                    <a:pt x="340" y="199"/>
                  </a:lnTo>
                  <a:lnTo>
                    <a:pt x="425" y="86"/>
                  </a:lnTo>
                  <a:lnTo>
                    <a:pt x="397" y="57"/>
                  </a:lnTo>
                  <a:lnTo>
                    <a:pt x="425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421" name="Freeform 13">
              <a:extLst>
                <a:ext uri="{FF2B5EF4-FFF2-40B4-BE49-F238E27FC236}">
                  <a16:creationId xmlns:a16="http://schemas.microsoft.com/office/drawing/2014/main" id="{3B744637-F578-45D0-B31D-F515A6974CB6}"/>
                </a:ext>
              </a:extLst>
            </p:cNvPr>
            <p:cNvSpPr>
              <a:spLocks/>
            </p:cNvSpPr>
            <p:nvPr/>
          </p:nvSpPr>
          <p:spPr bwMode="auto">
            <a:xfrm>
              <a:off x="2303" y="813"/>
              <a:ext cx="1332" cy="1275"/>
            </a:xfrm>
            <a:custGeom>
              <a:avLst/>
              <a:gdLst>
                <a:gd name="T0" fmla="*/ 226 w 1332"/>
                <a:gd name="T1" fmla="*/ 1190 h 1275"/>
                <a:gd name="T2" fmla="*/ 226 w 1332"/>
                <a:gd name="T3" fmla="*/ 1134 h 1275"/>
                <a:gd name="T4" fmla="*/ 283 w 1332"/>
                <a:gd name="T5" fmla="*/ 1162 h 1275"/>
                <a:gd name="T6" fmla="*/ 397 w 1332"/>
                <a:gd name="T7" fmla="*/ 1162 h 1275"/>
                <a:gd name="T8" fmla="*/ 425 w 1332"/>
                <a:gd name="T9" fmla="*/ 1190 h 1275"/>
                <a:gd name="T10" fmla="*/ 453 w 1332"/>
                <a:gd name="T11" fmla="*/ 1190 h 1275"/>
                <a:gd name="T12" fmla="*/ 482 w 1332"/>
                <a:gd name="T13" fmla="*/ 964 h 1275"/>
                <a:gd name="T14" fmla="*/ 567 w 1332"/>
                <a:gd name="T15" fmla="*/ 964 h 1275"/>
                <a:gd name="T16" fmla="*/ 567 w 1332"/>
                <a:gd name="T17" fmla="*/ 1020 h 1275"/>
                <a:gd name="T18" fmla="*/ 538 w 1332"/>
                <a:gd name="T19" fmla="*/ 1020 h 1275"/>
                <a:gd name="T20" fmla="*/ 538 w 1332"/>
                <a:gd name="T21" fmla="*/ 1077 h 1275"/>
                <a:gd name="T22" fmla="*/ 595 w 1332"/>
                <a:gd name="T23" fmla="*/ 1105 h 1275"/>
                <a:gd name="T24" fmla="*/ 623 w 1332"/>
                <a:gd name="T25" fmla="*/ 1162 h 1275"/>
                <a:gd name="T26" fmla="*/ 680 w 1332"/>
                <a:gd name="T27" fmla="*/ 1134 h 1275"/>
                <a:gd name="T28" fmla="*/ 708 w 1332"/>
                <a:gd name="T29" fmla="*/ 1190 h 1275"/>
                <a:gd name="T30" fmla="*/ 765 w 1332"/>
                <a:gd name="T31" fmla="*/ 1190 h 1275"/>
                <a:gd name="T32" fmla="*/ 765 w 1332"/>
                <a:gd name="T33" fmla="*/ 1247 h 1275"/>
                <a:gd name="T34" fmla="*/ 822 w 1332"/>
                <a:gd name="T35" fmla="*/ 1219 h 1275"/>
                <a:gd name="T36" fmla="*/ 850 w 1332"/>
                <a:gd name="T37" fmla="*/ 1162 h 1275"/>
                <a:gd name="T38" fmla="*/ 935 w 1332"/>
                <a:gd name="T39" fmla="*/ 1219 h 1275"/>
                <a:gd name="T40" fmla="*/ 1049 w 1332"/>
                <a:gd name="T41" fmla="*/ 1275 h 1275"/>
                <a:gd name="T42" fmla="*/ 1190 w 1332"/>
                <a:gd name="T43" fmla="*/ 1162 h 1275"/>
                <a:gd name="T44" fmla="*/ 1190 w 1332"/>
                <a:gd name="T45" fmla="*/ 1105 h 1275"/>
                <a:gd name="T46" fmla="*/ 1304 w 1332"/>
                <a:gd name="T47" fmla="*/ 1105 h 1275"/>
                <a:gd name="T48" fmla="*/ 1332 w 1332"/>
                <a:gd name="T49" fmla="*/ 1020 h 1275"/>
                <a:gd name="T50" fmla="*/ 1105 w 1332"/>
                <a:gd name="T51" fmla="*/ 879 h 1275"/>
                <a:gd name="T52" fmla="*/ 1020 w 1332"/>
                <a:gd name="T53" fmla="*/ 935 h 1275"/>
                <a:gd name="T54" fmla="*/ 992 w 1332"/>
                <a:gd name="T55" fmla="*/ 935 h 1275"/>
                <a:gd name="T56" fmla="*/ 992 w 1332"/>
                <a:gd name="T57" fmla="*/ 822 h 1275"/>
                <a:gd name="T58" fmla="*/ 1134 w 1332"/>
                <a:gd name="T59" fmla="*/ 680 h 1275"/>
                <a:gd name="T60" fmla="*/ 1162 w 1332"/>
                <a:gd name="T61" fmla="*/ 680 h 1275"/>
                <a:gd name="T62" fmla="*/ 1219 w 1332"/>
                <a:gd name="T63" fmla="*/ 567 h 1275"/>
                <a:gd name="T64" fmla="*/ 1275 w 1332"/>
                <a:gd name="T65" fmla="*/ 567 h 1275"/>
                <a:gd name="T66" fmla="*/ 1275 w 1332"/>
                <a:gd name="T67" fmla="*/ 368 h 1275"/>
                <a:gd name="T68" fmla="*/ 1190 w 1332"/>
                <a:gd name="T69" fmla="*/ 255 h 1275"/>
                <a:gd name="T70" fmla="*/ 1162 w 1332"/>
                <a:gd name="T71" fmla="*/ 85 h 1275"/>
                <a:gd name="T72" fmla="*/ 1049 w 1332"/>
                <a:gd name="T73" fmla="*/ 0 h 1275"/>
                <a:gd name="T74" fmla="*/ 1020 w 1332"/>
                <a:gd name="T75" fmla="*/ 113 h 1275"/>
                <a:gd name="T76" fmla="*/ 850 w 1332"/>
                <a:gd name="T77" fmla="*/ 113 h 1275"/>
                <a:gd name="T78" fmla="*/ 765 w 1332"/>
                <a:gd name="T79" fmla="*/ 28 h 1275"/>
                <a:gd name="T80" fmla="*/ 567 w 1332"/>
                <a:gd name="T81" fmla="*/ 113 h 1275"/>
                <a:gd name="T82" fmla="*/ 482 w 1332"/>
                <a:gd name="T83" fmla="*/ 28 h 1275"/>
                <a:gd name="T84" fmla="*/ 255 w 1332"/>
                <a:gd name="T85" fmla="*/ 85 h 1275"/>
                <a:gd name="T86" fmla="*/ 312 w 1332"/>
                <a:gd name="T87" fmla="*/ 227 h 1275"/>
                <a:gd name="T88" fmla="*/ 283 w 1332"/>
                <a:gd name="T89" fmla="*/ 227 h 1275"/>
                <a:gd name="T90" fmla="*/ 255 w 1332"/>
                <a:gd name="T91" fmla="*/ 312 h 1275"/>
                <a:gd name="T92" fmla="*/ 283 w 1332"/>
                <a:gd name="T93" fmla="*/ 397 h 1275"/>
                <a:gd name="T94" fmla="*/ 141 w 1332"/>
                <a:gd name="T95" fmla="*/ 737 h 1275"/>
                <a:gd name="T96" fmla="*/ 170 w 1332"/>
                <a:gd name="T97" fmla="*/ 765 h 1275"/>
                <a:gd name="T98" fmla="*/ 141 w 1332"/>
                <a:gd name="T99" fmla="*/ 822 h 1275"/>
                <a:gd name="T100" fmla="*/ 170 w 1332"/>
                <a:gd name="T101" fmla="*/ 879 h 1275"/>
                <a:gd name="T102" fmla="*/ 141 w 1332"/>
                <a:gd name="T103" fmla="*/ 964 h 1275"/>
                <a:gd name="T104" fmla="*/ 56 w 1332"/>
                <a:gd name="T105" fmla="*/ 992 h 1275"/>
                <a:gd name="T106" fmla="*/ 0 w 1332"/>
                <a:gd name="T107" fmla="*/ 1049 h 1275"/>
                <a:gd name="T108" fmla="*/ 56 w 1332"/>
                <a:gd name="T109" fmla="*/ 1049 h 1275"/>
                <a:gd name="T110" fmla="*/ 28 w 1332"/>
                <a:gd name="T111" fmla="*/ 1105 h 1275"/>
                <a:gd name="T112" fmla="*/ 56 w 1332"/>
                <a:gd name="T113" fmla="*/ 1134 h 1275"/>
                <a:gd name="T114" fmla="*/ 141 w 1332"/>
                <a:gd name="T115" fmla="*/ 1077 h 1275"/>
                <a:gd name="T116" fmla="*/ 170 w 1332"/>
                <a:gd name="T117" fmla="*/ 1219 h 1275"/>
                <a:gd name="T118" fmla="*/ 198 w 1332"/>
                <a:gd name="T119" fmla="*/ 1219 h 1275"/>
                <a:gd name="T120" fmla="*/ 226 w 1332"/>
                <a:gd name="T121" fmla="*/ 1190 h 12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332" h="1275">
                  <a:moveTo>
                    <a:pt x="226" y="1190"/>
                  </a:moveTo>
                  <a:lnTo>
                    <a:pt x="226" y="1134"/>
                  </a:lnTo>
                  <a:lnTo>
                    <a:pt x="283" y="1162"/>
                  </a:lnTo>
                  <a:lnTo>
                    <a:pt x="397" y="1162"/>
                  </a:lnTo>
                  <a:lnTo>
                    <a:pt x="425" y="1190"/>
                  </a:lnTo>
                  <a:lnTo>
                    <a:pt x="453" y="1190"/>
                  </a:lnTo>
                  <a:lnTo>
                    <a:pt x="482" y="964"/>
                  </a:lnTo>
                  <a:lnTo>
                    <a:pt x="567" y="964"/>
                  </a:lnTo>
                  <a:lnTo>
                    <a:pt x="567" y="1020"/>
                  </a:lnTo>
                  <a:lnTo>
                    <a:pt x="538" y="1020"/>
                  </a:lnTo>
                  <a:lnTo>
                    <a:pt x="538" y="1077"/>
                  </a:lnTo>
                  <a:lnTo>
                    <a:pt x="595" y="1105"/>
                  </a:lnTo>
                  <a:lnTo>
                    <a:pt x="623" y="1162"/>
                  </a:lnTo>
                  <a:lnTo>
                    <a:pt x="680" y="1134"/>
                  </a:lnTo>
                  <a:lnTo>
                    <a:pt x="708" y="1190"/>
                  </a:lnTo>
                  <a:lnTo>
                    <a:pt x="765" y="1190"/>
                  </a:lnTo>
                  <a:lnTo>
                    <a:pt x="765" y="1247"/>
                  </a:lnTo>
                  <a:lnTo>
                    <a:pt x="822" y="1219"/>
                  </a:lnTo>
                  <a:lnTo>
                    <a:pt x="850" y="1162"/>
                  </a:lnTo>
                  <a:lnTo>
                    <a:pt x="935" y="1219"/>
                  </a:lnTo>
                  <a:lnTo>
                    <a:pt x="1049" y="1275"/>
                  </a:lnTo>
                  <a:lnTo>
                    <a:pt x="1190" y="1162"/>
                  </a:lnTo>
                  <a:lnTo>
                    <a:pt x="1190" y="1105"/>
                  </a:lnTo>
                  <a:lnTo>
                    <a:pt x="1304" y="1105"/>
                  </a:lnTo>
                  <a:lnTo>
                    <a:pt x="1332" y="1020"/>
                  </a:lnTo>
                  <a:lnTo>
                    <a:pt x="1105" y="879"/>
                  </a:lnTo>
                  <a:lnTo>
                    <a:pt x="1020" y="935"/>
                  </a:lnTo>
                  <a:lnTo>
                    <a:pt x="992" y="935"/>
                  </a:lnTo>
                  <a:lnTo>
                    <a:pt x="992" y="822"/>
                  </a:lnTo>
                  <a:lnTo>
                    <a:pt x="1134" y="680"/>
                  </a:lnTo>
                  <a:lnTo>
                    <a:pt x="1162" y="680"/>
                  </a:lnTo>
                  <a:lnTo>
                    <a:pt x="1219" y="567"/>
                  </a:lnTo>
                  <a:lnTo>
                    <a:pt x="1275" y="567"/>
                  </a:lnTo>
                  <a:lnTo>
                    <a:pt x="1275" y="368"/>
                  </a:lnTo>
                  <a:lnTo>
                    <a:pt x="1190" y="255"/>
                  </a:lnTo>
                  <a:lnTo>
                    <a:pt x="1162" y="85"/>
                  </a:lnTo>
                  <a:lnTo>
                    <a:pt x="1049" y="0"/>
                  </a:lnTo>
                  <a:lnTo>
                    <a:pt x="1020" y="113"/>
                  </a:lnTo>
                  <a:lnTo>
                    <a:pt x="850" y="113"/>
                  </a:lnTo>
                  <a:lnTo>
                    <a:pt x="765" y="28"/>
                  </a:lnTo>
                  <a:lnTo>
                    <a:pt x="567" y="113"/>
                  </a:lnTo>
                  <a:lnTo>
                    <a:pt x="482" y="28"/>
                  </a:lnTo>
                  <a:lnTo>
                    <a:pt x="255" y="85"/>
                  </a:lnTo>
                  <a:lnTo>
                    <a:pt x="312" y="227"/>
                  </a:lnTo>
                  <a:lnTo>
                    <a:pt x="283" y="227"/>
                  </a:lnTo>
                  <a:lnTo>
                    <a:pt x="255" y="312"/>
                  </a:lnTo>
                  <a:lnTo>
                    <a:pt x="283" y="397"/>
                  </a:lnTo>
                  <a:lnTo>
                    <a:pt x="141" y="737"/>
                  </a:lnTo>
                  <a:lnTo>
                    <a:pt x="170" y="765"/>
                  </a:lnTo>
                  <a:lnTo>
                    <a:pt x="141" y="822"/>
                  </a:lnTo>
                  <a:lnTo>
                    <a:pt x="170" y="879"/>
                  </a:lnTo>
                  <a:lnTo>
                    <a:pt x="141" y="964"/>
                  </a:lnTo>
                  <a:lnTo>
                    <a:pt x="56" y="992"/>
                  </a:lnTo>
                  <a:lnTo>
                    <a:pt x="0" y="1049"/>
                  </a:lnTo>
                  <a:lnTo>
                    <a:pt x="56" y="1049"/>
                  </a:lnTo>
                  <a:lnTo>
                    <a:pt x="28" y="1105"/>
                  </a:lnTo>
                  <a:lnTo>
                    <a:pt x="56" y="1134"/>
                  </a:lnTo>
                  <a:lnTo>
                    <a:pt x="141" y="1077"/>
                  </a:lnTo>
                  <a:lnTo>
                    <a:pt x="170" y="1219"/>
                  </a:lnTo>
                  <a:lnTo>
                    <a:pt x="198" y="1219"/>
                  </a:lnTo>
                  <a:lnTo>
                    <a:pt x="226" y="119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422" name="Freeform 14">
              <a:extLst>
                <a:ext uri="{FF2B5EF4-FFF2-40B4-BE49-F238E27FC236}">
                  <a16:creationId xmlns:a16="http://schemas.microsoft.com/office/drawing/2014/main" id="{8769E88B-7F9D-4079-9335-414B186DB156}"/>
                </a:ext>
              </a:extLst>
            </p:cNvPr>
            <p:cNvSpPr>
              <a:spLocks/>
            </p:cNvSpPr>
            <p:nvPr/>
          </p:nvSpPr>
          <p:spPr bwMode="auto">
            <a:xfrm>
              <a:off x="2983" y="2031"/>
              <a:ext cx="1077" cy="1333"/>
            </a:xfrm>
            <a:custGeom>
              <a:avLst/>
              <a:gdLst>
                <a:gd name="T0" fmla="*/ 1077 w 1077"/>
                <a:gd name="T1" fmla="*/ 596 h 1333"/>
                <a:gd name="T2" fmla="*/ 1049 w 1077"/>
                <a:gd name="T3" fmla="*/ 681 h 1333"/>
                <a:gd name="T4" fmla="*/ 851 w 1077"/>
                <a:gd name="T5" fmla="*/ 823 h 1333"/>
                <a:gd name="T6" fmla="*/ 822 w 1077"/>
                <a:gd name="T7" fmla="*/ 993 h 1333"/>
                <a:gd name="T8" fmla="*/ 851 w 1077"/>
                <a:gd name="T9" fmla="*/ 1106 h 1333"/>
                <a:gd name="T10" fmla="*/ 794 w 1077"/>
                <a:gd name="T11" fmla="*/ 1220 h 1333"/>
                <a:gd name="T12" fmla="*/ 737 w 1077"/>
                <a:gd name="T13" fmla="*/ 1220 h 1333"/>
                <a:gd name="T14" fmla="*/ 680 w 1077"/>
                <a:gd name="T15" fmla="*/ 1305 h 1333"/>
                <a:gd name="T16" fmla="*/ 652 w 1077"/>
                <a:gd name="T17" fmla="*/ 1276 h 1333"/>
                <a:gd name="T18" fmla="*/ 567 w 1077"/>
                <a:gd name="T19" fmla="*/ 1276 h 1333"/>
                <a:gd name="T20" fmla="*/ 425 w 1077"/>
                <a:gd name="T21" fmla="*/ 1220 h 1333"/>
                <a:gd name="T22" fmla="*/ 425 w 1077"/>
                <a:gd name="T23" fmla="*/ 1305 h 1333"/>
                <a:gd name="T24" fmla="*/ 284 w 1077"/>
                <a:gd name="T25" fmla="*/ 1333 h 1333"/>
                <a:gd name="T26" fmla="*/ 312 w 1077"/>
                <a:gd name="T27" fmla="*/ 1135 h 1333"/>
                <a:gd name="T28" fmla="*/ 284 w 1077"/>
                <a:gd name="T29" fmla="*/ 1135 h 1333"/>
                <a:gd name="T30" fmla="*/ 199 w 1077"/>
                <a:gd name="T31" fmla="*/ 1220 h 1333"/>
                <a:gd name="T32" fmla="*/ 142 w 1077"/>
                <a:gd name="T33" fmla="*/ 1106 h 1333"/>
                <a:gd name="T34" fmla="*/ 170 w 1077"/>
                <a:gd name="T35" fmla="*/ 1050 h 1333"/>
                <a:gd name="T36" fmla="*/ 284 w 1077"/>
                <a:gd name="T37" fmla="*/ 1021 h 1333"/>
                <a:gd name="T38" fmla="*/ 340 w 1077"/>
                <a:gd name="T39" fmla="*/ 908 h 1333"/>
                <a:gd name="T40" fmla="*/ 255 w 1077"/>
                <a:gd name="T41" fmla="*/ 823 h 1333"/>
                <a:gd name="T42" fmla="*/ 255 w 1077"/>
                <a:gd name="T43" fmla="*/ 653 h 1333"/>
                <a:gd name="T44" fmla="*/ 227 w 1077"/>
                <a:gd name="T45" fmla="*/ 596 h 1333"/>
                <a:gd name="T46" fmla="*/ 170 w 1077"/>
                <a:gd name="T47" fmla="*/ 596 h 1333"/>
                <a:gd name="T48" fmla="*/ 142 w 1077"/>
                <a:gd name="T49" fmla="*/ 653 h 1333"/>
                <a:gd name="T50" fmla="*/ 85 w 1077"/>
                <a:gd name="T51" fmla="*/ 596 h 1333"/>
                <a:gd name="T52" fmla="*/ 57 w 1077"/>
                <a:gd name="T53" fmla="*/ 511 h 1333"/>
                <a:gd name="T54" fmla="*/ 0 w 1077"/>
                <a:gd name="T55" fmla="*/ 398 h 1333"/>
                <a:gd name="T56" fmla="*/ 28 w 1077"/>
                <a:gd name="T57" fmla="*/ 284 h 1333"/>
                <a:gd name="T58" fmla="*/ 113 w 1077"/>
                <a:gd name="T59" fmla="*/ 284 h 1333"/>
                <a:gd name="T60" fmla="*/ 113 w 1077"/>
                <a:gd name="T61" fmla="*/ 228 h 1333"/>
                <a:gd name="T62" fmla="*/ 227 w 1077"/>
                <a:gd name="T63" fmla="*/ 199 h 1333"/>
                <a:gd name="T64" fmla="*/ 227 w 1077"/>
                <a:gd name="T65" fmla="*/ 143 h 1333"/>
                <a:gd name="T66" fmla="*/ 199 w 1077"/>
                <a:gd name="T67" fmla="*/ 57 h 1333"/>
                <a:gd name="T68" fmla="*/ 254 w 1077"/>
                <a:gd name="T69" fmla="*/ 0 h 1333"/>
                <a:gd name="T70" fmla="*/ 369 w 1077"/>
                <a:gd name="T71" fmla="*/ 57 h 1333"/>
                <a:gd name="T72" fmla="*/ 454 w 1077"/>
                <a:gd name="T73" fmla="*/ 86 h 1333"/>
                <a:gd name="T74" fmla="*/ 454 w 1077"/>
                <a:gd name="T75" fmla="*/ 143 h 1333"/>
                <a:gd name="T76" fmla="*/ 539 w 1077"/>
                <a:gd name="T77" fmla="*/ 171 h 1333"/>
                <a:gd name="T78" fmla="*/ 567 w 1077"/>
                <a:gd name="T79" fmla="*/ 143 h 1333"/>
                <a:gd name="T80" fmla="*/ 624 w 1077"/>
                <a:gd name="T81" fmla="*/ 199 h 1333"/>
                <a:gd name="T82" fmla="*/ 680 w 1077"/>
                <a:gd name="T83" fmla="*/ 228 h 1333"/>
                <a:gd name="T84" fmla="*/ 680 w 1077"/>
                <a:gd name="T85" fmla="*/ 256 h 1333"/>
                <a:gd name="T86" fmla="*/ 766 w 1077"/>
                <a:gd name="T87" fmla="*/ 426 h 1333"/>
                <a:gd name="T88" fmla="*/ 1077 w 1077"/>
                <a:gd name="T89" fmla="*/ 596 h 13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077" h="1333">
                  <a:moveTo>
                    <a:pt x="1077" y="596"/>
                  </a:moveTo>
                  <a:lnTo>
                    <a:pt x="1049" y="681"/>
                  </a:lnTo>
                  <a:lnTo>
                    <a:pt x="851" y="823"/>
                  </a:lnTo>
                  <a:lnTo>
                    <a:pt x="822" y="993"/>
                  </a:lnTo>
                  <a:lnTo>
                    <a:pt x="851" y="1106"/>
                  </a:lnTo>
                  <a:lnTo>
                    <a:pt x="794" y="1220"/>
                  </a:lnTo>
                  <a:lnTo>
                    <a:pt x="737" y="1220"/>
                  </a:lnTo>
                  <a:lnTo>
                    <a:pt x="680" y="1305"/>
                  </a:lnTo>
                  <a:lnTo>
                    <a:pt x="652" y="1276"/>
                  </a:lnTo>
                  <a:lnTo>
                    <a:pt x="567" y="1276"/>
                  </a:lnTo>
                  <a:lnTo>
                    <a:pt x="425" y="1220"/>
                  </a:lnTo>
                  <a:lnTo>
                    <a:pt x="425" y="1305"/>
                  </a:lnTo>
                  <a:lnTo>
                    <a:pt x="284" y="1333"/>
                  </a:lnTo>
                  <a:lnTo>
                    <a:pt x="312" y="1135"/>
                  </a:lnTo>
                  <a:lnTo>
                    <a:pt x="284" y="1135"/>
                  </a:lnTo>
                  <a:lnTo>
                    <a:pt x="199" y="1220"/>
                  </a:lnTo>
                  <a:lnTo>
                    <a:pt x="142" y="1106"/>
                  </a:lnTo>
                  <a:lnTo>
                    <a:pt x="170" y="1050"/>
                  </a:lnTo>
                  <a:lnTo>
                    <a:pt x="284" y="1021"/>
                  </a:lnTo>
                  <a:lnTo>
                    <a:pt x="340" y="908"/>
                  </a:lnTo>
                  <a:lnTo>
                    <a:pt x="255" y="823"/>
                  </a:lnTo>
                  <a:lnTo>
                    <a:pt x="255" y="653"/>
                  </a:lnTo>
                  <a:lnTo>
                    <a:pt x="227" y="596"/>
                  </a:lnTo>
                  <a:lnTo>
                    <a:pt x="170" y="596"/>
                  </a:lnTo>
                  <a:lnTo>
                    <a:pt x="142" y="653"/>
                  </a:lnTo>
                  <a:lnTo>
                    <a:pt x="85" y="596"/>
                  </a:lnTo>
                  <a:lnTo>
                    <a:pt x="57" y="511"/>
                  </a:lnTo>
                  <a:lnTo>
                    <a:pt x="0" y="398"/>
                  </a:lnTo>
                  <a:lnTo>
                    <a:pt x="28" y="284"/>
                  </a:lnTo>
                  <a:lnTo>
                    <a:pt x="113" y="284"/>
                  </a:lnTo>
                  <a:lnTo>
                    <a:pt x="113" y="228"/>
                  </a:lnTo>
                  <a:lnTo>
                    <a:pt x="227" y="199"/>
                  </a:lnTo>
                  <a:lnTo>
                    <a:pt x="227" y="143"/>
                  </a:lnTo>
                  <a:lnTo>
                    <a:pt x="199" y="57"/>
                  </a:lnTo>
                  <a:lnTo>
                    <a:pt x="254" y="0"/>
                  </a:lnTo>
                  <a:lnTo>
                    <a:pt x="369" y="57"/>
                  </a:lnTo>
                  <a:lnTo>
                    <a:pt x="454" y="86"/>
                  </a:lnTo>
                  <a:lnTo>
                    <a:pt x="454" y="143"/>
                  </a:lnTo>
                  <a:lnTo>
                    <a:pt x="539" y="171"/>
                  </a:lnTo>
                  <a:lnTo>
                    <a:pt x="567" y="143"/>
                  </a:lnTo>
                  <a:lnTo>
                    <a:pt x="624" y="199"/>
                  </a:lnTo>
                  <a:lnTo>
                    <a:pt x="680" y="228"/>
                  </a:lnTo>
                  <a:lnTo>
                    <a:pt x="680" y="256"/>
                  </a:lnTo>
                  <a:lnTo>
                    <a:pt x="766" y="426"/>
                  </a:lnTo>
                  <a:lnTo>
                    <a:pt x="1077" y="596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423" name="Freeform 15">
              <a:extLst>
                <a:ext uri="{FF2B5EF4-FFF2-40B4-BE49-F238E27FC236}">
                  <a16:creationId xmlns:a16="http://schemas.microsoft.com/office/drawing/2014/main" id="{FB5EFDFC-4F3E-4F89-83C9-BA7529A54674}"/>
                </a:ext>
              </a:extLst>
            </p:cNvPr>
            <p:cNvSpPr>
              <a:spLocks/>
            </p:cNvSpPr>
            <p:nvPr/>
          </p:nvSpPr>
          <p:spPr bwMode="auto">
            <a:xfrm>
              <a:off x="3068" y="1975"/>
              <a:ext cx="170" cy="284"/>
            </a:xfrm>
            <a:custGeom>
              <a:avLst/>
              <a:gdLst>
                <a:gd name="T0" fmla="*/ 0 w 170"/>
                <a:gd name="T1" fmla="*/ 85 h 284"/>
                <a:gd name="T2" fmla="*/ 57 w 170"/>
                <a:gd name="T3" fmla="*/ 57 h 284"/>
                <a:gd name="T4" fmla="*/ 85 w 170"/>
                <a:gd name="T5" fmla="*/ 0 h 284"/>
                <a:gd name="T6" fmla="*/ 170 w 170"/>
                <a:gd name="T7" fmla="*/ 57 h 284"/>
                <a:gd name="T8" fmla="*/ 114 w 170"/>
                <a:gd name="T9" fmla="*/ 113 h 284"/>
                <a:gd name="T10" fmla="*/ 142 w 170"/>
                <a:gd name="T11" fmla="*/ 199 h 284"/>
                <a:gd name="T12" fmla="*/ 142 w 170"/>
                <a:gd name="T13" fmla="*/ 255 h 284"/>
                <a:gd name="T14" fmla="*/ 28 w 170"/>
                <a:gd name="T15" fmla="*/ 284 h 284"/>
                <a:gd name="T16" fmla="*/ 0 w 170"/>
                <a:gd name="T17" fmla="*/ 255 h 284"/>
                <a:gd name="T18" fmla="*/ 0 w 170"/>
                <a:gd name="T19" fmla="*/ 85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0" h="284">
                  <a:moveTo>
                    <a:pt x="0" y="85"/>
                  </a:moveTo>
                  <a:lnTo>
                    <a:pt x="57" y="57"/>
                  </a:lnTo>
                  <a:lnTo>
                    <a:pt x="85" y="0"/>
                  </a:lnTo>
                  <a:lnTo>
                    <a:pt x="170" y="57"/>
                  </a:lnTo>
                  <a:lnTo>
                    <a:pt x="114" y="113"/>
                  </a:lnTo>
                  <a:lnTo>
                    <a:pt x="142" y="199"/>
                  </a:lnTo>
                  <a:lnTo>
                    <a:pt x="142" y="255"/>
                  </a:lnTo>
                  <a:lnTo>
                    <a:pt x="28" y="284"/>
                  </a:lnTo>
                  <a:lnTo>
                    <a:pt x="0" y="255"/>
                  </a:lnTo>
                  <a:lnTo>
                    <a:pt x="0" y="85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424" name="Freeform 16">
              <a:extLst>
                <a:ext uri="{FF2B5EF4-FFF2-40B4-BE49-F238E27FC236}">
                  <a16:creationId xmlns:a16="http://schemas.microsoft.com/office/drawing/2014/main" id="{FCC73100-739C-4F61-86C1-E16739EF578D}"/>
                </a:ext>
              </a:extLst>
            </p:cNvPr>
            <p:cNvSpPr>
              <a:spLocks/>
            </p:cNvSpPr>
            <p:nvPr/>
          </p:nvSpPr>
          <p:spPr bwMode="auto">
            <a:xfrm>
              <a:off x="2501" y="1777"/>
              <a:ext cx="595" cy="623"/>
            </a:xfrm>
            <a:custGeom>
              <a:avLst/>
              <a:gdLst>
                <a:gd name="T0" fmla="*/ 199 w 595"/>
                <a:gd name="T1" fmla="*/ 595 h 623"/>
                <a:gd name="T2" fmla="*/ 199 w 595"/>
                <a:gd name="T3" fmla="*/ 510 h 623"/>
                <a:gd name="T4" fmla="*/ 114 w 595"/>
                <a:gd name="T5" fmla="*/ 453 h 623"/>
                <a:gd name="T6" fmla="*/ 142 w 595"/>
                <a:gd name="T7" fmla="*/ 397 h 623"/>
                <a:gd name="T8" fmla="*/ 142 w 595"/>
                <a:gd name="T9" fmla="*/ 368 h 623"/>
                <a:gd name="T10" fmla="*/ 28 w 595"/>
                <a:gd name="T11" fmla="*/ 340 h 623"/>
                <a:gd name="T12" fmla="*/ 57 w 595"/>
                <a:gd name="T13" fmla="*/ 283 h 623"/>
                <a:gd name="T14" fmla="*/ 0 w 595"/>
                <a:gd name="T15" fmla="*/ 255 h 623"/>
                <a:gd name="T16" fmla="*/ 28 w 595"/>
                <a:gd name="T17" fmla="*/ 226 h 623"/>
                <a:gd name="T18" fmla="*/ 28 w 595"/>
                <a:gd name="T19" fmla="*/ 170 h 623"/>
                <a:gd name="T20" fmla="*/ 85 w 595"/>
                <a:gd name="T21" fmla="*/ 198 h 623"/>
                <a:gd name="T22" fmla="*/ 199 w 595"/>
                <a:gd name="T23" fmla="*/ 198 h 623"/>
                <a:gd name="T24" fmla="*/ 227 w 595"/>
                <a:gd name="T25" fmla="*/ 226 h 623"/>
                <a:gd name="T26" fmla="*/ 255 w 595"/>
                <a:gd name="T27" fmla="*/ 226 h 623"/>
                <a:gd name="T28" fmla="*/ 284 w 595"/>
                <a:gd name="T29" fmla="*/ 0 h 623"/>
                <a:gd name="T30" fmla="*/ 369 w 595"/>
                <a:gd name="T31" fmla="*/ 0 h 623"/>
                <a:gd name="T32" fmla="*/ 369 w 595"/>
                <a:gd name="T33" fmla="*/ 56 h 623"/>
                <a:gd name="T34" fmla="*/ 340 w 595"/>
                <a:gd name="T35" fmla="*/ 56 h 623"/>
                <a:gd name="T36" fmla="*/ 340 w 595"/>
                <a:gd name="T37" fmla="*/ 113 h 623"/>
                <a:gd name="T38" fmla="*/ 397 w 595"/>
                <a:gd name="T39" fmla="*/ 141 h 623"/>
                <a:gd name="T40" fmla="*/ 425 w 595"/>
                <a:gd name="T41" fmla="*/ 198 h 623"/>
                <a:gd name="T42" fmla="*/ 482 w 595"/>
                <a:gd name="T43" fmla="*/ 170 h 623"/>
                <a:gd name="T44" fmla="*/ 510 w 595"/>
                <a:gd name="T45" fmla="*/ 226 h 623"/>
                <a:gd name="T46" fmla="*/ 567 w 595"/>
                <a:gd name="T47" fmla="*/ 226 h 623"/>
                <a:gd name="T48" fmla="*/ 567 w 595"/>
                <a:gd name="T49" fmla="*/ 453 h 623"/>
                <a:gd name="T50" fmla="*/ 595 w 595"/>
                <a:gd name="T51" fmla="*/ 482 h 623"/>
                <a:gd name="T52" fmla="*/ 595 w 595"/>
                <a:gd name="T53" fmla="*/ 538 h 623"/>
                <a:gd name="T54" fmla="*/ 425 w 595"/>
                <a:gd name="T55" fmla="*/ 538 h 623"/>
                <a:gd name="T56" fmla="*/ 369 w 595"/>
                <a:gd name="T57" fmla="*/ 567 h 623"/>
                <a:gd name="T58" fmla="*/ 312 w 595"/>
                <a:gd name="T59" fmla="*/ 538 h 623"/>
                <a:gd name="T60" fmla="*/ 227 w 595"/>
                <a:gd name="T61" fmla="*/ 623 h 623"/>
                <a:gd name="T62" fmla="*/ 199 w 595"/>
                <a:gd name="T63" fmla="*/ 595 h 6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595" h="623">
                  <a:moveTo>
                    <a:pt x="199" y="595"/>
                  </a:moveTo>
                  <a:lnTo>
                    <a:pt x="199" y="510"/>
                  </a:lnTo>
                  <a:lnTo>
                    <a:pt x="114" y="453"/>
                  </a:lnTo>
                  <a:lnTo>
                    <a:pt x="142" y="397"/>
                  </a:lnTo>
                  <a:lnTo>
                    <a:pt x="142" y="368"/>
                  </a:lnTo>
                  <a:lnTo>
                    <a:pt x="28" y="340"/>
                  </a:lnTo>
                  <a:lnTo>
                    <a:pt x="57" y="283"/>
                  </a:lnTo>
                  <a:lnTo>
                    <a:pt x="0" y="255"/>
                  </a:lnTo>
                  <a:lnTo>
                    <a:pt x="28" y="226"/>
                  </a:lnTo>
                  <a:lnTo>
                    <a:pt x="28" y="170"/>
                  </a:lnTo>
                  <a:lnTo>
                    <a:pt x="85" y="198"/>
                  </a:lnTo>
                  <a:lnTo>
                    <a:pt x="199" y="198"/>
                  </a:lnTo>
                  <a:lnTo>
                    <a:pt x="227" y="226"/>
                  </a:lnTo>
                  <a:lnTo>
                    <a:pt x="255" y="226"/>
                  </a:lnTo>
                  <a:lnTo>
                    <a:pt x="284" y="0"/>
                  </a:lnTo>
                  <a:lnTo>
                    <a:pt x="369" y="0"/>
                  </a:lnTo>
                  <a:lnTo>
                    <a:pt x="369" y="56"/>
                  </a:lnTo>
                  <a:lnTo>
                    <a:pt x="340" y="56"/>
                  </a:lnTo>
                  <a:lnTo>
                    <a:pt x="340" y="113"/>
                  </a:lnTo>
                  <a:lnTo>
                    <a:pt x="397" y="141"/>
                  </a:lnTo>
                  <a:lnTo>
                    <a:pt x="425" y="198"/>
                  </a:lnTo>
                  <a:lnTo>
                    <a:pt x="482" y="170"/>
                  </a:lnTo>
                  <a:lnTo>
                    <a:pt x="510" y="226"/>
                  </a:lnTo>
                  <a:lnTo>
                    <a:pt x="567" y="226"/>
                  </a:lnTo>
                  <a:lnTo>
                    <a:pt x="567" y="453"/>
                  </a:lnTo>
                  <a:lnTo>
                    <a:pt x="595" y="482"/>
                  </a:lnTo>
                  <a:lnTo>
                    <a:pt x="595" y="538"/>
                  </a:lnTo>
                  <a:lnTo>
                    <a:pt x="425" y="538"/>
                  </a:lnTo>
                  <a:lnTo>
                    <a:pt x="369" y="567"/>
                  </a:lnTo>
                  <a:lnTo>
                    <a:pt x="312" y="538"/>
                  </a:lnTo>
                  <a:lnTo>
                    <a:pt x="227" y="623"/>
                  </a:lnTo>
                  <a:lnTo>
                    <a:pt x="199" y="595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425" name="Freeform 17">
              <a:extLst>
                <a:ext uri="{FF2B5EF4-FFF2-40B4-BE49-F238E27FC236}">
                  <a16:creationId xmlns:a16="http://schemas.microsoft.com/office/drawing/2014/main" id="{396BA514-57B9-420F-AF2A-26CC61F497A8}"/>
                </a:ext>
              </a:extLst>
            </p:cNvPr>
            <p:cNvSpPr>
              <a:spLocks/>
            </p:cNvSpPr>
            <p:nvPr/>
          </p:nvSpPr>
          <p:spPr bwMode="auto">
            <a:xfrm>
              <a:off x="2501" y="2315"/>
              <a:ext cx="822" cy="1219"/>
            </a:xfrm>
            <a:custGeom>
              <a:avLst/>
              <a:gdLst>
                <a:gd name="T0" fmla="*/ 0 w 822"/>
                <a:gd name="T1" fmla="*/ 822 h 1219"/>
                <a:gd name="T2" fmla="*/ 85 w 822"/>
                <a:gd name="T3" fmla="*/ 822 h 1219"/>
                <a:gd name="T4" fmla="*/ 142 w 822"/>
                <a:gd name="T5" fmla="*/ 737 h 1219"/>
                <a:gd name="T6" fmla="*/ 114 w 822"/>
                <a:gd name="T7" fmla="*/ 681 h 1219"/>
                <a:gd name="T8" fmla="*/ 170 w 822"/>
                <a:gd name="T9" fmla="*/ 624 h 1219"/>
                <a:gd name="T10" fmla="*/ 142 w 822"/>
                <a:gd name="T11" fmla="*/ 539 h 1219"/>
                <a:gd name="T12" fmla="*/ 170 w 822"/>
                <a:gd name="T13" fmla="*/ 482 h 1219"/>
                <a:gd name="T14" fmla="*/ 142 w 822"/>
                <a:gd name="T15" fmla="*/ 454 h 1219"/>
                <a:gd name="T16" fmla="*/ 114 w 822"/>
                <a:gd name="T17" fmla="*/ 312 h 1219"/>
                <a:gd name="T18" fmla="*/ 199 w 822"/>
                <a:gd name="T19" fmla="*/ 227 h 1219"/>
                <a:gd name="T20" fmla="*/ 199 w 822"/>
                <a:gd name="T21" fmla="*/ 199 h 1219"/>
                <a:gd name="T22" fmla="*/ 227 w 822"/>
                <a:gd name="T23" fmla="*/ 170 h 1219"/>
                <a:gd name="T24" fmla="*/ 170 w 822"/>
                <a:gd name="T25" fmla="*/ 114 h 1219"/>
                <a:gd name="T26" fmla="*/ 199 w 822"/>
                <a:gd name="T27" fmla="*/ 57 h 1219"/>
                <a:gd name="T28" fmla="*/ 227 w 822"/>
                <a:gd name="T29" fmla="*/ 85 h 1219"/>
                <a:gd name="T30" fmla="*/ 312 w 822"/>
                <a:gd name="T31" fmla="*/ 0 h 1219"/>
                <a:gd name="T32" fmla="*/ 369 w 822"/>
                <a:gd name="T33" fmla="*/ 29 h 1219"/>
                <a:gd name="T34" fmla="*/ 425 w 822"/>
                <a:gd name="T35" fmla="*/ 0 h 1219"/>
                <a:gd name="T36" fmla="*/ 510 w 822"/>
                <a:gd name="T37" fmla="*/ 0 h 1219"/>
                <a:gd name="T38" fmla="*/ 482 w 822"/>
                <a:gd name="T39" fmla="*/ 114 h 1219"/>
                <a:gd name="T40" fmla="*/ 539 w 822"/>
                <a:gd name="T41" fmla="*/ 227 h 1219"/>
                <a:gd name="T42" fmla="*/ 567 w 822"/>
                <a:gd name="T43" fmla="*/ 312 h 1219"/>
                <a:gd name="T44" fmla="*/ 624 w 822"/>
                <a:gd name="T45" fmla="*/ 369 h 1219"/>
                <a:gd name="T46" fmla="*/ 652 w 822"/>
                <a:gd name="T47" fmla="*/ 312 h 1219"/>
                <a:gd name="T48" fmla="*/ 709 w 822"/>
                <a:gd name="T49" fmla="*/ 312 h 1219"/>
                <a:gd name="T50" fmla="*/ 737 w 822"/>
                <a:gd name="T51" fmla="*/ 369 h 1219"/>
                <a:gd name="T52" fmla="*/ 737 w 822"/>
                <a:gd name="T53" fmla="*/ 539 h 1219"/>
                <a:gd name="T54" fmla="*/ 822 w 822"/>
                <a:gd name="T55" fmla="*/ 624 h 1219"/>
                <a:gd name="T56" fmla="*/ 766 w 822"/>
                <a:gd name="T57" fmla="*/ 737 h 1219"/>
                <a:gd name="T58" fmla="*/ 652 w 822"/>
                <a:gd name="T59" fmla="*/ 766 h 1219"/>
                <a:gd name="T60" fmla="*/ 624 w 822"/>
                <a:gd name="T61" fmla="*/ 822 h 1219"/>
                <a:gd name="T62" fmla="*/ 539 w 822"/>
                <a:gd name="T63" fmla="*/ 851 h 1219"/>
                <a:gd name="T64" fmla="*/ 539 w 822"/>
                <a:gd name="T65" fmla="*/ 907 h 1219"/>
                <a:gd name="T66" fmla="*/ 510 w 822"/>
                <a:gd name="T67" fmla="*/ 936 h 1219"/>
                <a:gd name="T68" fmla="*/ 482 w 822"/>
                <a:gd name="T69" fmla="*/ 907 h 1219"/>
                <a:gd name="T70" fmla="*/ 454 w 822"/>
                <a:gd name="T71" fmla="*/ 907 h 1219"/>
                <a:gd name="T72" fmla="*/ 454 w 822"/>
                <a:gd name="T73" fmla="*/ 964 h 1219"/>
                <a:gd name="T74" fmla="*/ 425 w 822"/>
                <a:gd name="T75" fmla="*/ 1021 h 1219"/>
                <a:gd name="T76" fmla="*/ 425 w 822"/>
                <a:gd name="T77" fmla="*/ 1049 h 1219"/>
                <a:gd name="T78" fmla="*/ 284 w 822"/>
                <a:gd name="T79" fmla="*/ 1134 h 1219"/>
                <a:gd name="T80" fmla="*/ 284 w 822"/>
                <a:gd name="T81" fmla="*/ 1191 h 1219"/>
                <a:gd name="T82" fmla="*/ 227 w 822"/>
                <a:gd name="T83" fmla="*/ 1219 h 1219"/>
                <a:gd name="T84" fmla="*/ 114 w 822"/>
                <a:gd name="T85" fmla="*/ 1163 h 1219"/>
                <a:gd name="T86" fmla="*/ 57 w 822"/>
                <a:gd name="T87" fmla="*/ 964 h 1219"/>
                <a:gd name="T88" fmla="*/ 0 w 822"/>
                <a:gd name="T89" fmla="*/ 907 h 1219"/>
                <a:gd name="T90" fmla="*/ 0 w 822"/>
                <a:gd name="T91" fmla="*/ 851 h 1219"/>
                <a:gd name="T92" fmla="*/ 0 w 822"/>
                <a:gd name="T93" fmla="*/ 822 h 1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822" h="1219">
                  <a:moveTo>
                    <a:pt x="0" y="822"/>
                  </a:moveTo>
                  <a:lnTo>
                    <a:pt x="85" y="822"/>
                  </a:lnTo>
                  <a:lnTo>
                    <a:pt x="142" y="737"/>
                  </a:lnTo>
                  <a:lnTo>
                    <a:pt x="114" y="681"/>
                  </a:lnTo>
                  <a:lnTo>
                    <a:pt x="170" y="624"/>
                  </a:lnTo>
                  <a:lnTo>
                    <a:pt x="142" y="539"/>
                  </a:lnTo>
                  <a:lnTo>
                    <a:pt x="170" y="482"/>
                  </a:lnTo>
                  <a:lnTo>
                    <a:pt x="142" y="454"/>
                  </a:lnTo>
                  <a:lnTo>
                    <a:pt x="114" y="312"/>
                  </a:lnTo>
                  <a:lnTo>
                    <a:pt x="199" y="227"/>
                  </a:lnTo>
                  <a:lnTo>
                    <a:pt x="199" y="199"/>
                  </a:lnTo>
                  <a:lnTo>
                    <a:pt x="227" y="170"/>
                  </a:lnTo>
                  <a:lnTo>
                    <a:pt x="170" y="114"/>
                  </a:lnTo>
                  <a:lnTo>
                    <a:pt x="199" y="57"/>
                  </a:lnTo>
                  <a:lnTo>
                    <a:pt x="227" y="85"/>
                  </a:lnTo>
                  <a:lnTo>
                    <a:pt x="312" y="0"/>
                  </a:lnTo>
                  <a:lnTo>
                    <a:pt x="369" y="29"/>
                  </a:lnTo>
                  <a:lnTo>
                    <a:pt x="425" y="0"/>
                  </a:lnTo>
                  <a:lnTo>
                    <a:pt x="510" y="0"/>
                  </a:lnTo>
                  <a:lnTo>
                    <a:pt x="482" y="114"/>
                  </a:lnTo>
                  <a:lnTo>
                    <a:pt x="539" y="227"/>
                  </a:lnTo>
                  <a:lnTo>
                    <a:pt x="567" y="312"/>
                  </a:lnTo>
                  <a:lnTo>
                    <a:pt x="624" y="369"/>
                  </a:lnTo>
                  <a:lnTo>
                    <a:pt x="652" y="312"/>
                  </a:lnTo>
                  <a:lnTo>
                    <a:pt x="709" y="312"/>
                  </a:lnTo>
                  <a:lnTo>
                    <a:pt x="737" y="369"/>
                  </a:lnTo>
                  <a:lnTo>
                    <a:pt x="737" y="539"/>
                  </a:lnTo>
                  <a:lnTo>
                    <a:pt x="822" y="624"/>
                  </a:lnTo>
                  <a:lnTo>
                    <a:pt x="766" y="737"/>
                  </a:lnTo>
                  <a:lnTo>
                    <a:pt x="652" y="766"/>
                  </a:lnTo>
                  <a:lnTo>
                    <a:pt x="624" y="822"/>
                  </a:lnTo>
                  <a:lnTo>
                    <a:pt x="539" y="851"/>
                  </a:lnTo>
                  <a:lnTo>
                    <a:pt x="539" y="907"/>
                  </a:lnTo>
                  <a:lnTo>
                    <a:pt x="510" y="936"/>
                  </a:lnTo>
                  <a:lnTo>
                    <a:pt x="482" y="907"/>
                  </a:lnTo>
                  <a:lnTo>
                    <a:pt x="454" y="907"/>
                  </a:lnTo>
                  <a:lnTo>
                    <a:pt x="454" y="964"/>
                  </a:lnTo>
                  <a:lnTo>
                    <a:pt x="425" y="1021"/>
                  </a:lnTo>
                  <a:lnTo>
                    <a:pt x="425" y="1049"/>
                  </a:lnTo>
                  <a:lnTo>
                    <a:pt x="284" y="1134"/>
                  </a:lnTo>
                  <a:lnTo>
                    <a:pt x="284" y="1191"/>
                  </a:lnTo>
                  <a:lnTo>
                    <a:pt x="227" y="1219"/>
                  </a:lnTo>
                  <a:lnTo>
                    <a:pt x="114" y="1163"/>
                  </a:lnTo>
                  <a:lnTo>
                    <a:pt x="57" y="964"/>
                  </a:lnTo>
                  <a:lnTo>
                    <a:pt x="0" y="907"/>
                  </a:lnTo>
                  <a:lnTo>
                    <a:pt x="0" y="851"/>
                  </a:lnTo>
                  <a:lnTo>
                    <a:pt x="0" y="822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426" name="Freeform 18">
              <a:extLst>
                <a:ext uri="{FF2B5EF4-FFF2-40B4-BE49-F238E27FC236}">
                  <a16:creationId xmlns:a16="http://schemas.microsoft.com/office/drawing/2014/main" id="{9586B942-ABC9-474B-B74B-2466514E896E}"/>
                </a:ext>
              </a:extLst>
            </p:cNvPr>
            <p:cNvSpPr>
              <a:spLocks/>
            </p:cNvSpPr>
            <p:nvPr/>
          </p:nvSpPr>
          <p:spPr bwMode="auto">
            <a:xfrm>
              <a:off x="2444" y="3137"/>
              <a:ext cx="1219" cy="1106"/>
            </a:xfrm>
            <a:custGeom>
              <a:avLst/>
              <a:gdLst>
                <a:gd name="T0" fmla="*/ 1219 w 1219"/>
                <a:gd name="T1" fmla="*/ 199 h 1106"/>
                <a:gd name="T2" fmla="*/ 1191 w 1219"/>
                <a:gd name="T3" fmla="*/ 170 h 1106"/>
                <a:gd name="T4" fmla="*/ 1106 w 1219"/>
                <a:gd name="T5" fmla="*/ 170 h 1106"/>
                <a:gd name="T6" fmla="*/ 964 w 1219"/>
                <a:gd name="T7" fmla="*/ 114 h 1106"/>
                <a:gd name="T8" fmla="*/ 964 w 1219"/>
                <a:gd name="T9" fmla="*/ 199 h 1106"/>
                <a:gd name="T10" fmla="*/ 823 w 1219"/>
                <a:gd name="T11" fmla="*/ 227 h 1106"/>
                <a:gd name="T12" fmla="*/ 851 w 1219"/>
                <a:gd name="T13" fmla="*/ 29 h 1106"/>
                <a:gd name="T14" fmla="*/ 823 w 1219"/>
                <a:gd name="T15" fmla="*/ 29 h 1106"/>
                <a:gd name="T16" fmla="*/ 738 w 1219"/>
                <a:gd name="T17" fmla="*/ 114 h 1106"/>
                <a:gd name="T18" fmla="*/ 681 w 1219"/>
                <a:gd name="T19" fmla="*/ 0 h 1106"/>
                <a:gd name="T20" fmla="*/ 596 w 1219"/>
                <a:gd name="T21" fmla="*/ 29 h 1106"/>
                <a:gd name="T22" fmla="*/ 596 w 1219"/>
                <a:gd name="T23" fmla="*/ 85 h 1106"/>
                <a:gd name="T24" fmla="*/ 567 w 1219"/>
                <a:gd name="T25" fmla="*/ 114 h 1106"/>
                <a:gd name="T26" fmla="*/ 539 w 1219"/>
                <a:gd name="T27" fmla="*/ 85 h 1106"/>
                <a:gd name="T28" fmla="*/ 511 w 1219"/>
                <a:gd name="T29" fmla="*/ 85 h 1106"/>
                <a:gd name="T30" fmla="*/ 511 w 1219"/>
                <a:gd name="T31" fmla="*/ 142 h 1106"/>
                <a:gd name="T32" fmla="*/ 482 w 1219"/>
                <a:gd name="T33" fmla="*/ 199 h 1106"/>
                <a:gd name="T34" fmla="*/ 482 w 1219"/>
                <a:gd name="T35" fmla="*/ 227 h 1106"/>
                <a:gd name="T36" fmla="*/ 341 w 1219"/>
                <a:gd name="T37" fmla="*/ 312 h 1106"/>
                <a:gd name="T38" fmla="*/ 341 w 1219"/>
                <a:gd name="T39" fmla="*/ 369 h 1106"/>
                <a:gd name="T40" fmla="*/ 284 w 1219"/>
                <a:gd name="T41" fmla="*/ 397 h 1106"/>
                <a:gd name="T42" fmla="*/ 171 w 1219"/>
                <a:gd name="T43" fmla="*/ 341 h 1106"/>
                <a:gd name="T44" fmla="*/ 85 w 1219"/>
                <a:gd name="T45" fmla="*/ 426 h 1106"/>
                <a:gd name="T46" fmla="*/ 29 w 1219"/>
                <a:gd name="T47" fmla="*/ 454 h 1106"/>
                <a:gd name="T48" fmla="*/ 0 w 1219"/>
                <a:gd name="T49" fmla="*/ 511 h 1106"/>
                <a:gd name="T50" fmla="*/ 227 w 1219"/>
                <a:gd name="T51" fmla="*/ 596 h 1106"/>
                <a:gd name="T52" fmla="*/ 227 w 1219"/>
                <a:gd name="T53" fmla="*/ 652 h 1106"/>
                <a:gd name="T54" fmla="*/ 341 w 1219"/>
                <a:gd name="T55" fmla="*/ 652 h 1106"/>
                <a:gd name="T56" fmla="*/ 369 w 1219"/>
                <a:gd name="T57" fmla="*/ 596 h 1106"/>
                <a:gd name="T58" fmla="*/ 482 w 1219"/>
                <a:gd name="T59" fmla="*/ 624 h 1106"/>
                <a:gd name="T60" fmla="*/ 482 w 1219"/>
                <a:gd name="T61" fmla="*/ 681 h 1106"/>
                <a:gd name="T62" fmla="*/ 539 w 1219"/>
                <a:gd name="T63" fmla="*/ 681 h 1106"/>
                <a:gd name="T64" fmla="*/ 567 w 1219"/>
                <a:gd name="T65" fmla="*/ 851 h 1106"/>
                <a:gd name="T66" fmla="*/ 511 w 1219"/>
                <a:gd name="T67" fmla="*/ 879 h 1106"/>
                <a:gd name="T68" fmla="*/ 539 w 1219"/>
                <a:gd name="T69" fmla="*/ 964 h 1106"/>
                <a:gd name="T70" fmla="*/ 596 w 1219"/>
                <a:gd name="T71" fmla="*/ 964 h 1106"/>
                <a:gd name="T72" fmla="*/ 624 w 1219"/>
                <a:gd name="T73" fmla="*/ 1106 h 1106"/>
                <a:gd name="T74" fmla="*/ 794 w 1219"/>
                <a:gd name="T75" fmla="*/ 1049 h 1106"/>
                <a:gd name="T76" fmla="*/ 823 w 1219"/>
                <a:gd name="T77" fmla="*/ 1078 h 1106"/>
                <a:gd name="T78" fmla="*/ 1021 w 1219"/>
                <a:gd name="T79" fmla="*/ 1049 h 1106"/>
                <a:gd name="T80" fmla="*/ 993 w 1219"/>
                <a:gd name="T81" fmla="*/ 908 h 1106"/>
                <a:gd name="T82" fmla="*/ 1106 w 1219"/>
                <a:gd name="T83" fmla="*/ 794 h 1106"/>
                <a:gd name="T84" fmla="*/ 1049 w 1219"/>
                <a:gd name="T85" fmla="*/ 794 h 1106"/>
                <a:gd name="T86" fmla="*/ 993 w 1219"/>
                <a:gd name="T87" fmla="*/ 737 h 1106"/>
                <a:gd name="T88" fmla="*/ 964 w 1219"/>
                <a:gd name="T89" fmla="*/ 624 h 1106"/>
                <a:gd name="T90" fmla="*/ 1021 w 1219"/>
                <a:gd name="T91" fmla="*/ 596 h 1106"/>
                <a:gd name="T92" fmla="*/ 1049 w 1219"/>
                <a:gd name="T93" fmla="*/ 539 h 1106"/>
                <a:gd name="T94" fmla="*/ 1021 w 1219"/>
                <a:gd name="T95" fmla="*/ 454 h 1106"/>
                <a:gd name="T96" fmla="*/ 1078 w 1219"/>
                <a:gd name="T97" fmla="*/ 426 h 1106"/>
                <a:gd name="T98" fmla="*/ 1134 w 1219"/>
                <a:gd name="T99" fmla="*/ 284 h 1106"/>
                <a:gd name="T100" fmla="*/ 1219 w 1219"/>
                <a:gd name="T101" fmla="*/ 199 h 1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219" h="1106">
                  <a:moveTo>
                    <a:pt x="1219" y="199"/>
                  </a:moveTo>
                  <a:lnTo>
                    <a:pt x="1191" y="170"/>
                  </a:lnTo>
                  <a:lnTo>
                    <a:pt x="1106" y="170"/>
                  </a:lnTo>
                  <a:lnTo>
                    <a:pt x="964" y="114"/>
                  </a:lnTo>
                  <a:lnTo>
                    <a:pt x="964" y="199"/>
                  </a:lnTo>
                  <a:lnTo>
                    <a:pt x="823" y="227"/>
                  </a:lnTo>
                  <a:lnTo>
                    <a:pt x="851" y="29"/>
                  </a:lnTo>
                  <a:lnTo>
                    <a:pt x="823" y="29"/>
                  </a:lnTo>
                  <a:lnTo>
                    <a:pt x="738" y="114"/>
                  </a:lnTo>
                  <a:lnTo>
                    <a:pt x="681" y="0"/>
                  </a:lnTo>
                  <a:lnTo>
                    <a:pt x="596" y="29"/>
                  </a:lnTo>
                  <a:lnTo>
                    <a:pt x="596" y="85"/>
                  </a:lnTo>
                  <a:lnTo>
                    <a:pt x="567" y="114"/>
                  </a:lnTo>
                  <a:lnTo>
                    <a:pt x="539" y="85"/>
                  </a:lnTo>
                  <a:lnTo>
                    <a:pt x="511" y="85"/>
                  </a:lnTo>
                  <a:lnTo>
                    <a:pt x="511" y="142"/>
                  </a:lnTo>
                  <a:lnTo>
                    <a:pt x="482" y="199"/>
                  </a:lnTo>
                  <a:lnTo>
                    <a:pt x="482" y="227"/>
                  </a:lnTo>
                  <a:lnTo>
                    <a:pt x="341" y="312"/>
                  </a:lnTo>
                  <a:lnTo>
                    <a:pt x="341" y="369"/>
                  </a:lnTo>
                  <a:lnTo>
                    <a:pt x="284" y="397"/>
                  </a:lnTo>
                  <a:lnTo>
                    <a:pt x="171" y="341"/>
                  </a:lnTo>
                  <a:lnTo>
                    <a:pt x="85" y="426"/>
                  </a:lnTo>
                  <a:lnTo>
                    <a:pt x="29" y="454"/>
                  </a:lnTo>
                  <a:lnTo>
                    <a:pt x="0" y="511"/>
                  </a:lnTo>
                  <a:lnTo>
                    <a:pt x="227" y="596"/>
                  </a:lnTo>
                  <a:lnTo>
                    <a:pt x="227" y="652"/>
                  </a:lnTo>
                  <a:lnTo>
                    <a:pt x="341" y="652"/>
                  </a:lnTo>
                  <a:lnTo>
                    <a:pt x="369" y="596"/>
                  </a:lnTo>
                  <a:lnTo>
                    <a:pt x="482" y="624"/>
                  </a:lnTo>
                  <a:lnTo>
                    <a:pt x="482" y="681"/>
                  </a:lnTo>
                  <a:lnTo>
                    <a:pt x="539" y="681"/>
                  </a:lnTo>
                  <a:lnTo>
                    <a:pt x="567" y="851"/>
                  </a:lnTo>
                  <a:lnTo>
                    <a:pt x="511" y="879"/>
                  </a:lnTo>
                  <a:lnTo>
                    <a:pt x="539" y="964"/>
                  </a:lnTo>
                  <a:lnTo>
                    <a:pt x="596" y="964"/>
                  </a:lnTo>
                  <a:lnTo>
                    <a:pt x="624" y="1106"/>
                  </a:lnTo>
                  <a:lnTo>
                    <a:pt x="794" y="1049"/>
                  </a:lnTo>
                  <a:lnTo>
                    <a:pt x="823" y="1078"/>
                  </a:lnTo>
                  <a:lnTo>
                    <a:pt x="1021" y="1049"/>
                  </a:lnTo>
                  <a:lnTo>
                    <a:pt x="993" y="908"/>
                  </a:lnTo>
                  <a:lnTo>
                    <a:pt x="1106" y="794"/>
                  </a:lnTo>
                  <a:lnTo>
                    <a:pt x="1049" y="794"/>
                  </a:lnTo>
                  <a:lnTo>
                    <a:pt x="993" y="737"/>
                  </a:lnTo>
                  <a:lnTo>
                    <a:pt x="964" y="624"/>
                  </a:lnTo>
                  <a:lnTo>
                    <a:pt x="1021" y="596"/>
                  </a:lnTo>
                  <a:lnTo>
                    <a:pt x="1049" y="539"/>
                  </a:lnTo>
                  <a:lnTo>
                    <a:pt x="1021" y="454"/>
                  </a:lnTo>
                  <a:lnTo>
                    <a:pt x="1078" y="426"/>
                  </a:lnTo>
                  <a:lnTo>
                    <a:pt x="1134" y="284"/>
                  </a:lnTo>
                  <a:lnTo>
                    <a:pt x="1219" y="199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427" name="Freeform 19">
              <a:extLst>
                <a:ext uri="{FF2B5EF4-FFF2-40B4-BE49-F238E27FC236}">
                  <a16:creationId xmlns:a16="http://schemas.microsoft.com/office/drawing/2014/main" id="{CEB708DB-7CF5-4C33-BE64-FFBE1C2BEC26}"/>
                </a:ext>
              </a:extLst>
            </p:cNvPr>
            <p:cNvSpPr>
              <a:spLocks/>
            </p:cNvSpPr>
            <p:nvPr/>
          </p:nvSpPr>
          <p:spPr bwMode="auto">
            <a:xfrm>
              <a:off x="1991" y="2457"/>
              <a:ext cx="510" cy="680"/>
            </a:xfrm>
            <a:custGeom>
              <a:avLst/>
              <a:gdLst>
                <a:gd name="T0" fmla="*/ 453 w 510"/>
                <a:gd name="T1" fmla="*/ 28 h 680"/>
                <a:gd name="T2" fmla="*/ 283 w 510"/>
                <a:gd name="T3" fmla="*/ 28 h 680"/>
                <a:gd name="T4" fmla="*/ 255 w 510"/>
                <a:gd name="T5" fmla="*/ 0 h 680"/>
                <a:gd name="T6" fmla="*/ 113 w 510"/>
                <a:gd name="T7" fmla="*/ 28 h 680"/>
                <a:gd name="T8" fmla="*/ 85 w 510"/>
                <a:gd name="T9" fmla="*/ 28 h 680"/>
                <a:gd name="T10" fmla="*/ 0 w 510"/>
                <a:gd name="T11" fmla="*/ 142 h 680"/>
                <a:gd name="T12" fmla="*/ 57 w 510"/>
                <a:gd name="T13" fmla="*/ 227 h 680"/>
                <a:gd name="T14" fmla="*/ 113 w 510"/>
                <a:gd name="T15" fmla="*/ 198 h 680"/>
                <a:gd name="T16" fmla="*/ 85 w 510"/>
                <a:gd name="T17" fmla="*/ 340 h 680"/>
                <a:gd name="T18" fmla="*/ 0 w 510"/>
                <a:gd name="T19" fmla="*/ 397 h 680"/>
                <a:gd name="T20" fmla="*/ 57 w 510"/>
                <a:gd name="T21" fmla="*/ 567 h 680"/>
                <a:gd name="T22" fmla="*/ 85 w 510"/>
                <a:gd name="T23" fmla="*/ 567 h 680"/>
                <a:gd name="T24" fmla="*/ 85 w 510"/>
                <a:gd name="T25" fmla="*/ 624 h 680"/>
                <a:gd name="T26" fmla="*/ 113 w 510"/>
                <a:gd name="T27" fmla="*/ 680 h 680"/>
                <a:gd name="T28" fmla="*/ 198 w 510"/>
                <a:gd name="T29" fmla="*/ 652 h 680"/>
                <a:gd name="T30" fmla="*/ 255 w 510"/>
                <a:gd name="T31" fmla="*/ 624 h 680"/>
                <a:gd name="T32" fmla="*/ 312 w 510"/>
                <a:gd name="T33" fmla="*/ 567 h 680"/>
                <a:gd name="T34" fmla="*/ 283 w 510"/>
                <a:gd name="T35" fmla="*/ 482 h 680"/>
                <a:gd name="T36" fmla="*/ 283 w 510"/>
                <a:gd name="T37" fmla="*/ 312 h 680"/>
                <a:gd name="T38" fmla="*/ 397 w 510"/>
                <a:gd name="T39" fmla="*/ 198 h 680"/>
                <a:gd name="T40" fmla="*/ 368 w 510"/>
                <a:gd name="T41" fmla="*/ 113 h 680"/>
                <a:gd name="T42" fmla="*/ 425 w 510"/>
                <a:gd name="T43" fmla="*/ 142 h 680"/>
                <a:gd name="T44" fmla="*/ 510 w 510"/>
                <a:gd name="T45" fmla="*/ 113 h 680"/>
                <a:gd name="T46" fmla="*/ 453 w 510"/>
                <a:gd name="T47" fmla="*/ 85 h 680"/>
                <a:gd name="T48" fmla="*/ 453 w 510"/>
                <a:gd name="T49" fmla="*/ 28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10" h="680">
                  <a:moveTo>
                    <a:pt x="453" y="28"/>
                  </a:moveTo>
                  <a:lnTo>
                    <a:pt x="283" y="28"/>
                  </a:lnTo>
                  <a:lnTo>
                    <a:pt x="255" y="0"/>
                  </a:lnTo>
                  <a:lnTo>
                    <a:pt x="113" y="28"/>
                  </a:lnTo>
                  <a:lnTo>
                    <a:pt x="85" y="28"/>
                  </a:lnTo>
                  <a:lnTo>
                    <a:pt x="0" y="142"/>
                  </a:lnTo>
                  <a:lnTo>
                    <a:pt x="57" y="227"/>
                  </a:lnTo>
                  <a:lnTo>
                    <a:pt x="113" y="198"/>
                  </a:lnTo>
                  <a:lnTo>
                    <a:pt x="85" y="340"/>
                  </a:lnTo>
                  <a:lnTo>
                    <a:pt x="0" y="397"/>
                  </a:lnTo>
                  <a:lnTo>
                    <a:pt x="57" y="567"/>
                  </a:lnTo>
                  <a:lnTo>
                    <a:pt x="85" y="567"/>
                  </a:lnTo>
                  <a:lnTo>
                    <a:pt x="85" y="624"/>
                  </a:lnTo>
                  <a:lnTo>
                    <a:pt x="113" y="680"/>
                  </a:lnTo>
                  <a:lnTo>
                    <a:pt x="198" y="652"/>
                  </a:lnTo>
                  <a:lnTo>
                    <a:pt x="255" y="624"/>
                  </a:lnTo>
                  <a:lnTo>
                    <a:pt x="312" y="567"/>
                  </a:lnTo>
                  <a:lnTo>
                    <a:pt x="283" y="482"/>
                  </a:lnTo>
                  <a:lnTo>
                    <a:pt x="283" y="312"/>
                  </a:lnTo>
                  <a:lnTo>
                    <a:pt x="397" y="198"/>
                  </a:lnTo>
                  <a:lnTo>
                    <a:pt x="368" y="113"/>
                  </a:lnTo>
                  <a:lnTo>
                    <a:pt x="425" y="142"/>
                  </a:lnTo>
                  <a:lnTo>
                    <a:pt x="510" y="113"/>
                  </a:lnTo>
                  <a:lnTo>
                    <a:pt x="453" y="85"/>
                  </a:lnTo>
                  <a:lnTo>
                    <a:pt x="453" y="28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428" name="Freeform 20">
              <a:extLst>
                <a:ext uri="{FF2B5EF4-FFF2-40B4-BE49-F238E27FC236}">
                  <a16:creationId xmlns:a16="http://schemas.microsoft.com/office/drawing/2014/main" id="{67978618-A139-4A6E-94E6-8785E1EF742B}"/>
                </a:ext>
              </a:extLst>
            </p:cNvPr>
            <p:cNvSpPr>
              <a:spLocks/>
            </p:cNvSpPr>
            <p:nvPr/>
          </p:nvSpPr>
          <p:spPr bwMode="auto">
            <a:xfrm>
              <a:off x="3352" y="1890"/>
              <a:ext cx="567" cy="397"/>
            </a:xfrm>
            <a:custGeom>
              <a:avLst/>
              <a:gdLst>
                <a:gd name="T0" fmla="*/ 141 w 567"/>
                <a:gd name="T1" fmla="*/ 28 h 397"/>
                <a:gd name="T2" fmla="*/ 141 w 567"/>
                <a:gd name="T3" fmla="*/ 85 h 397"/>
                <a:gd name="T4" fmla="*/ 0 w 567"/>
                <a:gd name="T5" fmla="*/ 198 h 397"/>
                <a:gd name="T6" fmla="*/ 85 w 567"/>
                <a:gd name="T7" fmla="*/ 227 h 397"/>
                <a:gd name="T8" fmla="*/ 85 w 567"/>
                <a:gd name="T9" fmla="*/ 284 h 397"/>
                <a:gd name="T10" fmla="*/ 170 w 567"/>
                <a:gd name="T11" fmla="*/ 312 h 397"/>
                <a:gd name="T12" fmla="*/ 198 w 567"/>
                <a:gd name="T13" fmla="*/ 284 h 397"/>
                <a:gd name="T14" fmla="*/ 255 w 567"/>
                <a:gd name="T15" fmla="*/ 340 h 397"/>
                <a:gd name="T16" fmla="*/ 311 w 567"/>
                <a:gd name="T17" fmla="*/ 369 h 397"/>
                <a:gd name="T18" fmla="*/ 311 w 567"/>
                <a:gd name="T19" fmla="*/ 397 h 397"/>
                <a:gd name="T20" fmla="*/ 482 w 567"/>
                <a:gd name="T21" fmla="*/ 369 h 397"/>
                <a:gd name="T22" fmla="*/ 482 w 567"/>
                <a:gd name="T23" fmla="*/ 312 h 397"/>
                <a:gd name="T24" fmla="*/ 397 w 567"/>
                <a:gd name="T25" fmla="*/ 284 h 397"/>
                <a:gd name="T26" fmla="*/ 453 w 567"/>
                <a:gd name="T27" fmla="*/ 113 h 397"/>
                <a:gd name="T28" fmla="*/ 567 w 567"/>
                <a:gd name="T29" fmla="*/ 85 h 397"/>
                <a:gd name="T30" fmla="*/ 567 w 567"/>
                <a:gd name="T31" fmla="*/ 28 h 397"/>
                <a:gd name="T32" fmla="*/ 453 w 567"/>
                <a:gd name="T33" fmla="*/ 0 h 397"/>
                <a:gd name="T34" fmla="*/ 283 w 567"/>
                <a:gd name="T35" fmla="*/ 57 h 397"/>
                <a:gd name="T36" fmla="*/ 255 w 567"/>
                <a:gd name="T37" fmla="*/ 28 h 397"/>
                <a:gd name="T38" fmla="*/ 141 w 567"/>
                <a:gd name="T39" fmla="*/ 28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67" h="397">
                  <a:moveTo>
                    <a:pt x="141" y="28"/>
                  </a:moveTo>
                  <a:lnTo>
                    <a:pt x="141" y="85"/>
                  </a:lnTo>
                  <a:lnTo>
                    <a:pt x="0" y="198"/>
                  </a:lnTo>
                  <a:lnTo>
                    <a:pt x="85" y="227"/>
                  </a:lnTo>
                  <a:lnTo>
                    <a:pt x="85" y="284"/>
                  </a:lnTo>
                  <a:lnTo>
                    <a:pt x="170" y="312"/>
                  </a:lnTo>
                  <a:lnTo>
                    <a:pt x="198" y="284"/>
                  </a:lnTo>
                  <a:lnTo>
                    <a:pt x="255" y="340"/>
                  </a:lnTo>
                  <a:lnTo>
                    <a:pt x="311" y="369"/>
                  </a:lnTo>
                  <a:lnTo>
                    <a:pt x="311" y="397"/>
                  </a:lnTo>
                  <a:lnTo>
                    <a:pt x="482" y="369"/>
                  </a:lnTo>
                  <a:lnTo>
                    <a:pt x="482" y="312"/>
                  </a:lnTo>
                  <a:lnTo>
                    <a:pt x="397" y="284"/>
                  </a:lnTo>
                  <a:lnTo>
                    <a:pt x="453" y="113"/>
                  </a:lnTo>
                  <a:lnTo>
                    <a:pt x="567" y="85"/>
                  </a:lnTo>
                  <a:lnTo>
                    <a:pt x="567" y="28"/>
                  </a:lnTo>
                  <a:lnTo>
                    <a:pt x="453" y="0"/>
                  </a:lnTo>
                  <a:lnTo>
                    <a:pt x="283" y="57"/>
                  </a:lnTo>
                  <a:lnTo>
                    <a:pt x="255" y="28"/>
                  </a:lnTo>
                  <a:lnTo>
                    <a:pt x="141" y="28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429" name="Freeform 21">
              <a:extLst>
                <a:ext uri="{FF2B5EF4-FFF2-40B4-BE49-F238E27FC236}">
                  <a16:creationId xmlns:a16="http://schemas.microsoft.com/office/drawing/2014/main" id="{8FE53380-FF5E-41CC-9F99-A893313076A1}"/>
                </a:ext>
              </a:extLst>
            </p:cNvPr>
            <p:cNvSpPr>
              <a:spLocks/>
            </p:cNvSpPr>
            <p:nvPr/>
          </p:nvSpPr>
          <p:spPr bwMode="auto">
            <a:xfrm>
              <a:off x="3295" y="1068"/>
              <a:ext cx="992" cy="879"/>
            </a:xfrm>
            <a:custGeom>
              <a:avLst/>
              <a:gdLst>
                <a:gd name="T0" fmla="*/ 283 w 992"/>
                <a:gd name="T1" fmla="*/ 113 h 879"/>
                <a:gd name="T2" fmla="*/ 283 w 992"/>
                <a:gd name="T3" fmla="*/ 312 h 879"/>
                <a:gd name="T4" fmla="*/ 227 w 992"/>
                <a:gd name="T5" fmla="*/ 312 h 879"/>
                <a:gd name="T6" fmla="*/ 170 w 992"/>
                <a:gd name="T7" fmla="*/ 425 h 879"/>
                <a:gd name="T8" fmla="*/ 142 w 992"/>
                <a:gd name="T9" fmla="*/ 425 h 879"/>
                <a:gd name="T10" fmla="*/ 0 w 992"/>
                <a:gd name="T11" fmla="*/ 567 h 879"/>
                <a:gd name="T12" fmla="*/ 0 w 992"/>
                <a:gd name="T13" fmla="*/ 680 h 879"/>
                <a:gd name="T14" fmla="*/ 28 w 992"/>
                <a:gd name="T15" fmla="*/ 680 h 879"/>
                <a:gd name="T16" fmla="*/ 113 w 992"/>
                <a:gd name="T17" fmla="*/ 624 h 879"/>
                <a:gd name="T18" fmla="*/ 340 w 992"/>
                <a:gd name="T19" fmla="*/ 765 h 879"/>
                <a:gd name="T20" fmla="*/ 312 w 992"/>
                <a:gd name="T21" fmla="*/ 850 h 879"/>
                <a:gd name="T22" fmla="*/ 340 w 992"/>
                <a:gd name="T23" fmla="*/ 879 h 879"/>
                <a:gd name="T24" fmla="*/ 510 w 992"/>
                <a:gd name="T25" fmla="*/ 822 h 879"/>
                <a:gd name="T26" fmla="*/ 624 w 992"/>
                <a:gd name="T27" fmla="*/ 850 h 879"/>
                <a:gd name="T28" fmla="*/ 709 w 992"/>
                <a:gd name="T29" fmla="*/ 652 h 879"/>
                <a:gd name="T30" fmla="*/ 879 w 992"/>
                <a:gd name="T31" fmla="*/ 567 h 879"/>
                <a:gd name="T32" fmla="*/ 879 w 992"/>
                <a:gd name="T33" fmla="*/ 482 h 879"/>
                <a:gd name="T34" fmla="*/ 964 w 992"/>
                <a:gd name="T35" fmla="*/ 368 h 879"/>
                <a:gd name="T36" fmla="*/ 935 w 992"/>
                <a:gd name="T37" fmla="*/ 255 h 879"/>
                <a:gd name="T38" fmla="*/ 992 w 992"/>
                <a:gd name="T39" fmla="*/ 227 h 879"/>
                <a:gd name="T40" fmla="*/ 992 w 992"/>
                <a:gd name="T41" fmla="*/ 113 h 879"/>
                <a:gd name="T42" fmla="*/ 879 w 992"/>
                <a:gd name="T43" fmla="*/ 142 h 879"/>
                <a:gd name="T44" fmla="*/ 822 w 992"/>
                <a:gd name="T45" fmla="*/ 227 h 879"/>
                <a:gd name="T46" fmla="*/ 709 w 992"/>
                <a:gd name="T47" fmla="*/ 198 h 879"/>
                <a:gd name="T48" fmla="*/ 680 w 992"/>
                <a:gd name="T49" fmla="*/ 113 h 879"/>
                <a:gd name="T50" fmla="*/ 595 w 992"/>
                <a:gd name="T51" fmla="*/ 113 h 879"/>
                <a:gd name="T52" fmla="*/ 510 w 992"/>
                <a:gd name="T53" fmla="*/ 0 h 879"/>
                <a:gd name="T54" fmla="*/ 283 w 992"/>
                <a:gd name="T55" fmla="*/ 113 h 8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992" h="879">
                  <a:moveTo>
                    <a:pt x="283" y="113"/>
                  </a:moveTo>
                  <a:lnTo>
                    <a:pt x="283" y="312"/>
                  </a:lnTo>
                  <a:lnTo>
                    <a:pt x="227" y="312"/>
                  </a:lnTo>
                  <a:lnTo>
                    <a:pt x="170" y="425"/>
                  </a:lnTo>
                  <a:lnTo>
                    <a:pt x="142" y="425"/>
                  </a:lnTo>
                  <a:lnTo>
                    <a:pt x="0" y="567"/>
                  </a:lnTo>
                  <a:lnTo>
                    <a:pt x="0" y="680"/>
                  </a:lnTo>
                  <a:lnTo>
                    <a:pt x="28" y="680"/>
                  </a:lnTo>
                  <a:lnTo>
                    <a:pt x="113" y="624"/>
                  </a:lnTo>
                  <a:lnTo>
                    <a:pt x="340" y="765"/>
                  </a:lnTo>
                  <a:lnTo>
                    <a:pt x="312" y="850"/>
                  </a:lnTo>
                  <a:lnTo>
                    <a:pt x="340" y="879"/>
                  </a:lnTo>
                  <a:lnTo>
                    <a:pt x="510" y="822"/>
                  </a:lnTo>
                  <a:lnTo>
                    <a:pt x="624" y="850"/>
                  </a:lnTo>
                  <a:lnTo>
                    <a:pt x="709" y="652"/>
                  </a:lnTo>
                  <a:lnTo>
                    <a:pt x="879" y="567"/>
                  </a:lnTo>
                  <a:lnTo>
                    <a:pt x="879" y="482"/>
                  </a:lnTo>
                  <a:lnTo>
                    <a:pt x="964" y="368"/>
                  </a:lnTo>
                  <a:lnTo>
                    <a:pt x="935" y="255"/>
                  </a:lnTo>
                  <a:lnTo>
                    <a:pt x="992" y="227"/>
                  </a:lnTo>
                  <a:lnTo>
                    <a:pt x="992" y="113"/>
                  </a:lnTo>
                  <a:lnTo>
                    <a:pt x="879" y="142"/>
                  </a:lnTo>
                  <a:lnTo>
                    <a:pt x="822" y="227"/>
                  </a:lnTo>
                  <a:lnTo>
                    <a:pt x="709" y="198"/>
                  </a:lnTo>
                  <a:lnTo>
                    <a:pt x="680" y="113"/>
                  </a:lnTo>
                  <a:lnTo>
                    <a:pt x="595" y="113"/>
                  </a:lnTo>
                  <a:lnTo>
                    <a:pt x="510" y="0"/>
                  </a:lnTo>
                  <a:lnTo>
                    <a:pt x="283" y="113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430" name="Freeform 22">
              <a:extLst>
                <a:ext uri="{FF2B5EF4-FFF2-40B4-BE49-F238E27FC236}">
                  <a16:creationId xmlns:a16="http://schemas.microsoft.com/office/drawing/2014/main" id="{F04DCB10-7E26-4153-8C6C-4714510C6FB7}"/>
                </a:ext>
              </a:extLst>
            </p:cNvPr>
            <p:cNvSpPr>
              <a:spLocks/>
            </p:cNvSpPr>
            <p:nvPr/>
          </p:nvSpPr>
          <p:spPr bwMode="auto">
            <a:xfrm>
              <a:off x="1821" y="898"/>
              <a:ext cx="794" cy="1531"/>
            </a:xfrm>
            <a:custGeom>
              <a:avLst/>
              <a:gdLst>
                <a:gd name="T0" fmla="*/ 482 w 794"/>
                <a:gd name="T1" fmla="*/ 1531 h 1531"/>
                <a:gd name="T2" fmla="*/ 198 w 794"/>
                <a:gd name="T3" fmla="*/ 1531 h 1531"/>
                <a:gd name="T4" fmla="*/ 141 w 794"/>
                <a:gd name="T5" fmla="*/ 1474 h 1531"/>
                <a:gd name="T6" fmla="*/ 170 w 794"/>
                <a:gd name="T7" fmla="*/ 1446 h 1531"/>
                <a:gd name="T8" fmla="*/ 85 w 794"/>
                <a:gd name="T9" fmla="*/ 1361 h 1531"/>
                <a:gd name="T10" fmla="*/ 113 w 794"/>
                <a:gd name="T11" fmla="*/ 1219 h 1531"/>
                <a:gd name="T12" fmla="*/ 85 w 794"/>
                <a:gd name="T13" fmla="*/ 1077 h 1531"/>
                <a:gd name="T14" fmla="*/ 28 w 794"/>
                <a:gd name="T15" fmla="*/ 1049 h 1531"/>
                <a:gd name="T16" fmla="*/ 0 w 794"/>
                <a:gd name="T17" fmla="*/ 907 h 1531"/>
                <a:gd name="T18" fmla="*/ 28 w 794"/>
                <a:gd name="T19" fmla="*/ 879 h 1531"/>
                <a:gd name="T20" fmla="*/ 28 w 794"/>
                <a:gd name="T21" fmla="*/ 822 h 1531"/>
                <a:gd name="T22" fmla="*/ 198 w 794"/>
                <a:gd name="T23" fmla="*/ 765 h 1531"/>
                <a:gd name="T24" fmla="*/ 255 w 794"/>
                <a:gd name="T25" fmla="*/ 652 h 1531"/>
                <a:gd name="T26" fmla="*/ 340 w 794"/>
                <a:gd name="T27" fmla="*/ 623 h 1531"/>
                <a:gd name="T28" fmla="*/ 312 w 794"/>
                <a:gd name="T29" fmla="*/ 567 h 1531"/>
                <a:gd name="T30" fmla="*/ 397 w 794"/>
                <a:gd name="T31" fmla="*/ 482 h 1531"/>
                <a:gd name="T32" fmla="*/ 482 w 794"/>
                <a:gd name="T33" fmla="*/ 255 h 1531"/>
                <a:gd name="T34" fmla="*/ 708 w 794"/>
                <a:gd name="T35" fmla="*/ 0 h 1531"/>
                <a:gd name="T36" fmla="*/ 737 w 794"/>
                <a:gd name="T37" fmla="*/ 0 h 1531"/>
                <a:gd name="T38" fmla="*/ 794 w 794"/>
                <a:gd name="T39" fmla="*/ 142 h 1531"/>
                <a:gd name="T40" fmla="*/ 765 w 794"/>
                <a:gd name="T41" fmla="*/ 142 h 1531"/>
                <a:gd name="T42" fmla="*/ 737 w 794"/>
                <a:gd name="T43" fmla="*/ 227 h 1531"/>
                <a:gd name="T44" fmla="*/ 765 w 794"/>
                <a:gd name="T45" fmla="*/ 312 h 1531"/>
                <a:gd name="T46" fmla="*/ 623 w 794"/>
                <a:gd name="T47" fmla="*/ 652 h 1531"/>
                <a:gd name="T48" fmla="*/ 652 w 794"/>
                <a:gd name="T49" fmla="*/ 680 h 1531"/>
                <a:gd name="T50" fmla="*/ 623 w 794"/>
                <a:gd name="T51" fmla="*/ 737 h 1531"/>
                <a:gd name="T52" fmla="*/ 652 w 794"/>
                <a:gd name="T53" fmla="*/ 794 h 1531"/>
                <a:gd name="T54" fmla="*/ 623 w 794"/>
                <a:gd name="T55" fmla="*/ 879 h 1531"/>
                <a:gd name="T56" fmla="*/ 538 w 794"/>
                <a:gd name="T57" fmla="*/ 907 h 1531"/>
                <a:gd name="T58" fmla="*/ 482 w 794"/>
                <a:gd name="T59" fmla="*/ 964 h 1531"/>
                <a:gd name="T60" fmla="*/ 538 w 794"/>
                <a:gd name="T61" fmla="*/ 964 h 1531"/>
                <a:gd name="T62" fmla="*/ 510 w 794"/>
                <a:gd name="T63" fmla="*/ 1020 h 1531"/>
                <a:gd name="T64" fmla="*/ 538 w 794"/>
                <a:gd name="T65" fmla="*/ 1049 h 1531"/>
                <a:gd name="T66" fmla="*/ 623 w 794"/>
                <a:gd name="T67" fmla="*/ 992 h 1531"/>
                <a:gd name="T68" fmla="*/ 652 w 794"/>
                <a:gd name="T69" fmla="*/ 1134 h 1531"/>
                <a:gd name="T70" fmla="*/ 680 w 794"/>
                <a:gd name="T71" fmla="*/ 1134 h 1531"/>
                <a:gd name="T72" fmla="*/ 737 w 794"/>
                <a:gd name="T73" fmla="*/ 1162 h 1531"/>
                <a:gd name="T74" fmla="*/ 708 w 794"/>
                <a:gd name="T75" fmla="*/ 1219 h 1531"/>
                <a:gd name="T76" fmla="*/ 623 w 794"/>
                <a:gd name="T77" fmla="*/ 1190 h 1531"/>
                <a:gd name="T78" fmla="*/ 595 w 794"/>
                <a:gd name="T79" fmla="*/ 1247 h 1531"/>
                <a:gd name="T80" fmla="*/ 623 w 794"/>
                <a:gd name="T81" fmla="*/ 1276 h 1531"/>
                <a:gd name="T82" fmla="*/ 538 w 794"/>
                <a:gd name="T83" fmla="*/ 1389 h 1531"/>
                <a:gd name="T84" fmla="*/ 567 w 794"/>
                <a:gd name="T85" fmla="*/ 1446 h 1531"/>
                <a:gd name="T86" fmla="*/ 538 w 794"/>
                <a:gd name="T87" fmla="*/ 1502 h 1531"/>
                <a:gd name="T88" fmla="*/ 510 w 794"/>
                <a:gd name="T89" fmla="*/ 1446 h 1531"/>
                <a:gd name="T90" fmla="*/ 482 w 794"/>
                <a:gd name="T91" fmla="*/ 1531 h 15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794" h="1531">
                  <a:moveTo>
                    <a:pt x="482" y="1531"/>
                  </a:moveTo>
                  <a:lnTo>
                    <a:pt x="198" y="1531"/>
                  </a:lnTo>
                  <a:lnTo>
                    <a:pt x="141" y="1474"/>
                  </a:lnTo>
                  <a:lnTo>
                    <a:pt x="170" y="1446"/>
                  </a:lnTo>
                  <a:lnTo>
                    <a:pt x="85" y="1361"/>
                  </a:lnTo>
                  <a:lnTo>
                    <a:pt x="113" y="1219"/>
                  </a:lnTo>
                  <a:lnTo>
                    <a:pt x="85" y="1077"/>
                  </a:lnTo>
                  <a:lnTo>
                    <a:pt x="28" y="1049"/>
                  </a:lnTo>
                  <a:lnTo>
                    <a:pt x="0" y="907"/>
                  </a:lnTo>
                  <a:lnTo>
                    <a:pt x="28" y="879"/>
                  </a:lnTo>
                  <a:lnTo>
                    <a:pt x="28" y="822"/>
                  </a:lnTo>
                  <a:lnTo>
                    <a:pt x="198" y="765"/>
                  </a:lnTo>
                  <a:lnTo>
                    <a:pt x="255" y="652"/>
                  </a:lnTo>
                  <a:lnTo>
                    <a:pt x="340" y="623"/>
                  </a:lnTo>
                  <a:lnTo>
                    <a:pt x="312" y="567"/>
                  </a:lnTo>
                  <a:lnTo>
                    <a:pt x="397" y="482"/>
                  </a:lnTo>
                  <a:lnTo>
                    <a:pt x="482" y="255"/>
                  </a:lnTo>
                  <a:lnTo>
                    <a:pt x="708" y="0"/>
                  </a:lnTo>
                  <a:lnTo>
                    <a:pt x="737" y="0"/>
                  </a:lnTo>
                  <a:lnTo>
                    <a:pt x="794" y="142"/>
                  </a:lnTo>
                  <a:lnTo>
                    <a:pt x="765" y="142"/>
                  </a:lnTo>
                  <a:lnTo>
                    <a:pt x="737" y="227"/>
                  </a:lnTo>
                  <a:lnTo>
                    <a:pt x="765" y="312"/>
                  </a:lnTo>
                  <a:lnTo>
                    <a:pt x="623" y="652"/>
                  </a:lnTo>
                  <a:lnTo>
                    <a:pt x="652" y="680"/>
                  </a:lnTo>
                  <a:lnTo>
                    <a:pt x="623" y="737"/>
                  </a:lnTo>
                  <a:lnTo>
                    <a:pt x="652" y="794"/>
                  </a:lnTo>
                  <a:lnTo>
                    <a:pt x="623" y="879"/>
                  </a:lnTo>
                  <a:lnTo>
                    <a:pt x="538" y="907"/>
                  </a:lnTo>
                  <a:lnTo>
                    <a:pt x="482" y="964"/>
                  </a:lnTo>
                  <a:lnTo>
                    <a:pt x="538" y="964"/>
                  </a:lnTo>
                  <a:lnTo>
                    <a:pt x="510" y="1020"/>
                  </a:lnTo>
                  <a:lnTo>
                    <a:pt x="538" y="1049"/>
                  </a:lnTo>
                  <a:lnTo>
                    <a:pt x="623" y="992"/>
                  </a:lnTo>
                  <a:lnTo>
                    <a:pt x="652" y="1134"/>
                  </a:lnTo>
                  <a:lnTo>
                    <a:pt x="680" y="1134"/>
                  </a:lnTo>
                  <a:lnTo>
                    <a:pt x="737" y="1162"/>
                  </a:lnTo>
                  <a:lnTo>
                    <a:pt x="708" y="1219"/>
                  </a:lnTo>
                  <a:lnTo>
                    <a:pt x="623" y="1190"/>
                  </a:lnTo>
                  <a:lnTo>
                    <a:pt x="595" y="1247"/>
                  </a:lnTo>
                  <a:lnTo>
                    <a:pt x="623" y="1276"/>
                  </a:lnTo>
                  <a:lnTo>
                    <a:pt x="538" y="1389"/>
                  </a:lnTo>
                  <a:lnTo>
                    <a:pt x="567" y="1446"/>
                  </a:lnTo>
                  <a:lnTo>
                    <a:pt x="538" y="1502"/>
                  </a:lnTo>
                  <a:lnTo>
                    <a:pt x="510" y="1446"/>
                  </a:lnTo>
                  <a:lnTo>
                    <a:pt x="482" y="1531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431" name="Freeform 23">
              <a:extLst>
                <a:ext uri="{FF2B5EF4-FFF2-40B4-BE49-F238E27FC236}">
                  <a16:creationId xmlns:a16="http://schemas.microsoft.com/office/drawing/2014/main" id="{C6EE505C-D7C5-4916-87FA-0CF9173AEB98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0" y="2344"/>
              <a:ext cx="964" cy="935"/>
            </a:xfrm>
            <a:custGeom>
              <a:avLst/>
              <a:gdLst>
                <a:gd name="T0" fmla="*/ 908 w 964"/>
                <a:gd name="T1" fmla="*/ 680 h 935"/>
                <a:gd name="T2" fmla="*/ 851 w 964"/>
                <a:gd name="T3" fmla="*/ 510 h 935"/>
                <a:gd name="T4" fmla="*/ 936 w 964"/>
                <a:gd name="T5" fmla="*/ 453 h 935"/>
                <a:gd name="T6" fmla="*/ 964 w 964"/>
                <a:gd name="T7" fmla="*/ 311 h 935"/>
                <a:gd name="T8" fmla="*/ 908 w 964"/>
                <a:gd name="T9" fmla="*/ 340 h 935"/>
                <a:gd name="T10" fmla="*/ 851 w 964"/>
                <a:gd name="T11" fmla="*/ 255 h 935"/>
                <a:gd name="T12" fmla="*/ 936 w 964"/>
                <a:gd name="T13" fmla="*/ 141 h 935"/>
                <a:gd name="T14" fmla="*/ 879 w 964"/>
                <a:gd name="T15" fmla="*/ 113 h 935"/>
                <a:gd name="T16" fmla="*/ 879 w 964"/>
                <a:gd name="T17" fmla="*/ 85 h 935"/>
                <a:gd name="T18" fmla="*/ 822 w 964"/>
                <a:gd name="T19" fmla="*/ 28 h 935"/>
                <a:gd name="T20" fmla="*/ 766 w 964"/>
                <a:gd name="T21" fmla="*/ 85 h 935"/>
                <a:gd name="T22" fmla="*/ 596 w 964"/>
                <a:gd name="T23" fmla="*/ 28 h 935"/>
                <a:gd name="T24" fmla="*/ 426 w 964"/>
                <a:gd name="T25" fmla="*/ 85 h 935"/>
                <a:gd name="T26" fmla="*/ 341 w 964"/>
                <a:gd name="T27" fmla="*/ 0 h 935"/>
                <a:gd name="T28" fmla="*/ 170 w 964"/>
                <a:gd name="T29" fmla="*/ 85 h 935"/>
                <a:gd name="T30" fmla="*/ 114 w 964"/>
                <a:gd name="T31" fmla="*/ 283 h 935"/>
                <a:gd name="T32" fmla="*/ 114 w 964"/>
                <a:gd name="T33" fmla="*/ 397 h 935"/>
                <a:gd name="T34" fmla="*/ 85 w 964"/>
                <a:gd name="T35" fmla="*/ 425 h 935"/>
                <a:gd name="T36" fmla="*/ 85 w 964"/>
                <a:gd name="T37" fmla="*/ 510 h 935"/>
                <a:gd name="T38" fmla="*/ 57 w 964"/>
                <a:gd name="T39" fmla="*/ 538 h 935"/>
                <a:gd name="T40" fmla="*/ 57 w 964"/>
                <a:gd name="T41" fmla="*/ 595 h 935"/>
                <a:gd name="T42" fmla="*/ 57 w 964"/>
                <a:gd name="T43" fmla="*/ 623 h 935"/>
                <a:gd name="T44" fmla="*/ 0 w 964"/>
                <a:gd name="T45" fmla="*/ 680 h 935"/>
                <a:gd name="T46" fmla="*/ 57 w 964"/>
                <a:gd name="T47" fmla="*/ 822 h 935"/>
                <a:gd name="T48" fmla="*/ 114 w 964"/>
                <a:gd name="T49" fmla="*/ 793 h 935"/>
                <a:gd name="T50" fmla="*/ 170 w 964"/>
                <a:gd name="T51" fmla="*/ 907 h 935"/>
                <a:gd name="T52" fmla="*/ 255 w 964"/>
                <a:gd name="T53" fmla="*/ 878 h 935"/>
                <a:gd name="T54" fmla="*/ 255 w 964"/>
                <a:gd name="T55" fmla="*/ 935 h 935"/>
                <a:gd name="T56" fmla="*/ 312 w 964"/>
                <a:gd name="T57" fmla="*/ 935 h 935"/>
                <a:gd name="T58" fmla="*/ 341 w 964"/>
                <a:gd name="T59" fmla="*/ 878 h 935"/>
                <a:gd name="T60" fmla="*/ 426 w 964"/>
                <a:gd name="T61" fmla="*/ 878 h 935"/>
                <a:gd name="T62" fmla="*/ 482 w 964"/>
                <a:gd name="T63" fmla="*/ 765 h 935"/>
                <a:gd name="T64" fmla="*/ 567 w 964"/>
                <a:gd name="T65" fmla="*/ 708 h 935"/>
                <a:gd name="T66" fmla="*/ 596 w 964"/>
                <a:gd name="T67" fmla="*/ 680 h 935"/>
                <a:gd name="T68" fmla="*/ 709 w 964"/>
                <a:gd name="T69" fmla="*/ 652 h 935"/>
                <a:gd name="T70" fmla="*/ 794 w 964"/>
                <a:gd name="T71" fmla="*/ 680 h 935"/>
                <a:gd name="T72" fmla="*/ 908 w 964"/>
                <a:gd name="T73" fmla="*/ 680 h 9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964" h="935">
                  <a:moveTo>
                    <a:pt x="908" y="680"/>
                  </a:moveTo>
                  <a:lnTo>
                    <a:pt x="851" y="510"/>
                  </a:lnTo>
                  <a:lnTo>
                    <a:pt x="936" y="453"/>
                  </a:lnTo>
                  <a:lnTo>
                    <a:pt x="964" y="311"/>
                  </a:lnTo>
                  <a:lnTo>
                    <a:pt x="908" y="340"/>
                  </a:lnTo>
                  <a:lnTo>
                    <a:pt x="851" y="255"/>
                  </a:lnTo>
                  <a:lnTo>
                    <a:pt x="936" y="141"/>
                  </a:lnTo>
                  <a:lnTo>
                    <a:pt x="879" y="113"/>
                  </a:lnTo>
                  <a:lnTo>
                    <a:pt x="879" y="85"/>
                  </a:lnTo>
                  <a:lnTo>
                    <a:pt x="822" y="28"/>
                  </a:lnTo>
                  <a:lnTo>
                    <a:pt x="766" y="85"/>
                  </a:lnTo>
                  <a:lnTo>
                    <a:pt x="596" y="28"/>
                  </a:lnTo>
                  <a:lnTo>
                    <a:pt x="426" y="85"/>
                  </a:lnTo>
                  <a:lnTo>
                    <a:pt x="341" y="0"/>
                  </a:lnTo>
                  <a:lnTo>
                    <a:pt x="170" y="85"/>
                  </a:lnTo>
                  <a:lnTo>
                    <a:pt x="114" y="283"/>
                  </a:lnTo>
                  <a:lnTo>
                    <a:pt x="114" y="397"/>
                  </a:lnTo>
                  <a:lnTo>
                    <a:pt x="85" y="425"/>
                  </a:lnTo>
                  <a:lnTo>
                    <a:pt x="85" y="510"/>
                  </a:lnTo>
                  <a:lnTo>
                    <a:pt x="57" y="538"/>
                  </a:lnTo>
                  <a:lnTo>
                    <a:pt x="57" y="595"/>
                  </a:lnTo>
                  <a:lnTo>
                    <a:pt x="57" y="623"/>
                  </a:lnTo>
                  <a:lnTo>
                    <a:pt x="0" y="680"/>
                  </a:lnTo>
                  <a:lnTo>
                    <a:pt x="57" y="822"/>
                  </a:lnTo>
                  <a:lnTo>
                    <a:pt x="114" y="793"/>
                  </a:lnTo>
                  <a:lnTo>
                    <a:pt x="170" y="907"/>
                  </a:lnTo>
                  <a:lnTo>
                    <a:pt x="255" y="878"/>
                  </a:lnTo>
                  <a:lnTo>
                    <a:pt x="255" y="935"/>
                  </a:lnTo>
                  <a:lnTo>
                    <a:pt x="312" y="935"/>
                  </a:lnTo>
                  <a:lnTo>
                    <a:pt x="341" y="878"/>
                  </a:lnTo>
                  <a:lnTo>
                    <a:pt x="426" y="878"/>
                  </a:lnTo>
                  <a:lnTo>
                    <a:pt x="482" y="765"/>
                  </a:lnTo>
                  <a:lnTo>
                    <a:pt x="567" y="708"/>
                  </a:lnTo>
                  <a:lnTo>
                    <a:pt x="596" y="680"/>
                  </a:lnTo>
                  <a:lnTo>
                    <a:pt x="709" y="652"/>
                  </a:lnTo>
                  <a:lnTo>
                    <a:pt x="794" y="680"/>
                  </a:lnTo>
                  <a:lnTo>
                    <a:pt x="908" y="68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432" name="Freeform 24">
              <a:extLst>
                <a:ext uri="{FF2B5EF4-FFF2-40B4-BE49-F238E27FC236}">
                  <a16:creationId xmlns:a16="http://schemas.microsoft.com/office/drawing/2014/main" id="{B86BB82B-FA48-49B6-9A46-F7004C9A8288}"/>
                </a:ext>
              </a:extLst>
            </p:cNvPr>
            <p:cNvSpPr>
              <a:spLocks/>
            </p:cNvSpPr>
            <p:nvPr/>
          </p:nvSpPr>
          <p:spPr bwMode="auto">
            <a:xfrm>
              <a:off x="1707" y="2996"/>
              <a:ext cx="908" cy="935"/>
            </a:xfrm>
            <a:custGeom>
              <a:avLst/>
              <a:gdLst>
                <a:gd name="T0" fmla="*/ 341 w 908"/>
                <a:gd name="T1" fmla="*/ 28 h 935"/>
                <a:gd name="T2" fmla="*/ 199 w 908"/>
                <a:gd name="T3" fmla="*/ 28 h 935"/>
                <a:gd name="T4" fmla="*/ 142 w 908"/>
                <a:gd name="T5" fmla="*/ 0 h 935"/>
                <a:gd name="T6" fmla="*/ 29 w 908"/>
                <a:gd name="T7" fmla="*/ 28 h 935"/>
                <a:gd name="T8" fmla="*/ 0 w 908"/>
                <a:gd name="T9" fmla="*/ 56 h 935"/>
                <a:gd name="T10" fmla="*/ 57 w 908"/>
                <a:gd name="T11" fmla="*/ 113 h 935"/>
                <a:gd name="T12" fmla="*/ 170 w 908"/>
                <a:gd name="T13" fmla="*/ 170 h 935"/>
                <a:gd name="T14" fmla="*/ 114 w 908"/>
                <a:gd name="T15" fmla="*/ 198 h 935"/>
                <a:gd name="T16" fmla="*/ 170 w 908"/>
                <a:gd name="T17" fmla="*/ 226 h 935"/>
                <a:gd name="T18" fmla="*/ 114 w 908"/>
                <a:gd name="T19" fmla="*/ 283 h 935"/>
                <a:gd name="T20" fmla="*/ 255 w 908"/>
                <a:gd name="T21" fmla="*/ 340 h 935"/>
                <a:gd name="T22" fmla="*/ 227 w 908"/>
                <a:gd name="T23" fmla="*/ 397 h 935"/>
                <a:gd name="T24" fmla="*/ 284 w 908"/>
                <a:gd name="T25" fmla="*/ 538 h 935"/>
                <a:gd name="T26" fmla="*/ 341 w 908"/>
                <a:gd name="T27" fmla="*/ 595 h 935"/>
                <a:gd name="T28" fmla="*/ 284 w 908"/>
                <a:gd name="T29" fmla="*/ 680 h 935"/>
                <a:gd name="T30" fmla="*/ 312 w 908"/>
                <a:gd name="T31" fmla="*/ 878 h 935"/>
                <a:gd name="T32" fmla="*/ 369 w 908"/>
                <a:gd name="T33" fmla="*/ 935 h 935"/>
                <a:gd name="T34" fmla="*/ 426 w 908"/>
                <a:gd name="T35" fmla="*/ 907 h 935"/>
                <a:gd name="T36" fmla="*/ 426 w 908"/>
                <a:gd name="T37" fmla="*/ 822 h 935"/>
                <a:gd name="T38" fmla="*/ 482 w 908"/>
                <a:gd name="T39" fmla="*/ 793 h 935"/>
                <a:gd name="T40" fmla="*/ 567 w 908"/>
                <a:gd name="T41" fmla="*/ 822 h 935"/>
                <a:gd name="T42" fmla="*/ 567 w 908"/>
                <a:gd name="T43" fmla="*/ 737 h 935"/>
                <a:gd name="T44" fmla="*/ 737 w 908"/>
                <a:gd name="T45" fmla="*/ 652 h 935"/>
                <a:gd name="T46" fmla="*/ 766 w 908"/>
                <a:gd name="T47" fmla="*/ 595 h 935"/>
                <a:gd name="T48" fmla="*/ 822 w 908"/>
                <a:gd name="T49" fmla="*/ 567 h 935"/>
                <a:gd name="T50" fmla="*/ 908 w 908"/>
                <a:gd name="T51" fmla="*/ 482 h 935"/>
                <a:gd name="T52" fmla="*/ 851 w 908"/>
                <a:gd name="T53" fmla="*/ 283 h 935"/>
                <a:gd name="T54" fmla="*/ 794 w 908"/>
                <a:gd name="T55" fmla="*/ 226 h 935"/>
                <a:gd name="T56" fmla="*/ 794 w 908"/>
                <a:gd name="T57" fmla="*/ 141 h 935"/>
                <a:gd name="T58" fmla="*/ 652 w 908"/>
                <a:gd name="T59" fmla="*/ 226 h 935"/>
                <a:gd name="T60" fmla="*/ 624 w 908"/>
                <a:gd name="T61" fmla="*/ 226 h 935"/>
                <a:gd name="T62" fmla="*/ 482 w 908"/>
                <a:gd name="T63" fmla="*/ 113 h 935"/>
                <a:gd name="T64" fmla="*/ 397 w 908"/>
                <a:gd name="T65" fmla="*/ 141 h 935"/>
                <a:gd name="T66" fmla="*/ 369 w 908"/>
                <a:gd name="T67" fmla="*/ 85 h 935"/>
                <a:gd name="T68" fmla="*/ 369 w 908"/>
                <a:gd name="T69" fmla="*/ 28 h 935"/>
                <a:gd name="T70" fmla="*/ 341 w 908"/>
                <a:gd name="T71" fmla="*/ 28 h 9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908" h="935">
                  <a:moveTo>
                    <a:pt x="341" y="28"/>
                  </a:moveTo>
                  <a:lnTo>
                    <a:pt x="199" y="28"/>
                  </a:lnTo>
                  <a:lnTo>
                    <a:pt x="142" y="0"/>
                  </a:lnTo>
                  <a:lnTo>
                    <a:pt x="29" y="28"/>
                  </a:lnTo>
                  <a:lnTo>
                    <a:pt x="0" y="56"/>
                  </a:lnTo>
                  <a:lnTo>
                    <a:pt x="57" y="113"/>
                  </a:lnTo>
                  <a:lnTo>
                    <a:pt x="170" y="170"/>
                  </a:lnTo>
                  <a:lnTo>
                    <a:pt x="114" y="198"/>
                  </a:lnTo>
                  <a:lnTo>
                    <a:pt x="170" y="226"/>
                  </a:lnTo>
                  <a:lnTo>
                    <a:pt x="114" y="283"/>
                  </a:lnTo>
                  <a:lnTo>
                    <a:pt x="255" y="340"/>
                  </a:lnTo>
                  <a:lnTo>
                    <a:pt x="227" y="397"/>
                  </a:lnTo>
                  <a:lnTo>
                    <a:pt x="284" y="538"/>
                  </a:lnTo>
                  <a:lnTo>
                    <a:pt x="341" y="595"/>
                  </a:lnTo>
                  <a:lnTo>
                    <a:pt x="284" y="680"/>
                  </a:lnTo>
                  <a:lnTo>
                    <a:pt x="312" y="878"/>
                  </a:lnTo>
                  <a:lnTo>
                    <a:pt x="369" y="935"/>
                  </a:lnTo>
                  <a:lnTo>
                    <a:pt x="426" y="907"/>
                  </a:lnTo>
                  <a:lnTo>
                    <a:pt x="426" y="822"/>
                  </a:lnTo>
                  <a:lnTo>
                    <a:pt x="482" y="793"/>
                  </a:lnTo>
                  <a:lnTo>
                    <a:pt x="567" y="822"/>
                  </a:lnTo>
                  <a:lnTo>
                    <a:pt x="567" y="737"/>
                  </a:lnTo>
                  <a:lnTo>
                    <a:pt x="737" y="652"/>
                  </a:lnTo>
                  <a:lnTo>
                    <a:pt x="766" y="595"/>
                  </a:lnTo>
                  <a:lnTo>
                    <a:pt x="822" y="567"/>
                  </a:lnTo>
                  <a:lnTo>
                    <a:pt x="908" y="482"/>
                  </a:lnTo>
                  <a:lnTo>
                    <a:pt x="851" y="283"/>
                  </a:lnTo>
                  <a:lnTo>
                    <a:pt x="794" y="226"/>
                  </a:lnTo>
                  <a:lnTo>
                    <a:pt x="794" y="141"/>
                  </a:lnTo>
                  <a:lnTo>
                    <a:pt x="652" y="226"/>
                  </a:lnTo>
                  <a:lnTo>
                    <a:pt x="624" y="226"/>
                  </a:lnTo>
                  <a:lnTo>
                    <a:pt x="482" y="113"/>
                  </a:lnTo>
                  <a:lnTo>
                    <a:pt x="397" y="141"/>
                  </a:lnTo>
                  <a:lnTo>
                    <a:pt x="369" y="85"/>
                  </a:lnTo>
                  <a:lnTo>
                    <a:pt x="369" y="28"/>
                  </a:lnTo>
                  <a:lnTo>
                    <a:pt x="341" y="28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433" name="Freeform 25">
              <a:extLst>
                <a:ext uri="{FF2B5EF4-FFF2-40B4-BE49-F238E27FC236}">
                  <a16:creationId xmlns:a16="http://schemas.microsoft.com/office/drawing/2014/main" id="{66B1AEED-48D7-4924-BF28-3D2FCB07992B}"/>
                </a:ext>
              </a:extLst>
            </p:cNvPr>
            <p:cNvSpPr>
              <a:spLocks/>
            </p:cNvSpPr>
            <p:nvPr/>
          </p:nvSpPr>
          <p:spPr bwMode="auto">
            <a:xfrm>
              <a:off x="5563" y="3591"/>
              <a:ext cx="453" cy="567"/>
            </a:xfrm>
            <a:custGeom>
              <a:avLst/>
              <a:gdLst>
                <a:gd name="T0" fmla="*/ 453 w 453"/>
                <a:gd name="T1" fmla="*/ 567 h 567"/>
                <a:gd name="T2" fmla="*/ 425 w 453"/>
                <a:gd name="T3" fmla="*/ 454 h 567"/>
                <a:gd name="T4" fmla="*/ 453 w 453"/>
                <a:gd name="T5" fmla="*/ 312 h 567"/>
                <a:gd name="T6" fmla="*/ 397 w 453"/>
                <a:gd name="T7" fmla="*/ 227 h 567"/>
                <a:gd name="T8" fmla="*/ 397 w 453"/>
                <a:gd name="T9" fmla="*/ 85 h 567"/>
                <a:gd name="T10" fmla="*/ 340 w 453"/>
                <a:gd name="T11" fmla="*/ 85 h 567"/>
                <a:gd name="T12" fmla="*/ 227 w 453"/>
                <a:gd name="T13" fmla="*/ 0 h 567"/>
                <a:gd name="T14" fmla="*/ 142 w 453"/>
                <a:gd name="T15" fmla="*/ 28 h 567"/>
                <a:gd name="T16" fmla="*/ 85 w 453"/>
                <a:gd name="T17" fmla="*/ 57 h 567"/>
                <a:gd name="T18" fmla="*/ 57 w 453"/>
                <a:gd name="T19" fmla="*/ 113 h 567"/>
                <a:gd name="T20" fmla="*/ 57 w 453"/>
                <a:gd name="T21" fmla="*/ 142 h 567"/>
                <a:gd name="T22" fmla="*/ 85 w 453"/>
                <a:gd name="T23" fmla="*/ 227 h 567"/>
                <a:gd name="T24" fmla="*/ 0 w 453"/>
                <a:gd name="T25" fmla="*/ 397 h 567"/>
                <a:gd name="T26" fmla="*/ 113 w 453"/>
                <a:gd name="T27" fmla="*/ 482 h 567"/>
                <a:gd name="T28" fmla="*/ 85 w 453"/>
                <a:gd name="T29" fmla="*/ 510 h 567"/>
                <a:gd name="T30" fmla="*/ 170 w 453"/>
                <a:gd name="T31" fmla="*/ 567 h 567"/>
                <a:gd name="T32" fmla="*/ 283 w 453"/>
                <a:gd name="T33" fmla="*/ 510 h 567"/>
                <a:gd name="T34" fmla="*/ 368 w 453"/>
                <a:gd name="T35" fmla="*/ 567 h 567"/>
                <a:gd name="T36" fmla="*/ 453 w 453"/>
                <a:gd name="T37" fmla="*/ 567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53" h="567">
                  <a:moveTo>
                    <a:pt x="453" y="567"/>
                  </a:moveTo>
                  <a:lnTo>
                    <a:pt x="425" y="454"/>
                  </a:lnTo>
                  <a:lnTo>
                    <a:pt x="453" y="312"/>
                  </a:lnTo>
                  <a:lnTo>
                    <a:pt x="397" y="227"/>
                  </a:lnTo>
                  <a:lnTo>
                    <a:pt x="397" y="85"/>
                  </a:lnTo>
                  <a:lnTo>
                    <a:pt x="340" y="85"/>
                  </a:lnTo>
                  <a:lnTo>
                    <a:pt x="227" y="0"/>
                  </a:lnTo>
                  <a:lnTo>
                    <a:pt x="142" y="28"/>
                  </a:lnTo>
                  <a:lnTo>
                    <a:pt x="85" y="57"/>
                  </a:lnTo>
                  <a:lnTo>
                    <a:pt x="57" y="113"/>
                  </a:lnTo>
                  <a:lnTo>
                    <a:pt x="57" y="142"/>
                  </a:lnTo>
                  <a:lnTo>
                    <a:pt x="85" y="227"/>
                  </a:lnTo>
                  <a:lnTo>
                    <a:pt x="0" y="397"/>
                  </a:lnTo>
                  <a:lnTo>
                    <a:pt x="113" y="482"/>
                  </a:lnTo>
                  <a:lnTo>
                    <a:pt x="85" y="510"/>
                  </a:lnTo>
                  <a:lnTo>
                    <a:pt x="170" y="567"/>
                  </a:lnTo>
                  <a:lnTo>
                    <a:pt x="283" y="510"/>
                  </a:lnTo>
                  <a:lnTo>
                    <a:pt x="368" y="567"/>
                  </a:lnTo>
                  <a:lnTo>
                    <a:pt x="453" y="56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434" name="Freeform 26">
              <a:extLst>
                <a:ext uri="{FF2B5EF4-FFF2-40B4-BE49-F238E27FC236}">
                  <a16:creationId xmlns:a16="http://schemas.microsoft.com/office/drawing/2014/main" id="{38BD86A0-36A3-440C-8A21-DE35B60C9B97}"/>
                </a:ext>
              </a:extLst>
            </p:cNvPr>
            <p:cNvSpPr>
              <a:spLocks/>
            </p:cNvSpPr>
            <p:nvPr/>
          </p:nvSpPr>
          <p:spPr bwMode="auto">
            <a:xfrm>
              <a:off x="5563" y="4101"/>
              <a:ext cx="652" cy="907"/>
            </a:xfrm>
            <a:custGeom>
              <a:avLst/>
              <a:gdLst>
                <a:gd name="T0" fmla="*/ 283 w 652"/>
                <a:gd name="T1" fmla="*/ 907 h 907"/>
                <a:gd name="T2" fmla="*/ 482 w 652"/>
                <a:gd name="T3" fmla="*/ 737 h 907"/>
                <a:gd name="T4" fmla="*/ 510 w 652"/>
                <a:gd name="T5" fmla="*/ 567 h 907"/>
                <a:gd name="T6" fmla="*/ 567 w 652"/>
                <a:gd name="T7" fmla="*/ 539 h 907"/>
                <a:gd name="T8" fmla="*/ 652 w 652"/>
                <a:gd name="T9" fmla="*/ 369 h 907"/>
                <a:gd name="T10" fmla="*/ 539 w 652"/>
                <a:gd name="T11" fmla="*/ 57 h 907"/>
                <a:gd name="T12" fmla="*/ 510 w 652"/>
                <a:gd name="T13" fmla="*/ 85 h 907"/>
                <a:gd name="T14" fmla="*/ 453 w 652"/>
                <a:gd name="T15" fmla="*/ 57 h 907"/>
                <a:gd name="T16" fmla="*/ 368 w 652"/>
                <a:gd name="T17" fmla="*/ 57 h 907"/>
                <a:gd name="T18" fmla="*/ 283 w 652"/>
                <a:gd name="T19" fmla="*/ 0 h 907"/>
                <a:gd name="T20" fmla="*/ 170 w 652"/>
                <a:gd name="T21" fmla="*/ 57 h 907"/>
                <a:gd name="T22" fmla="*/ 85 w 652"/>
                <a:gd name="T23" fmla="*/ 170 h 907"/>
                <a:gd name="T24" fmla="*/ 113 w 652"/>
                <a:gd name="T25" fmla="*/ 227 h 907"/>
                <a:gd name="T26" fmla="*/ 0 w 652"/>
                <a:gd name="T27" fmla="*/ 284 h 907"/>
                <a:gd name="T28" fmla="*/ 0 w 652"/>
                <a:gd name="T29" fmla="*/ 426 h 907"/>
                <a:gd name="T30" fmla="*/ 85 w 652"/>
                <a:gd name="T31" fmla="*/ 482 h 907"/>
                <a:gd name="T32" fmla="*/ 113 w 652"/>
                <a:gd name="T33" fmla="*/ 511 h 907"/>
                <a:gd name="T34" fmla="*/ 198 w 652"/>
                <a:gd name="T35" fmla="*/ 511 h 907"/>
                <a:gd name="T36" fmla="*/ 255 w 652"/>
                <a:gd name="T37" fmla="*/ 567 h 907"/>
                <a:gd name="T38" fmla="*/ 227 w 652"/>
                <a:gd name="T39" fmla="*/ 822 h 907"/>
                <a:gd name="T40" fmla="*/ 283 w 652"/>
                <a:gd name="T41" fmla="*/ 907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52" h="907">
                  <a:moveTo>
                    <a:pt x="283" y="907"/>
                  </a:moveTo>
                  <a:lnTo>
                    <a:pt x="482" y="737"/>
                  </a:lnTo>
                  <a:lnTo>
                    <a:pt x="510" y="567"/>
                  </a:lnTo>
                  <a:lnTo>
                    <a:pt x="567" y="539"/>
                  </a:lnTo>
                  <a:lnTo>
                    <a:pt x="652" y="369"/>
                  </a:lnTo>
                  <a:lnTo>
                    <a:pt x="539" y="57"/>
                  </a:lnTo>
                  <a:lnTo>
                    <a:pt x="510" y="85"/>
                  </a:lnTo>
                  <a:lnTo>
                    <a:pt x="453" y="57"/>
                  </a:lnTo>
                  <a:lnTo>
                    <a:pt x="368" y="57"/>
                  </a:lnTo>
                  <a:lnTo>
                    <a:pt x="283" y="0"/>
                  </a:lnTo>
                  <a:lnTo>
                    <a:pt x="170" y="57"/>
                  </a:lnTo>
                  <a:lnTo>
                    <a:pt x="85" y="170"/>
                  </a:lnTo>
                  <a:lnTo>
                    <a:pt x="113" y="227"/>
                  </a:lnTo>
                  <a:lnTo>
                    <a:pt x="0" y="284"/>
                  </a:lnTo>
                  <a:lnTo>
                    <a:pt x="0" y="426"/>
                  </a:lnTo>
                  <a:lnTo>
                    <a:pt x="85" y="482"/>
                  </a:lnTo>
                  <a:lnTo>
                    <a:pt x="113" y="511"/>
                  </a:lnTo>
                  <a:lnTo>
                    <a:pt x="198" y="511"/>
                  </a:lnTo>
                  <a:lnTo>
                    <a:pt x="255" y="567"/>
                  </a:lnTo>
                  <a:lnTo>
                    <a:pt x="227" y="822"/>
                  </a:lnTo>
                  <a:lnTo>
                    <a:pt x="283" y="90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435" name="Freeform 27">
              <a:extLst>
                <a:ext uri="{FF2B5EF4-FFF2-40B4-BE49-F238E27FC236}">
                  <a16:creationId xmlns:a16="http://schemas.microsoft.com/office/drawing/2014/main" id="{2E678443-7455-4C2B-A2A0-0C95B2EF059D}"/>
                </a:ext>
              </a:extLst>
            </p:cNvPr>
            <p:cNvSpPr>
              <a:spLocks/>
            </p:cNvSpPr>
            <p:nvPr/>
          </p:nvSpPr>
          <p:spPr bwMode="auto">
            <a:xfrm>
              <a:off x="5308" y="4527"/>
              <a:ext cx="595" cy="708"/>
            </a:xfrm>
            <a:custGeom>
              <a:avLst/>
              <a:gdLst>
                <a:gd name="T0" fmla="*/ 595 w 595"/>
                <a:gd name="T1" fmla="*/ 680 h 708"/>
                <a:gd name="T2" fmla="*/ 538 w 595"/>
                <a:gd name="T3" fmla="*/ 481 h 708"/>
                <a:gd name="T4" fmla="*/ 482 w 595"/>
                <a:gd name="T5" fmla="*/ 396 h 708"/>
                <a:gd name="T6" fmla="*/ 510 w 595"/>
                <a:gd name="T7" fmla="*/ 141 h 708"/>
                <a:gd name="T8" fmla="*/ 453 w 595"/>
                <a:gd name="T9" fmla="*/ 85 h 708"/>
                <a:gd name="T10" fmla="*/ 368 w 595"/>
                <a:gd name="T11" fmla="*/ 85 h 708"/>
                <a:gd name="T12" fmla="*/ 340 w 595"/>
                <a:gd name="T13" fmla="*/ 56 h 708"/>
                <a:gd name="T14" fmla="*/ 255 w 595"/>
                <a:gd name="T15" fmla="*/ 0 h 708"/>
                <a:gd name="T16" fmla="*/ 227 w 595"/>
                <a:gd name="T17" fmla="*/ 28 h 708"/>
                <a:gd name="T18" fmla="*/ 56 w 595"/>
                <a:gd name="T19" fmla="*/ 28 h 708"/>
                <a:gd name="T20" fmla="*/ 0 w 595"/>
                <a:gd name="T21" fmla="*/ 56 h 708"/>
                <a:gd name="T22" fmla="*/ 113 w 595"/>
                <a:gd name="T23" fmla="*/ 311 h 708"/>
                <a:gd name="T24" fmla="*/ 170 w 595"/>
                <a:gd name="T25" fmla="*/ 368 h 708"/>
                <a:gd name="T26" fmla="*/ 85 w 595"/>
                <a:gd name="T27" fmla="*/ 481 h 708"/>
                <a:gd name="T28" fmla="*/ 170 w 595"/>
                <a:gd name="T29" fmla="*/ 595 h 708"/>
                <a:gd name="T30" fmla="*/ 397 w 595"/>
                <a:gd name="T31" fmla="*/ 680 h 708"/>
                <a:gd name="T32" fmla="*/ 482 w 595"/>
                <a:gd name="T33" fmla="*/ 652 h 708"/>
                <a:gd name="T34" fmla="*/ 538 w 595"/>
                <a:gd name="T35" fmla="*/ 708 h 708"/>
                <a:gd name="T36" fmla="*/ 595 w 595"/>
                <a:gd name="T37" fmla="*/ 680 h 7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95" h="708">
                  <a:moveTo>
                    <a:pt x="595" y="680"/>
                  </a:moveTo>
                  <a:lnTo>
                    <a:pt x="538" y="481"/>
                  </a:lnTo>
                  <a:lnTo>
                    <a:pt x="482" y="396"/>
                  </a:lnTo>
                  <a:lnTo>
                    <a:pt x="510" y="141"/>
                  </a:lnTo>
                  <a:lnTo>
                    <a:pt x="453" y="85"/>
                  </a:lnTo>
                  <a:lnTo>
                    <a:pt x="368" y="85"/>
                  </a:lnTo>
                  <a:lnTo>
                    <a:pt x="340" y="56"/>
                  </a:lnTo>
                  <a:lnTo>
                    <a:pt x="255" y="0"/>
                  </a:lnTo>
                  <a:lnTo>
                    <a:pt x="227" y="28"/>
                  </a:lnTo>
                  <a:lnTo>
                    <a:pt x="56" y="28"/>
                  </a:lnTo>
                  <a:lnTo>
                    <a:pt x="0" y="56"/>
                  </a:lnTo>
                  <a:lnTo>
                    <a:pt x="113" y="311"/>
                  </a:lnTo>
                  <a:lnTo>
                    <a:pt x="170" y="368"/>
                  </a:lnTo>
                  <a:lnTo>
                    <a:pt x="85" y="481"/>
                  </a:lnTo>
                  <a:lnTo>
                    <a:pt x="170" y="595"/>
                  </a:lnTo>
                  <a:lnTo>
                    <a:pt x="397" y="680"/>
                  </a:lnTo>
                  <a:lnTo>
                    <a:pt x="482" y="652"/>
                  </a:lnTo>
                  <a:lnTo>
                    <a:pt x="538" y="708"/>
                  </a:lnTo>
                  <a:lnTo>
                    <a:pt x="595" y="68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436" name="Freeform 28">
              <a:extLst>
                <a:ext uri="{FF2B5EF4-FFF2-40B4-BE49-F238E27FC236}">
                  <a16:creationId xmlns:a16="http://schemas.microsoft.com/office/drawing/2014/main" id="{BCCA0675-CB0D-4A30-A604-088D66874F31}"/>
                </a:ext>
              </a:extLst>
            </p:cNvPr>
            <p:cNvSpPr>
              <a:spLocks/>
            </p:cNvSpPr>
            <p:nvPr/>
          </p:nvSpPr>
          <p:spPr bwMode="auto">
            <a:xfrm>
              <a:off x="4968" y="3903"/>
              <a:ext cx="765" cy="652"/>
            </a:xfrm>
            <a:custGeom>
              <a:avLst/>
              <a:gdLst>
                <a:gd name="T0" fmla="*/ 481 w 765"/>
                <a:gd name="T1" fmla="*/ 652 h 652"/>
                <a:gd name="T2" fmla="*/ 453 w 765"/>
                <a:gd name="T3" fmla="*/ 482 h 652"/>
                <a:gd name="T4" fmla="*/ 425 w 765"/>
                <a:gd name="T5" fmla="*/ 510 h 652"/>
                <a:gd name="T6" fmla="*/ 340 w 765"/>
                <a:gd name="T7" fmla="*/ 482 h 652"/>
                <a:gd name="T8" fmla="*/ 311 w 765"/>
                <a:gd name="T9" fmla="*/ 425 h 652"/>
                <a:gd name="T10" fmla="*/ 255 w 765"/>
                <a:gd name="T11" fmla="*/ 453 h 652"/>
                <a:gd name="T12" fmla="*/ 198 w 765"/>
                <a:gd name="T13" fmla="*/ 425 h 652"/>
                <a:gd name="T14" fmla="*/ 170 w 765"/>
                <a:gd name="T15" fmla="*/ 397 h 652"/>
                <a:gd name="T16" fmla="*/ 28 w 765"/>
                <a:gd name="T17" fmla="*/ 453 h 652"/>
                <a:gd name="T18" fmla="*/ 0 w 765"/>
                <a:gd name="T19" fmla="*/ 425 h 652"/>
                <a:gd name="T20" fmla="*/ 85 w 765"/>
                <a:gd name="T21" fmla="*/ 397 h 652"/>
                <a:gd name="T22" fmla="*/ 85 w 765"/>
                <a:gd name="T23" fmla="*/ 340 h 652"/>
                <a:gd name="T24" fmla="*/ 170 w 765"/>
                <a:gd name="T25" fmla="*/ 227 h 652"/>
                <a:gd name="T26" fmla="*/ 226 w 765"/>
                <a:gd name="T27" fmla="*/ 227 h 652"/>
                <a:gd name="T28" fmla="*/ 226 w 765"/>
                <a:gd name="T29" fmla="*/ 198 h 652"/>
                <a:gd name="T30" fmla="*/ 255 w 765"/>
                <a:gd name="T31" fmla="*/ 142 h 652"/>
                <a:gd name="T32" fmla="*/ 283 w 765"/>
                <a:gd name="T33" fmla="*/ 142 h 652"/>
                <a:gd name="T34" fmla="*/ 283 w 765"/>
                <a:gd name="T35" fmla="*/ 85 h 652"/>
                <a:gd name="T36" fmla="*/ 311 w 765"/>
                <a:gd name="T37" fmla="*/ 85 h 652"/>
                <a:gd name="T38" fmla="*/ 396 w 765"/>
                <a:gd name="T39" fmla="*/ 57 h 652"/>
                <a:gd name="T40" fmla="*/ 425 w 765"/>
                <a:gd name="T41" fmla="*/ 85 h 652"/>
                <a:gd name="T42" fmla="*/ 481 w 765"/>
                <a:gd name="T43" fmla="*/ 0 h 652"/>
                <a:gd name="T44" fmla="*/ 595 w 765"/>
                <a:gd name="T45" fmla="*/ 85 h 652"/>
                <a:gd name="T46" fmla="*/ 708 w 765"/>
                <a:gd name="T47" fmla="*/ 170 h 652"/>
                <a:gd name="T48" fmla="*/ 680 w 765"/>
                <a:gd name="T49" fmla="*/ 198 h 652"/>
                <a:gd name="T50" fmla="*/ 765 w 765"/>
                <a:gd name="T51" fmla="*/ 255 h 652"/>
                <a:gd name="T52" fmla="*/ 680 w 765"/>
                <a:gd name="T53" fmla="*/ 368 h 652"/>
                <a:gd name="T54" fmla="*/ 708 w 765"/>
                <a:gd name="T55" fmla="*/ 425 h 652"/>
                <a:gd name="T56" fmla="*/ 595 w 765"/>
                <a:gd name="T57" fmla="*/ 482 h 652"/>
                <a:gd name="T58" fmla="*/ 595 w 765"/>
                <a:gd name="T59" fmla="*/ 624 h 652"/>
                <a:gd name="T60" fmla="*/ 567 w 765"/>
                <a:gd name="T61" fmla="*/ 652 h 652"/>
                <a:gd name="T62" fmla="*/ 481 w 765"/>
                <a:gd name="T63" fmla="*/ 652 h 6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765" h="652">
                  <a:moveTo>
                    <a:pt x="481" y="652"/>
                  </a:moveTo>
                  <a:lnTo>
                    <a:pt x="453" y="482"/>
                  </a:lnTo>
                  <a:lnTo>
                    <a:pt x="425" y="510"/>
                  </a:lnTo>
                  <a:lnTo>
                    <a:pt x="340" y="482"/>
                  </a:lnTo>
                  <a:lnTo>
                    <a:pt x="311" y="425"/>
                  </a:lnTo>
                  <a:lnTo>
                    <a:pt x="255" y="453"/>
                  </a:lnTo>
                  <a:lnTo>
                    <a:pt x="198" y="425"/>
                  </a:lnTo>
                  <a:lnTo>
                    <a:pt x="170" y="397"/>
                  </a:lnTo>
                  <a:lnTo>
                    <a:pt x="28" y="453"/>
                  </a:lnTo>
                  <a:lnTo>
                    <a:pt x="0" y="425"/>
                  </a:lnTo>
                  <a:lnTo>
                    <a:pt x="85" y="397"/>
                  </a:lnTo>
                  <a:lnTo>
                    <a:pt x="85" y="340"/>
                  </a:lnTo>
                  <a:lnTo>
                    <a:pt x="170" y="227"/>
                  </a:lnTo>
                  <a:lnTo>
                    <a:pt x="226" y="227"/>
                  </a:lnTo>
                  <a:lnTo>
                    <a:pt x="226" y="198"/>
                  </a:lnTo>
                  <a:lnTo>
                    <a:pt x="255" y="142"/>
                  </a:lnTo>
                  <a:lnTo>
                    <a:pt x="283" y="142"/>
                  </a:lnTo>
                  <a:lnTo>
                    <a:pt x="283" y="85"/>
                  </a:lnTo>
                  <a:lnTo>
                    <a:pt x="311" y="85"/>
                  </a:lnTo>
                  <a:lnTo>
                    <a:pt x="396" y="57"/>
                  </a:lnTo>
                  <a:lnTo>
                    <a:pt x="425" y="85"/>
                  </a:lnTo>
                  <a:lnTo>
                    <a:pt x="481" y="0"/>
                  </a:lnTo>
                  <a:lnTo>
                    <a:pt x="595" y="85"/>
                  </a:lnTo>
                  <a:lnTo>
                    <a:pt x="708" y="170"/>
                  </a:lnTo>
                  <a:lnTo>
                    <a:pt x="680" y="198"/>
                  </a:lnTo>
                  <a:lnTo>
                    <a:pt x="765" y="255"/>
                  </a:lnTo>
                  <a:lnTo>
                    <a:pt x="680" y="368"/>
                  </a:lnTo>
                  <a:lnTo>
                    <a:pt x="708" y="425"/>
                  </a:lnTo>
                  <a:lnTo>
                    <a:pt x="595" y="482"/>
                  </a:lnTo>
                  <a:lnTo>
                    <a:pt x="595" y="624"/>
                  </a:lnTo>
                  <a:lnTo>
                    <a:pt x="567" y="652"/>
                  </a:lnTo>
                  <a:lnTo>
                    <a:pt x="481" y="652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437" name="Freeform 29">
              <a:extLst>
                <a:ext uri="{FF2B5EF4-FFF2-40B4-BE49-F238E27FC236}">
                  <a16:creationId xmlns:a16="http://schemas.microsoft.com/office/drawing/2014/main" id="{D2623107-422E-4887-9528-39B5FB74B395}"/>
                </a:ext>
              </a:extLst>
            </p:cNvPr>
            <p:cNvSpPr>
              <a:spLocks/>
            </p:cNvSpPr>
            <p:nvPr/>
          </p:nvSpPr>
          <p:spPr bwMode="auto">
            <a:xfrm>
              <a:off x="5138" y="3704"/>
              <a:ext cx="510" cy="284"/>
            </a:xfrm>
            <a:custGeom>
              <a:avLst/>
              <a:gdLst>
                <a:gd name="T0" fmla="*/ 482 w 510"/>
                <a:gd name="T1" fmla="*/ 0 h 284"/>
                <a:gd name="T2" fmla="*/ 482 w 510"/>
                <a:gd name="T3" fmla="*/ 29 h 284"/>
                <a:gd name="T4" fmla="*/ 510 w 510"/>
                <a:gd name="T5" fmla="*/ 114 h 284"/>
                <a:gd name="T6" fmla="*/ 425 w 510"/>
                <a:gd name="T7" fmla="*/ 284 h 284"/>
                <a:gd name="T8" fmla="*/ 311 w 510"/>
                <a:gd name="T9" fmla="*/ 199 h 284"/>
                <a:gd name="T10" fmla="*/ 255 w 510"/>
                <a:gd name="T11" fmla="*/ 284 h 284"/>
                <a:gd name="T12" fmla="*/ 226 w 510"/>
                <a:gd name="T13" fmla="*/ 256 h 284"/>
                <a:gd name="T14" fmla="*/ 141 w 510"/>
                <a:gd name="T15" fmla="*/ 284 h 284"/>
                <a:gd name="T16" fmla="*/ 113 w 510"/>
                <a:gd name="T17" fmla="*/ 284 h 284"/>
                <a:gd name="T18" fmla="*/ 56 w 510"/>
                <a:gd name="T19" fmla="*/ 284 h 284"/>
                <a:gd name="T20" fmla="*/ 28 w 510"/>
                <a:gd name="T21" fmla="*/ 227 h 284"/>
                <a:gd name="T22" fmla="*/ 56 w 510"/>
                <a:gd name="T23" fmla="*/ 170 h 284"/>
                <a:gd name="T24" fmla="*/ 28 w 510"/>
                <a:gd name="T25" fmla="*/ 142 h 284"/>
                <a:gd name="T26" fmla="*/ 28 w 510"/>
                <a:gd name="T27" fmla="*/ 85 h 284"/>
                <a:gd name="T28" fmla="*/ 0 w 510"/>
                <a:gd name="T29" fmla="*/ 57 h 284"/>
                <a:gd name="T30" fmla="*/ 0 w 510"/>
                <a:gd name="T31" fmla="*/ 0 h 284"/>
                <a:gd name="T32" fmla="*/ 56 w 510"/>
                <a:gd name="T33" fmla="*/ 29 h 284"/>
                <a:gd name="T34" fmla="*/ 141 w 510"/>
                <a:gd name="T35" fmla="*/ 29 h 284"/>
                <a:gd name="T36" fmla="*/ 170 w 510"/>
                <a:gd name="T37" fmla="*/ 114 h 284"/>
                <a:gd name="T38" fmla="*/ 255 w 510"/>
                <a:gd name="T39" fmla="*/ 114 h 284"/>
                <a:gd name="T40" fmla="*/ 397 w 510"/>
                <a:gd name="T41" fmla="*/ 142 h 284"/>
                <a:gd name="T42" fmla="*/ 397 w 510"/>
                <a:gd name="T43" fmla="*/ 0 h 284"/>
                <a:gd name="T44" fmla="*/ 482 w 510"/>
                <a:gd name="T45" fmla="*/ 0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10" h="284">
                  <a:moveTo>
                    <a:pt x="482" y="0"/>
                  </a:moveTo>
                  <a:lnTo>
                    <a:pt x="482" y="29"/>
                  </a:lnTo>
                  <a:lnTo>
                    <a:pt x="510" y="114"/>
                  </a:lnTo>
                  <a:lnTo>
                    <a:pt x="425" y="284"/>
                  </a:lnTo>
                  <a:lnTo>
                    <a:pt x="311" y="199"/>
                  </a:lnTo>
                  <a:lnTo>
                    <a:pt x="255" y="284"/>
                  </a:lnTo>
                  <a:lnTo>
                    <a:pt x="226" y="256"/>
                  </a:lnTo>
                  <a:lnTo>
                    <a:pt x="141" y="284"/>
                  </a:lnTo>
                  <a:lnTo>
                    <a:pt x="113" y="284"/>
                  </a:lnTo>
                  <a:lnTo>
                    <a:pt x="56" y="284"/>
                  </a:lnTo>
                  <a:lnTo>
                    <a:pt x="28" y="227"/>
                  </a:lnTo>
                  <a:lnTo>
                    <a:pt x="56" y="170"/>
                  </a:lnTo>
                  <a:lnTo>
                    <a:pt x="28" y="142"/>
                  </a:lnTo>
                  <a:lnTo>
                    <a:pt x="28" y="85"/>
                  </a:lnTo>
                  <a:lnTo>
                    <a:pt x="0" y="57"/>
                  </a:lnTo>
                  <a:lnTo>
                    <a:pt x="0" y="0"/>
                  </a:lnTo>
                  <a:lnTo>
                    <a:pt x="56" y="29"/>
                  </a:lnTo>
                  <a:lnTo>
                    <a:pt x="141" y="29"/>
                  </a:lnTo>
                  <a:lnTo>
                    <a:pt x="170" y="114"/>
                  </a:lnTo>
                  <a:lnTo>
                    <a:pt x="255" y="114"/>
                  </a:lnTo>
                  <a:lnTo>
                    <a:pt x="397" y="142"/>
                  </a:lnTo>
                  <a:lnTo>
                    <a:pt x="397" y="0"/>
                  </a:lnTo>
                  <a:lnTo>
                    <a:pt x="482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438" name="Freeform 30">
              <a:extLst>
                <a:ext uri="{FF2B5EF4-FFF2-40B4-BE49-F238E27FC236}">
                  <a16:creationId xmlns:a16="http://schemas.microsoft.com/office/drawing/2014/main" id="{EEED035C-0B23-4261-BC33-D55D9C3753C4}"/>
                </a:ext>
              </a:extLst>
            </p:cNvPr>
            <p:cNvSpPr>
              <a:spLocks/>
            </p:cNvSpPr>
            <p:nvPr/>
          </p:nvSpPr>
          <p:spPr bwMode="auto">
            <a:xfrm>
              <a:off x="5705" y="3109"/>
              <a:ext cx="623" cy="794"/>
            </a:xfrm>
            <a:custGeom>
              <a:avLst/>
              <a:gdLst>
                <a:gd name="T0" fmla="*/ 623 w 623"/>
                <a:gd name="T1" fmla="*/ 397 h 794"/>
                <a:gd name="T2" fmla="*/ 595 w 623"/>
                <a:gd name="T3" fmla="*/ 680 h 794"/>
                <a:gd name="T4" fmla="*/ 311 w 623"/>
                <a:gd name="T5" fmla="*/ 794 h 794"/>
                <a:gd name="T6" fmla="*/ 255 w 623"/>
                <a:gd name="T7" fmla="*/ 709 h 794"/>
                <a:gd name="T8" fmla="*/ 255 w 623"/>
                <a:gd name="T9" fmla="*/ 567 h 794"/>
                <a:gd name="T10" fmla="*/ 198 w 623"/>
                <a:gd name="T11" fmla="*/ 567 h 794"/>
                <a:gd name="T12" fmla="*/ 85 w 623"/>
                <a:gd name="T13" fmla="*/ 482 h 794"/>
                <a:gd name="T14" fmla="*/ 85 w 623"/>
                <a:gd name="T15" fmla="*/ 340 h 794"/>
                <a:gd name="T16" fmla="*/ 113 w 623"/>
                <a:gd name="T17" fmla="*/ 284 h 794"/>
                <a:gd name="T18" fmla="*/ 0 w 623"/>
                <a:gd name="T19" fmla="*/ 170 h 794"/>
                <a:gd name="T20" fmla="*/ 85 w 623"/>
                <a:gd name="T21" fmla="*/ 28 h 794"/>
                <a:gd name="T22" fmla="*/ 141 w 623"/>
                <a:gd name="T23" fmla="*/ 0 h 794"/>
                <a:gd name="T24" fmla="*/ 226 w 623"/>
                <a:gd name="T25" fmla="*/ 85 h 794"/>
                <a:gd name="T26" fmla="*/ 425 w 623"/>
                <a:gd name="T27" fmla="*/ 142 h 794"/>
                <a:gd name="T28" fmla="*/ 453 w 623"/>
                <a:gd name="T29" fmla="*/ 227 h 794"/>
                <a:gd name="T30" fmla="*/ 397 w 623"/>
                <a:gd name="T31" fmla="*/ 312 h 794"/>
                <a:gd name="T32" fmla="*/ 397 w 623"/>
                <a:gd name="T33" fmla="*/ 425 h 794"/>
                <a:gd name="T34" fmla="*/ 482 w 623"/>
                <a:gd name="T35" fmla="*/ 482 h 794"/>
                <a:gd name="T36" fmla="*/ 538 w 623"/>
                <a:gd name="T37" fmla="*/ 397 h 794"/>
                <a:gd name="T38" fmla="*/ 623 w 623"/>
                <a:gd name="T39" fmla="*/ 397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623" h="794">
                  <a:moveTo>
                    <a:pt x="623" y="397"/>
                  </a:moveTo>
                  <a:lnTo>
                    <a:pt x="595" y="680"/>
                  </a:lnTo>
                  <a:lnTo>
                    <a:pt x="311" y="794"/>
                  </a:lnTo>
                  <a:lnTo>
                    <a:pt x="255" y="709"/>
                  </a:lnTo>
                  <a:lnTo>
                    <a:pt x="255" y="567"/>
                  </a:lnTo>
                  <a:lnTo>
                    <a:pt x="198" y="567"/>
                  </a:lnTo>
                  <a:lnTo>
                    <a:pt x="85" y="482"/>
                  </a:lnTo>
                  <a:lnTo>
                    <a:pt x="85" y="340"/>
                  </a:lnTo>
                  <a:lnTo>
                    <a:pt x="113" y="284"/>
                  </a:lnTo>
                  <a:lnTo>
                    <a:pt x="0" y="170"/>
                  </a:lnTo>
                  <a:lnTo>
                    <a:pt x="85" y="28"/>
                  </a:lnTo>
                  <a:lnTo>
                    <a:pt x="141" y="0"/>
                  </a:lnTo>
                  <a:lnTo>
                    <a:pt x="226" y="85"/>
                  </a:lnTo>
                  <a:lnTo>
                    <a:pt x="425" y="142"/>
                  </a:lnTo>
                  <a:lnTo>
                    <a:pt x="453" y="227"/>
                  </a:lnTo>
                  <a:lnTo>
                    <a:pt x="397" y="312"/>
                  </a:lnTo>
                  <a:lnTo>
                    <a:pt x="397" y="425"/>
                  </a:lnTo>
                  <a:lnTo>
                    <a:pt x="482" y="482"/>
                  </a:lnTo>
                  <a:lnTo>
                    <a:pt x="538" y="397"/>
                  </a:lnTo>
                  <a:lnTo>
                    <a:pt x="623" y="39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439" name="Freeform 31">
              <a:extLst>
                <a:ext uri="{FF2B5EF4-FFF2-40B4-BE49-F238E27FC236}">
                  <a16:creationId xmlns:a16="http://schemas.microsoft.com/office/drawing/2014/main" id="{690C7B5A-0A09-4527-8710-4B9CC43A8CAA}"/>
                </a:ext>
              </a:extLst>
            </p:cNvPr>
            <p:cNvSpPr>
              <a:spLocks/>
            </p:cNvSpPr>
            <p:nvPr/>
          </p:nvSpPr>
          <p:spPr bwMode="auto">
            <a:xfrm>
              <a:off x="5308" y="2400"/>
              <a:ext cx="510" cy="709"/>
            </a:xfrm>
            <a:custGeom>
              <a:avLst/>
              <a:gdLst>
                <a:gd name="T0" fmla="*/ 510 w 510"/>
                <a:gd name="T1" fmla="*/ 57 h 709"/>
                <a:gd name="T2" fmla="*/ 453 w 510"/>
                <a:gd name="T3" fmla="*/ 0 h 709"/>
                <a:gd name="T4" fmla="*/ 397 w 510"/>
                <a:gd name="T5" fmla="*/ 57 h 709"/>
                <a:gd name="T6" fmla="*/ 340 w 510"/>
                <a:gd name="T7" fmla="*/ 57 h 709"/>
                <a:gd name="T8" fmla="*/ 283 w 510"/>
                <a:gd name="T9" fmla="*/ 142 h 709"/>
                <a:gd name="T10" fmla="*/ 170 w 510"/>
                <a:gd name="T11" fmla="*/ 142 h 709"/>
                <a:gd name="T12" fmla="*/ 198 w 510"/>
                <a:gd name="T13" fmla="*/ 199 h 709"/>
                <a:gd name="T14" fmla="*/ 170 w 510"/>
                <a:gd name="T15" fmla="*/ 227 h 709"/>
                <a:gd name="T16" fmla="*/ 141 w 510"/>
                <a:gd name="T17" fmla="*/ 369 h 709"/>
                <a:gd name="T18" fmla="*/ 56 w 510"/>
                <a:gd name="T19" fmla="*/ 369 h 709"/>
                <a:gd name="T20" fmla="*/ 56 w 510"/>
                <a:gd name="T21" fmla="*/ 397 h 709"/>
                <a:gd name="T22" fmla="*/ 0 w 510"/>
                <a:gd name="T23" fmla="*/ 397 h 709"/>
                <a:gd name="T24" fmla="*/ 0 w 510"/>
                <a:gd name="T25" fmla="*/ 482 h 709"/>
                <a:gd name="T26" fmla="*/ 85 w 510"/>
                <a:gd name="T27" fmla="*/ 511 h 709"/>
                <a:gd name="T28" fmla="*/ 28 w 510"/>
                <a:gd name="T29" fmla="*/ 567 h 709"/>
                <a:gd name="T30" fmla="*/ 85 w 510"/>
                <a:gd name="T31" fmla="*/ 652 h 709"/>
                <a:gd name="T32" fmla="*/ 141 w 510"/>
                <a:gd name="T33" fmla="*/ 596 h 709"/>
                <a:gd name="T34" fmla="*/ 198 w 510"/>
                <a:gd name="T35" fmla="*/ 624 h 709"/>
                <a:gd name="T36" fmla="*/ 170 w 510"/>
                <a:gd name="T37" fmla="*/ 709 h 709"/>
                <a:gd name="T38" fmla="*/ 227 w 510"/>
                <a:gd name="T39" fmla="*/ 709 h 709"/>
                <a:gd name="T40" fmla="*/ 255 w 510"/>
                <a:gd name="T41" fmla="*/ 624 h 709"/>
                <a:gd name="T42" fmla="*/ 340 w 510"/>
                <a:gd name="T43" fmla="*/ 624 h 709"/>
                <a:gd name="T44" fmla="*/ 368 w 510"/>
                <a:gd name="T45" fmla="*/ 539 h 709"/>
                <a:gd name="T46" fmla="*/ 312 w 510"/>
                <a:gd name="T47" fmla="*/ 482 h 709"/>
                <a:gd name="T48" fmla="*/ 340 w 510"/>
                <a:gd name="T49" fmla="*/ 482 h 709"/>
                <a:gd name="T50" fmla="*/ 340 w 510"/>
                <a:gd name="T51" fmla="*/ 397 h 709"/>
                <a:gd name="T52" fmla="*/ 397 w 510"/>
                <a:gd name="T53" fmla="*/ 341 h 709"/>
                <a:gd name="T54" fmla="*/ 397 w 510"/>
                <a:gd name="T55" fmla="*/ 255 h 709"/>
                <a:gd name="T56" fmla="*/ 482 w 510"/>
                <a:gd name="T57" fmla="*/ 199 h 709"/>
                <a:gd name="T58" fmla="*/ 510 w 510"/>
                <a:gd name="T59" fmla="*/ 114 h 709"/>
                <a:gd name="T60" fmla="*/ 510 w 510"/>
                <a:gd name="T61" fmla="*/ 57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510" h="709">
                  <a:moveTo>
                    <a:pt x="510" y="57"/>
                  </a:moveTo>
                  <a:lnTo>
                    <a:pt x="453" y="0"/>
                  </a:lnTo>
                  <a:lnTo>
                    <a:pt x="397" y="57"/>
                  </a:lnTo>
                  <a:lnTo>
                    <a:pt x="340" y="57"/>
                  </a:lnTo>
                  <a:lnTo>
                    <a:pt x="283" y="142"/>
                  </a:lnTo>
                  <a:lnTo>
                    <a:pt x="170" y="142"/>
                  </a:lnTo>
                  <a:lnTo>
                    <a:pt x="198" y="199"/>
                  </a:lnTo>
                  <a:lnTo>
                    <a:pt x="170" y="227"/>
                  </a:lnTo>
                  <a:lnTo>
                    <a:pt x="141" y="369"/>
                  </a:lnTo>
                  <a:lnTo>
                    <a:pt x="56" y="369"/>
                  </a:lnTo>
                  <a:lnTo>
                    <a:pt x="56" y="397"/>
                  </a:lnTo>
                  <a:lnTo>
                    <a:pt x="0" y="397"/>
                  </a:lnTo>
                  <a:lnTo>
                    <a:pt x="0" y="482"/>
                  </a:lnTo>
                  <a:lnTo>
                    <a:pt x="85" y="511"/>
                  </a:lnTo>
                  <a:lnTo>
                    <a:pt x="28" y="567"/>
                  </a:lnTo>
                  <a:lnTo>
                    <a:pt x="85" y="652"/>
                  </a:lnTo>
                  <a:lnTo>
                    <a:pt x="141" y="596"/>
                  </a:lnTo>
                  <a:lnTo>
                    <a:pt x="198" y="624"/>
                  </a:lnTo>
                  <a:lnTo>
                    <a:pt x="170" y="709"/>
                  </a:lnTo>
                  <a:lnTo>
                    <a:pt x="227" y="709"/>
                  </a:lnTo>
                  <a:lnTo>
                    <a:pt x="255" y="624"/>
                  </a:lnTo>
                  <a:lnTo>
                    <a:pt x="340" y="624"/>
                  </a:lnTo>
                  <a:lnTo>
                    <a:pt x="368" y="539"/>
                  </a:lnTo>
                  <a:lnTo>
                    <a:pt x="312" y="482"/>
                  </a:lnTo>
                  <a:lnTo>
                    <a:pt x="340" y="482"/>
                  </a:lnTo>
                  <a:lnTo>
                    <a:pt x="340" y="397"/>
                  </a:lnTo>
                  <a:lnTo>
                    <a:pt x="397" y="341"/>
                  </a:lnTo>
                  <a:lnTo>
                    <a:pt x="397" y="255"/>
                  </a:lnTo>
                  <a:lnTo>
                    <a:pt x="482" y="199"/>
                  </a:lnTo>
                  <a:lnTo>
                    <a:pt x="510" y="114"/>
                  </a:lnTo>
                  <a:lnTo>
                    <a:pt x="510" y="5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440" name="Freeform 32">
              <a:extLst>
                <a:ext uri="{FF2B5EF4-FFF2-40B4-BE49-F238E27FC236}">
                  <a16:creationId xmlns:a16="http://schemas.microsoft.com/office/drawing/2014/main" id="{F91C8BA0-CF36-4717-B44D-AC739F7BEE0C}"/>
                </a:ext>
              </a:extLst>
            </p:cNvPr>
            <p:cNvSpPr>
              <a:spLocks/>
            </p:cNvSpPr>
            <p:nvPr/>
          </p:nvSpPr>
          <p:spPr bwMode="auto">
            <a:xfrm>
              <a:off x="4854" y="2202"/>
              <a:ext cx="794" cy="397"/>
            </a:xfrm>
            <a:custGeom>
              <a:avLst/>
              <a:gdLst>
                <a:gd name="T0" fmla="*/ 794 w 794"/>
                <a:gd name="T1" fmla="*/ 255 h 397"/>
                <a:gd name="T2" fmla="*/ 737 w 794"/>
                <a:gd name="T3" fmla="*/ 340 h 397"/>
                <a:gd name="T4" fmla="*/ 539 w 794"/>
                <a:gd name="T5" fmla="*/ 340 h 397"/>
                <a:gd name="T6" fmla="*/ 425 w 794"/>
                <a:gd name="T7" fmla="*/ 312 h 397"/>
                <a:gd name="T8" fmla="*/ 397 w 794"/>
                <a:gd name="T9" fmla="*/ 368 h 397"/>
                <a:gd name="T10" fmla="*/ 340 w 794"/>
                <a:gd name="T11" fmla="*/ 312 h 397"/>
                <a:gd name="T12" fmla="*/ 284 w 794"/>
                <a:gd name="T13" fmla="*/ 368 h 397"/>
                <a:gd name="T14" fmla="*/ 142 w 794"/>
                <a:gd name="T15" fmla="*/ 397 h 397"/>
                <a:gd name="T16" fmla="*/ 114 w 794"/>
                <a:gd name="T17" fmla="*/ 368 h 397"/>
                <a:gd name="T18" fmla="*/ 85 w 794"/>
                <a:gd name="T19" fmla="*/ 397 h 397"/>
                <a:gd name="T20" fmla="*/ 0 w 794"/>
                <a:gd name="T21" fmla="*/ 368 h 397"/>
                <a:gd name="T22" fmla="*/ 28 w 794"/>
                <a:gd name="T23" fmla="*/ 198 h 397"/>
                <a:gd name="T24" fmla="*/ 255 w 794"/>
                <a:gd name="T25" fmla="*/ 170 h 397"/>
                <a:gd name="T26" fmla="*/ 284 w 794"/>
                <a:gd name="T27" fmla="*/ 113 h 397"/>
                <a:gd name="T28" fmla="*/ 397 w 794"/>
                <a:gd name="T29" fmla="*/ 85 h 397"/>
                <a:gd name="T30" fmla="*/ 397 w 794"/>
                <a:gd name="T31" fmla="*/ 57 h 397"/>
                <a:gd name="T32" fmla="*/ 454 w 794"/>
                <a:gd name="T33" fmla="*/ 0 h 397"/>
                <a:gd name="T34" fmla="*/ 510 w 794"/>
                <a:gd name="T35" fmla="*/ 57 h 397"/>
                <a:gd name="T36" fmla="*/ 567 w 794"/>
                <a:gd name="T37" fmla="*/ 57 h 397"/>
                <a:gd name="T38" fmla="*/ 652 w 794"/>
                <a:gd name="T39" fmla="*/ 142 h 397"/>
                <a:gd name="T40" fmla="*/ 737 w 794"/>
                <a:gd name="T41" fmla="*/ 142 h 397"/>
                <a:gd name="T42" fmla="*/ 709 w 794"/>
                <a:gd name="T43" fmla="*/ 198 h 397"/>
                <a:gd name="T44" fmla="*/ 794 w 794"/>
                <a:gd name="T45" fmla="*/ 255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794" h="397">
                  <a:moveTo>
                    <a:pt x="794" y="255"/>
                  </a:moveTo>
                  <a:lnTo>
                    <a:pt x="737" y="340"/>
                  </a:lnTo>
                  <a:lnTo>
                    <a:pt x="539" y="340"/>
                  </a:lnTo>
                  <a:lnTo>
                    <a:pt x="425" y="312"/>
                  </a:lnTo>
                  <a:lnTo>
                    <a:pt x="397" y="368"/>
                  </a:lnTo>
                  <a:lnTo>
                    <a:pt x="340" y="312"/>
                  </a:lnTo>
                  <a:lnTo>
                    <a:pt x="284" y="368"/>
                  </a:lnTo>
                  <a:lnTo>
                    <a:pt x="142" y="397"/>
                  </a:lnTo>
                  <a:lnTo>
                    <a:pt x="114" y="368"/>
                  </a:lnTo>
                  <a:lnTo>
                    <a:pt x="85" y="397"/>
                  </a:lnTo>
                  <a:lnTo>
                    <a:pt x="0" y="368"/>
                  </a:lnTo>
                  <a:lnTo>
                    <a:pt x="28" y="198"/>
                  </a:lnTo>
                  <a:lnTo>
                    <a:pt x="255" y="170"/>
                  </a:lnTo>
                  <a:lnTo>
                    <a:pt x="284" y="113"/>
                  </a:lnTo>
                  <a:lnTo>
                    <a:pt x="397" y="85"/>
                  </a:lnTo>
                  <a:lnTo>
                    <a:pt x="397" y="57"/>
                  </a:lnTo>
                  <a:lnTo>
                    <a:pt x="454" y="0"/>
                  </a:lnTo>
                  <a:lnTo>
                    <a:pt x="510" y="57"/>
                  </a:lnTo>
                  <a:lnTo>
                    <a:pt x="567" y="57"/>
                  </a:lnTo>
                  <a:lnTo>
                    <a:pt x="652" y="142"/>
                  </a:lnTo>
                  <a:lnTo>
                    <a:pt x="737" y="142"/>
                  </a:lnTo>
                  <a:lnTo>
                    <a:pt x="709" y="198"/>
                  </a:lnTo>
                  <a:lnTo>
                    <a:pt x="794" y="255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441" name="Freeform 33">
              <a:extLst>
                <a:ext uri="{FF2B5EF4-FFF2-40B4-BE49-F238E27FC236}">
                  <a16:creationId xmlns:a16="http://schemas.microsoft.com/office/drawing/2014/main" id="{3FD39153-FAE2-4BB5-AB39-B7999E3E0751}"/>
                </a:ext>
              </a:extLst>
            </p:cNvPr>
            <p:cNvSpPr>
              <a:spLocks/>
            </p:cNvSpPr>
            <p:nvPr/>
          </p:nvSpPr>
          <p:spPr bwMode="auto">
            <a:xfrm>
              <a:off x="4712" y="1884"/>
              <a:ext cx="539" cy="516"/>
            </a:xfrm>
            <a:custGeom>
              <a:avLst/>
              <a:gdLst>
                <a:gd name="T0" fmla="*/ 397 w 539"/>
                <a:gd name="T1" fmla="*/ 488 h 516"/>
                <a:gd name="T2" fmla="*/ 170 w 539"/>
                <a:gd name="T3" fmla="*/ 516 h 516"/>
                <a:gd name="T4" fmla="*/ 142 w 539"/>
                <a:gd name="T5" fmla="*/ 488 h 516"/>
                <a:gd name="T6" fmla="*/ 114 w 539"/>
                <a:gd name="T7" fmla="*/ 488 h 516"/>
                <a:gd name="T8" fmla="*/ 0 w 539"/>
                <a:gd name="T9" fmla="*/ 148 h 516"/>
                <a:gd name="T10" fmla="*/ 60 w 539"/>
                <a:gd name="T11" fmla="*/ 0 h 516"/>
                <a:gd name="T12" fmla="*/ 284 w 539"/>
                <a:gd name="T13" fmla="*/ 63 h 516"/>
                <a:gd name="T14" fmla="*/ 284 w 539"/>
                <a:gd name="T15" fmla="*/ 91 h 516"/>
                <a:gd name="T16" fmla="*/ 227 w 539"/>
                <a:gd name="T17" fmla="*/ 148 h 516"/>
                <a:gd name="T18" fmla="*/ 284 w 539"/>
                <a:gd name="T19" fmla="*/ 204 h 516"/>
                <a:gd name="T20" fmla="*/ 312 w 539"/>
                <a:gd name="T21" fmla="*/ 290 h 516"/>
                <a:gd name="T22" fmla="*/ 454 w 539"/>
                <a:gd name="T23" fmla="*/ 261 h 516"/>
                <a:gd name="T24" fmla="*/ 539 w 539"/>
                <a:gd name="T25" fmla="*/ 375 h 516"/>
                <a:gd name="T26" fmla="*/ 539 w 539"/>
                <a:gd name="T27" fmla="*/ 403 h 516"/>
                <a:gd name="T28" fmla="*/ 426 w 539"/>
                <a:gd name="T29" fmla="*/ 431 h 516"/>
                <a:gd name="T30" fmla="*/ 397 w 539"/>
                <a:gd name="T31" fmla="*/ 488 h 5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39" h="516">
                  <a:moveTo>
                    <a:pt x="397" y="488"/>
                  </a:moveTo>
                  <a:lnTo>
                    <a:pt x="170" y="516"/>
                  </a:lnTo>
                  <a:lnTo>
                    <a:pt x="142" y="488"/>
                  </a:lnTo>
                  <a:lnTo>
                    <a:pt x="114" y="488"/>
                  </a:lnTo>
                  <a:lnTo>
                    <a:pt x="0" y="148"/>
                  </a:lnTo>
                  <a:lnTo>
                    <a:pt x="60" y="0"/>
                  </a:lnTo>
                  <a:lnTo>
                    <a:pt x="284" y="63"/>
                  </a:lnTo>
                  <a:lnTo>
                    <a:pt x="284" y="91"/>
                  </a:lnTo>
                  <a:lnTo>
                    <a:pt x="227" y="148"/>
                  </a:lnTo>
                  <a:lnTo>
                    <a:pt x="284" y="204"/>
                  </a:lnTo>
                  <a:lnTo>
                    <a:pt x="312" y="290"/>
                  </a:lnTo>
                  <a:lnTo>
                    <a:pt x="454" y="261"/>
                  </a:lnTo>
                  <a:lnTo>
                    <a:pt x="539" y="375"/>
                  </a:lnTo>
                  <a:lnTo>
                    <a:pt x="539" y="403"/>
                  </a:lnTo>
                  <a:lnTo>
                    <a:pt x="426" y="431"/>
                  </a:lnTo>
                  <a:lnTo>
                    <a:pt x="397" y="488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442" name="Freeform 34">
              <a:extLst>
                <a:ext uri="{FF2B5EF4-FFF2-40B4-BE49-F238E27FC236}">
                  <a16:creationId xmlns:a16="http://schemas.microsoft.com/office/drawing/2014/main" id="{9CFB144F-E980-4CB4-8E18-EEDBCFB44E91}"/>
                </a:ext>
              </a:extLst>
            </p:cNvPr>
            <p:cNvSpPr>
              <a:spLocks/>
            </p:cNvSpPr>
            <p:nvPr/>
          </p:nvSpPr>
          <p:spPr bwMode="auto">
            <a:xfrm>
              <a:off x="3437" y="3704"/>
              <a:ext cx="992" cy="766"/>
            </a:xfrm>
            <a:custGeom>
              <a:avLst/>
              <a:gdLst>
                <a:gd name="T0" fmla="*/ 765 w 992"/>
                <a:gd name="T1" fmla="*/ 766 h 766"/>
                <a:gd name="T2" fmla="*/ 680 w 992"/>
                <a:gd name="T3" fmla="*/ 681 h 766"/>
                <a:gd name="T4" fmla="*/ 312 w 992"/>
                <a:gd name="T5" fmla="*/ 539 h 766"/>
                <a:gd name="T6" fmla="*/ 28 w 992"/>
                <a:gd name="T7" fmla="*/ 482 h 766"/>
                <a:gd name="T8" fmla="*/ 0 w 992"/>
                <a:gd name="T9" fmla="*/ 341 h 766"/>
                <a:gd name="T10" fmla="*/ 113 w 992"/>
                <a:gd name="T11" fmla="*/ 227 h 766"/>
                <a:gd name="T12" fmla="*/ 198 w 992"/>
                <a:gd name="T13" fmla="*/ 256 h 766"/>
                <a:gd name="T14" fmla="*/ 425 w 992"/>
                <a:gd name="T15" fmla="*/ 199 h 766"/>
                <a:gd name="T16" fmla="*/ 453 w 992"/>
                <a:gd name="T17" fmla="*/ 142 h 766"/>
                <a:gd name="T18" fmla="*/ 510 w 992"/>
                <a:gd name="T19" fmla="*/ 85 h 766"/>
                <a:gd name="T20" fmla="*/ 510 w 992"/>
                <a:gd name="T21" fmla="*/ 0 h 766"/>
                <a:gd name="T22" fmla="*/ 567 w 992"/>
                <a:gd name="T23" fmla="*/ 29 h 766"/>
                <a:gd name="T24" fmla="*/ 680 w 992"/>
                <a:gd name="T25" fmla="*/ 170 h 766"/>
                <a:gd name="T26" fmla="*/ 708 w 992"/>
                <a:gd name="T27" fmla="*/ 227 h 766"/>
                <a:gd name="T28" fmla="*/ 765 w 992"/>
                <a:gd name="T29" fmla="*/ 199 h 766"/>
                <a:gd name="T30" fmla="*/ 935 w 992"/>
                <a:gd name="T31" fmla="*/ 312 h 766"/>
                <a:gd name="T32" fmla="*/ 878 w 992"/>
                <a:gd name="T33" fmla="*/ 369 h 766"/>
                <a:gd name="T34" fmla="*/ 992 w 992"/>
                <a:gd name="T35" fmla="*/ 426 h 766"/>
                <a:gd name="T36" fmla="*/ 964 w 992"/>
                <a:gd name="T37" fmla="*/ 567 h 766"/>
                <a:gd name="T38" fmla="*/ 907 w 992"/>
                <a:gd name="T39" fmla="*/ 567 h 766"/>
                <a:gd name="T40" fmla="*/ 907 w 992"/>
                <a:gd name="T41" fmla="*/ 624 h 766"/>
                <a:gd name="T42" fmla="*/ 765 w 992"/>
                <a:gd name="T43" fmla="*/ 766 h 7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992" h="766">
                  <a:moveTo>
                    <a:pt x="765" y="766"/>
                  </a:moveTo>
                  <a:lnTo>
                    <a:pt x="680" y="681"/>
                  </a:lnTo>
                  <a:lnTo>
                    <a:pt x="312" y="539"/>
                  </a:lnTo>
                  <a:lnTo>
                    <a:pt x="28" y="482"/>
                  </a:lnTo>
                  <a:lnTo>
                    <a:pt x="0" y="341"/>
                  </a:lnTo>
                  <a:lnTo>
                    <a:pt x="113" y="227"/>
                  </a:lnTo>
                  <a:lnTo>
                    <a:pt x="198" y="256"/>
                  </a:lnTo>
                  <a:lnTo>
                    <a:pt x="425" y="199"/>
                  </a:lnTo>
                  <a:lnTo>
                    <a:pt x="453" y="142"/>
                  </a:lnTo>
                  <a:lnTo>
                    <a:pt x="510" y="85"/>
                  </a:lnTo>
                  <a:lnTo>
                    <a:pt x="510" y="0"/>
                  </a:lnTo>
                  <a:lnTo>
                    <a:pt x="567" y="29"/>
                  </a:lnTo>
                  <a:lnTo>
                    <a:pt x="680" y="170"/>
                  </a:lnTo>
                  <a:lnTo>
                    <a:pt x="708" y="227"/>
                  </a:lnTo>
                  <a:lnTo>
                    <a:pt x="765" y="199"/>
                  </a:lnTo>
                  <a:lnTo>
                    <a:pt x="935" y="312"/>
                  </a:lnTo>
                  <a:lnTo>
                    <a:pt x="878" y="369"/>
                  </a:lnTo>
                  <a:lnTo>
                    <a:pt x="992" y="426"/>
                  </a:lnTo>
                  <a:lnTo>
                    <a:pt x="964" y="567"/>
                  </a:lnTo>
                  <a:lnTo>
                    <a:pt x="907" y="567"/>
                  </a:lnTo>
                  <a:lnTo>
                    <a:pt x="907" y="624"/>
                  </a:lnTo>
                  <a:lnTo>
                    <a:pt x="765" y="766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443" name="Freeform 35">
              <a:extLst>
                <a:ext uri="{FF2B5EF4-FFF2-40B4-BE49-F238E27FC236}">
                  <a16:creationId xmlns:a16="http://schemas.microsoft.com/office/drawing/2014/main" id="{491556E6-D623-4B6D-B994-5622C00BFB6E}"/>
                </a:ext>
              </a:extLst>
            </p:cNvPr>
            <p:cNvSpPr>
              <a:spLocks/>
            </p:cNvSpPr>
            <p:nvPr/>
          </p:nvSpPr>
          <p:spPr bwMode="auto">
            <a:xfrm>
              <a:off x="3408" y="3251"/>
              <a:ext cx="1474" cy="709"/>
            </a:xfrm>
            <a:custGeom>
              <a:avLst/>
              <a:gdLst>
                <a:gd name="T0" fmla="*/ 596 w 1474"/>
                <a:gd name="T1" fmla="*/ 482 h 709"/>
                <a:gd name="T2" fmla="*/ 539 w 1474"/>
                <a:gd name="T3" fmla="*/ 453 h 709"/>
                <a:gd name="T4" fmla="*/ 539 w 1474"/>
                <a:gd name="T5" fmla="*/ 538 h 709"/>
                <a:gd name="T6" fmla="*/ 482 w 1474"/>
                <a:gd name="T7" fmla="*/ 595 h 709"/>
                <a:gd name="T8" fmla="*/ 454 w 1474"/>
                <a:gd name="T9" fmla="*/ 652 h 709"/>
                <a:gd name="T10" fmla="*/ 227 w 1474"/>
                <a:gd name="T11" fmla="*/ 709 h 709"/>
                <a:gd name="T12" fmla="*/ 142 w 1474"/>
                <a:gd name="T13" fmla="*/ 680 h 709"/>
                <a:gd name="T14" fmla="*/ 85 w 1474"/>
                <a:gd name="T15" fmla="*/ 680 h 709"/>
                <a:gd name="T16" fmla="*/ 29 w 1474"/>
                <a:gd name="T17" fmla="*/ 623 h 709"/>
                <a:gd name="T18" fmla="*/ 0 w 1474"/>
                <a:gd name="T19" fmla="*/ 510 h 709"/>
                <a:gd name="T20" fmla="*/ 57 w 1474"/>
                <a:gd name="T21" fmla="*/ 482 h 709"/>
                <a:gd name="T22" fmla="*/ 85 w 1474"/>
                <a:gd name="T23" fmla="*/ 425 h 709"/>
                <a:gd name="T24" fmla="*/ 57 w 1474"/>
                <a:gd name="T25" fmla="*/ 340 h 709"/>
                <a:gd name="T26" fmla="*/ 114 w 1474"/>
                <a:gd name="T27" fmla="*/ 312 h 709"/>
                <a:gd name="T28" fmla="*/ 170 w 1474"/>
                <a:gd name="T29" fmla="*/ 170 h 709"/>
                <a:gd name="T30" fmla="*/ 255 w 1474"/>
                <a:gd name="T31" fmla="*/ 85 h 709"/>
                <a:gd name="T32" fmla="*/ 312 w 1474"/>
                <a:gd name="T33" fmla="*/ 0 h 709"/>
                <a:gd name="T34" fmla="*/ 369 w 1474"/>
                <a:gd name="T35" fmla="*/ 0 h 709"/>
                <a:gd name="T36" fmla="*/ 511 w 1474"/>
                <a:gd name="T37" fmla="*/ 85 h 709"/>
                <a:gd name="T38" fmla="*/ 624 w 1474"/>
                <a:gd name="T39" fmla="*/ 113 h 709"/>
                <a:gd name="T40" fmla="*/ 652 w 1474"/>
                <a:gd name="T41" fmla="*/ 170 h 709"/>
                <a:gd name="T42" fmla="*/ 737 w 1474"/>
                <a:gd name="T43" fmla="*/ 227 h 709"/>
                <a:gd name="T44" fmla="*/ 766 w 1474"/>
                <a:gd name="T45" fmla="*/ 227 h 709"/>
                <a:gd name="T46" fmla="*/ 794 w 1474"/>
                <a:gd name="T47" fmla="*/ 283 h 709"/>
                <a:gd name="T48" fmla="*/ 964 w 1474"/>
                <a:gd name="T49" fmla="*/ 368 h 709"/>
                <a:gd name="T50" fmla="*/ 1021 w 1474"/>
                <a:gd name="T51" fmla="*/ 340 h 709"/>
                <a:gd name="T52" fmla="*/ 1078 w 1474"/>
                <a:gd name="T53" fmla="*/ 368 h 709"/>
                <a:gd name="T54" fmla="*/ 1474 w 1474"/>
                <a:gd name="T55" fmla="*/ 482 h 709"/>
                <a:gd name="T56" fmla="*/ 1389 w 1474"/>
                <a:gd name="T57" fmla="*/ 510 h 709"/>
                <a:gd name="T58" fmla="*/ 1389 w 1474"/>
                <a:gd name="T59" fmla="*/ 567 h 709"/>
                <a:gd name="T60" fmla="*/ 1333 w 1474"/>
                <a:gd name="T61" fmla="*/ 538 h 709"/>
                <a:gd name="T62" fmla="*/ 1333 w 1474"/>
                <a:gd name="T63" fmla="*/ 595 h 709"/>
                <a:gd name="T64" fmla="*/ 1078 w 1474"/>
                <a:gd name="T65" fmla="*/ 567 h 709"/>
                <a:gd name="T66" fmla="*/ 907 w 1474"/>
                <a:gd name="T67" fmla="*/ 453 h 709"/>
                <a:gd name="T68" fmla="*/ 879 w 1474"/>
                <a:gd name="T69" fmla="*/ 482 h 709"/>
                <a:gd name="T70" fmla="*/ 794 w 1474"/>
                <a:gd name="T71" fmla="*/ 482 h 709"/>
                <a:gd name="T72" fmla="*/ 681 w 1474"/>
                <a:gd name="T73" fmla="*/ 397 h 709"/>
                <a:gd name="T74" fmla="*/ 624 w 1474"/>
                <a:gd name="T75" fmla="*/ 425 h 709"/>
                <a:gd name="T76" fmla="*/ 596 w 1474"/>
                <a:gd name="T77" fmla="*/ 482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474" h="709">
                  <a:moveTo>
                    <a:pt x="596" y="482"/>
                  </a:moveTo>
                  <a:lnTo>
                    <a:pt x="539" y="453"/>
                  </a:lnTo>
                  <a:lnTo>
                    <a:pt x="539" y="538"/>
                  </a:lnTo>
                  <a:lnTo>
                    <a:pt x="482" y="595"/>
                  </a:lnTo>
                  <a:lnTo>
                    <a:pt x="454" y="652"/>
                  </a:lnTo>
                  <a:lnTo>
                    <a:pt x="227" y="709"/>
                  </a:lnTo>
                  <a:lnTo>
                    <a:pt x="142" y="680"/>
                  </a:lnTo>
                  <a:lnTo>
                    <a:pt x="85" y="680"/>
                  </a:lnTo>
                  <a:lnTo>
                    <a:pt x="29" y="623"/>
                  </a:lnTo>
                  <a:lnTo>
                    <a:pt x="0" y="510"/>
                  </a:lnTo>
                  <a:lnTo>
                    <a:pt x="57" y="482"/>
                  </a:lnTo>
                  <a:lnTo>
                    <a:pt x="85" y="425"/>
                  </a:lnTo>
                  <a:lnTo>
                    <a:pt x="57" y="340"/>
                  </a:lnTo>
                  <a:lnTo>
                    <a:pt x="114" y="312"/>
                  </a:lnTo>
                  <a:lnTo>
                    <a:pt x="170" y="170"/>
                  </a:lnTo>
                  <a:lnTo>
                    <a:pt x="255" y="85"/>
                  </a:lnTo>
                  <a:lnTo>
                    <a:pt x="312" y="0"/>
                  </a:lnTo>
                  <a:lnTo>
                    <a:pt x="369" y="0"/>
                  </a:lnTo>
                  <a:lnTo>
                    <a:pt x="511" y="85"/>
                  </a:lnTo>
                  <a:lnTo>
                    <a:pt x="624" y="113"/>
                  </a:lnTo>
                  <a:lnTo>
                    <a:pt x="652" y="170"/>
                  </a:lnTo>
                  <a:lnTo>
                    <a:pt x="737" y="227"/>
                  </a:lnTo>
                  <a:lnTo>
                    <a:pt x="766" y="227"/>
                  </a:lnTo>
                  <a:lnTo>
                    <a:pt x="794" y="283"/>
                  </a:lnTo>
                  <a:lnTo>
                    <a:pt x="964" y="368"/>
                  </a:lnTo>
                  <a:lnTo>
                    <a:pt x="1021" y="340"/>
                  </a:lnTo>
                  <a:lnTo>
                    <a:pt x="1078" y="368"/>
                  </a:lnTo>
                  <a:lnTo>
                    <a:pt x="1474" y="482"/>
                  </a:lnTo>
                  <a:lnTo>
                    <a:pt x="1389" y="510"/>
                  </a:lnTo>
                  <a:lnTo>
                    <a:pt x="1389" y="567"/>
                  </a:lnTo>
                  <a:lnTo>
                    <a:pt x="1333" y="538"/>
                  </a:lnTo>
                  <a:lnTo>
                    <a:pt x="1333" y="595"/>
                  </a:lnTo>
                  <a:lnTo>
                    <a:pt x="1078" y="567"/>
                  </a:lnTo>
                  <a:lnTo>
                    <a:pt x="907" y="453"/>
                  </a:lnTo>
                  <a:lnTo>
                    <a:pt x="879" y="482"/>
                  </a:lnTo>
                  <a:lnTo>
                    <a:pt x="794" y="482"/>
                  </a:lnTo>
                  <a:lnTo>
                    <a:pt x="681" y="397"/>
                  </a:lnTo>
                  <a:lnTo>
                    <a:pt x="624" y="425"/>
                  </a:lnTo>
                  <a:lnTo>
                    <a:pt x="596" y="482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444" name="Freeform 36">
              <a:extLst>
                <a:ext uri="{FF2B5EF4-FFF2-40B4-BE49-F238E27FC236}">
                  <a16:creationId xmlns:a16="http://schemas.microsoft.com/office/drawing/2014/main" id="{544644AB-ED53-4584-9FD1-2A55DBEDDC75}"/>
                </a:ext>
              </a:extLst>
            </p:cNvPr>
            <p:cNvSpPr>
              <a:spLocks/>
            </p:cNvSpPr>
            <p:nvPr/>
          </p:nvSpPr>
          <p:spPr bwMode="auto">
            <a:xfrm>
              <a:off x="4741" y="3733"/>
              <a:ext cx="510" cy="482"/>
            </a:xfrm>
            <a:custGeom>
              <a:avLst/>
              <a:gdLst>
                <a:gd name="T0" fmla="*/ 0 w 510"/>
                <a:gd name="T1" fmla="*/ 113 h 482"/>
                <a:gd name="T2" fmla="*/ 0 w 510"/>
                <a:gd name="T3" fmla="*/ 56 h 482"/>
                <a:gd name="T4" fmla="*/ 56 w 510"/>
                <a:gd name="T5" fmla="*/ 85 h 482"/>
                <a:gd name="T6" fmla="*/ 56 w 510"/>
                <a:gd name="T7" fmla="*/ 28 h 482"/>
                <a:gd name="T8" fmla="*/ 141 w 510"/>
                <a:gd name="T9" fmla="*/ 0 h 482"/>
                <a:gd name="T10" fmla="*/ 113 w 510"/>
                <a:gd name="T11" fmla="*/ 113 h 482"/>
                <a:gd name="T12" fmla="*/ 255 w 510"/>
                <a:gd name="T13" fmla="*/ 85 h 482"/>
                <a:gd name="T14" fmla="*/ 312 w 510"/>
                <a:gd name="T15" fmla="*/ 113 h 482"/>
                <a:gd name="T16" fmla="*/ 368 w 510"/>
                <a:gd name="T17" fmla="*/ 85 h 482"/>
                <a:gd name="T18" fmla="*/ 425 w 510"/>
                <a:gd name="T19" fmla="*/ 113 h 482"/>
                <a:gd name="T20" fmla="*/ 453 w 510"/>
                <a:gd name="T21" fmla="*/ 141 h 482"/>
                <a:gd name="T22" fmla="*/ 425 w 510"/>
                <a:gd name="T23" fmla="*/ 198 h 482"/>
                <a:gd name="T24" fmla="*/ 453 w 510"/>
                <a:gd name="T25" fmla="*/ 255 h 482"/>
                <a:gd name="T26" fmla="*/ 510 w 510"/>
                <a:gd name="T27" fmla="*/ 255 h 482"/>
                <a:gd name="T28" fmla="*/ 510 w 510"/>
                <a:gd name="T29" fmla="*/ 312 h 482"/>
                <a:gd name="T30" fmla="*/ 482 w 510"/>
                <a:gd name="T31" fmla="*/ 312 h 482"/>
                <a:gd name="T32" fmla="*/ 453 w 510"/>
                <a:gd name="T33" fmla="*/ 368 h 482"/>
                <a:gd name="T34" fmla="*/ 397 w 510"/>
                <a:gd name="T35" fmla="*/ 312 h 482"/>
                <a:gd name="T36" fmla="*/ 368 w 510"/>
                <a:gd name="T37" fmla="*/ 312 h 482"/>
                <a:gd name="T38" fmla="*/ 198 w 510"/>
                <a:gd name="T39" fmla="*/ 482 h 482"/>
                <a:gd name="T40" fmla="*/ 141 w 510"/>
                <a:gd name="T41" fmla="*/ 453 h 482"/>
                <a:gd name="T42" fmla="*/ 141 w 510"/>
                <a:gd name="T43" fmla="*/ 368 h 482"/>
                <a:gd name="T44" fmla="*/ 85 w 510"/>
                <a:gd name="T45" fmla="*/ 312 h 482"/>
                <a:gd name="T46" fmla="*/ 28 w 510"/>
                <a:gd name="T47" fmla="*/ 283 h 482"/>
                <a:gd name="T48" fmla="*/ 28 w 510"/>
                <a:gd name="T49" fmla="*/ 141 h 482"/>
                <a:gd name="T50" fmla="*/ 0 w 510"/>
                <a:gd name="T51" fmla="*/ 113 h 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10" h="482">
                  <a:moveTo>
                    <a:pt x="0" y="113"/>
                  </a:moveTo>
                  <a:lnTo>
                    <a:pt x="0" y="56"/>
                  </a:lnTo>
                  <a:lnTo>
                    <a:pt x="56" y="85"/>
                  </a:lnTo>
                  <a:lnTo>
                    <a:pt x="56" y="28"/>
                  </a:lnTo>
                  <a:lnTo>
                    <a:pt x="141" y="0"/>
                  </a:lnTo>
                  <a:lnTo>
                    <a:pt x="113" y="113"/>
                  </a:lnTo>
                  <a:lnTo>
                    <a:pt x="255" y="85"/>
                  </a:lnTo>
                  <a:lnTo>
                    <a:pt x="312" y="113"/>
                  </a:lnTo>
                  <a:lnTo>
                    <a:pt x="368" y="85"/>
                  </a:lnTo>
                  <a:lnTo>
                    <a:pt x="425" y="113"/>
                  </a:lnTo>
                  <a:lnTo>
                    <a:pt x="453" y="141"/>
                  </a:lnTo>
                  <a:lnTo>
                    <a:pt x="425" y="198"/>
                  </a:lnTo>
                  <a:lnTo>
                    <a:pt x="453" y="255"/>
                  </a:lnTo>
                  <a:lnTo>
                    <a:pt x="510" y="255"/>
                  </a:lnTo>
                  <a:lnTo>
                    <a:pt x="510" y="312"/>
                  </a:lnTo>
                  <a:lnTo>
                    <a:pt x="482" y="312"/>
                  </a:lnTo>
                  <a:lnTo>
                    <a:pt x="453" y="368"/>
                  </a:lnTo>
                  <a:lnTo>
                    <a:pt x="397" y="312"/>
                  </a:lnTo>
                  <a:lnTo>
                    <a:pt x="368" y="312"/>
                  </a:lnTo>
                  <a:lnTo>
                    <a:pt x="198" y="482"/>
                  </a:lnTo>
                  <a:lnTo>
                    <a:pt x="141" y="453"/>
                  </a:lnTo>
                  <a:lnTo>
                    <a:pt x="141" y="368"/>
                  </a:lnTo>
                  <a:lnTo>
                    <a:pt x="85" y="312"/>
                  </a:lnTo>
                  <a:lnTo>
                    <a:pt x="28" y="283"/>
                  </a:lnTo>
                  <a:lnTo>
                    <a:pt x="28" y="141"/>
                  </a:lnTo>
                  <a:lnTo>
                    <a:pt x="0" y="113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445" name="Freeform 37">
              <a:extLst>
                <a:ext uri="{FF2B5EF4-FFF2-40B4-BE49-F238E27FC236}">
                  <a16:creationId xmlns:a16="http://schemas.microsoft.com/office/drawing/2014/main" id="{7A6AD27D-F4BE-4A4E-A4DE-A8068A00E951}"/>
                </a:ext>
              </a:extLst>
            </p:cNvPr>
            <p:cNvSpPr>
              <a:spLocks/>
            </p:cNvSpPr>
            <p:nvPr/>
          </p:nvSpPr>
          <p:spPr bwMode="auto">
            <a:xfrm>
              <a:off x="4911" y="4045"/>
              <a:ext cx="283" cy="283"/>
            </a:xfrm>
            <a:custGeom>
              <a:avLst/>
              <a:gdLst>
                <a:gd name="T0" fmla="*/ 28 w 283"/>
                <a:gd name="T1" fmla="*/ 170 h 283"/>
                <a:gd name="T2" fmla="*/ 198 w 283"/>
                <a:gd name="T3" fmla="*/ 0 h 283"/>
                <a:gd name="T4" fmla="*/ 227 w 283"/>
                <a:gd name="T5" fmla="*/ 0 h 283"/>
                <a:gd name="T6" fmla="*/ 283 w 283"/>
                <a:gd name="T7" fmla="*/ 56 h 283"/>
                <a:gd name="T8" fmla="*/ 283 w 283"/>
                <a:gd name="T9" fmla="*/ 85 h 283"/>
                <a:gd name="T10" fmla="*/ 227 w 283"/>
                <a:gd name="T11" fmla="*/ 85 h 283"/>
                <a:gd name="T12" fmla="*/ 142 w 283"/>
                <a:gd name="T13" fmla="*/ 198 h 283"/>
                <a:gd name="T14" fmla="*/ 142 w 283"/>
                <a:gd name="T15" fmla="*/ 226 h 283"/>
                <a:gd name="T16" fmla="*/ 142 w 283"/>
                <a:gd name="T17" fmla="*/ 255 h 283"/>
                <a:gd name="T18" fmla="*/ 57 w 283"/>
                <a:gd name="T19" fmla="*/ 283 h 283"/>
                <a:gd name="T20" fmla="*/ 0 w 283"/>
                <a:gd name="T21" fmla="*/ 255 h 283"/>
                <a:gd name="T22" fmla="*/ 0 w 283"/>
                <a:gd name="T23" fmla="*/ 226 h 283"/>
                <a:gd name="T24" fmla="*/ 28 w 283"/>
                <a:gd name="T25" fmla="*/ 198 h 283"/>
                <a:gd name="T26" fmla="*/ 28 w 283"/>
                <a:gd name="T27" fmla="*/ 170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83" h="283">
                  <a:moveTo>
                    <a:pt x="28" y="170"/>
                  </a:moveTo>
                  <a:lnTo>
                    <a:pt x="198" y="0"/>
                  </a:lnTo>
                  <a:lnTo>
                    <a:pt x="227" y="0"/>
                  </a:lnTo>
                  <a:lnTo>
                    <a:pt x="283" y="56"/>
                  </a:lnTo>
                  <a:lnTo>
                    <a:pt x="283" y="85"/>
                  </a:lnTo>
                  <a:lnTo>
                    <a:pt x="227" y="85"/>
                  </a:lnTo>
                  <a:lnTo>
                    <a:pt x="142" y="198"/>
                  </a:lnTo>
                  <a:lnTo>
                    <a:pt x="142" y="226"/>
                  </a:lnTo>
                  <a:lnTo>
                    <a:pt x="142" y="255"/>
                  </a:lnTo>
                  <a:lnTo>
                    <a:pt x="57" y="283"/>
                  </a:lnTo>
                  <a:lnTo>
                    <a:pt x="0" y="255"/>
                  </a:lnTo>
                  <a:lnTo>
                    <a:pt x="0" y="226"/>
                  </a:lnTo>
                  <a:lnTo>
                    <a:pt x="28" y="198"/>
                  </a:lnTo>
                  <a:lnTo>
                    <a:pt x="28" y="17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446" name="Freeform 38">
              <a:extLst>
                <a:ext uri="{FF2B5EF4-FFF2-40B4-BE49-F238E27FC236}">
                  <a16:creationId xmlns:a16="http://schemas.microsoft.com/office/drawing/2014/main" id="{28263F0A-A3FD-4B0F-B089-A35181843F3F}"/>
                </a:ext>
              </a:extLst>
            </p:cNvPr>
            <p:cNvSpPr>
              <a:spLocks/>
            </p:cNvSpPr>
            <p:nvPr/>
          </p:nvSpPr>
          <p:spPr bwMode="auto">
            <a:xfrm>
              <a:off x="4542" y="3988"/>
              <a:ext cx="397" cy="340"/>
            </a:xfrm>
            <a:custGeom>
              <a:avLst/>
              <a:gdLst>
                <a:gd name="T0" fmla="*/ 227 w 397"/>
                <a:gd name="T1" fmla="*/ 28 h 340"/>
                <a:gd name="T2" fmla="*/ 284 w 397"/>
                <a:gd name="T3" fmla="*/ 57 h 340"/>
                <a:gd name="T4" fmla="*/ 340 w 397"/>
                <a:gd name="T5" fmla="*/ 113 h 340"/>
                <a:gd name="T6" fmla="*/ 340 w 397"/>
                <a:gd name="T7" fmla="*/ 198 h 340"/>
                <a:gd name="T8" fmla="*/ 397 w 397"/>
                <a:gd name="T9" fmla="*/ 227 h 340"/>
                <a:gd name="T10" fmla="*/ 397 w 397"/>
                <a:gd name="T11" fmla="*/ 255 h 340"/>
                <a:gd name="T12" fmla="*/ 369 w 397"/>
                <a:gd name="T13" fmla="*/ 283 h 340"/>
                <a:gd name="T14" fmla="*/ 369 w 397"/>
                <a:gd name="T15" fmla="*/ 340 h 340"/>
                <a:gd name="T16" fmla="*/ 284 w 397"/>
                <a:gd name="T17" fmla="*/ 340 h 340"/>
                <a:gd name="T18" fmla="*/ 227 w 397"/>
                <a:gd name="T19" fmla="*/ 312 h 340"/>
                <a:gd name="T20" fmla="*/ 227 w 397"/>
                <a:gd name="T21" fmla="*/ 255 h 340"/>
                <a:gd name="T22" fmla="*/ 199 w 397"/>
                <a:gd name="T23" fmla="*/ 255 h 340"/>
                <a:gd name="T24" fmla="*/ 114 w 397"/>
                <a:gd name="T25" fmla="*/ 198 h 340"/>
                <a:gd name="T26" fmla="*/ 170 w 397"/>
                <a:gd name="T27" fmla="*/ 170 h 340"/>
                <a:gd name="T28" fmla="*/ 170 w 397"/>
                <a:gd name="T29" fmla="*/ 113 h 340"/>
                <a:gd name="T30" fmla="*/ 57 w 397"/>
                <a:gd name="T31" fmla="*/ 85 h 340"/>
                <a:gd name="T32" fmla="*/ 0 w 397"/>
                <a:gd name="T33" fmla="*/ 28 h 340"/>
                <a:gd name="T34" fmla="*/ 57 w 397"/>
                <a:gd name="T35" fmla="*/ 0 h 340"/>
                <a:gd name="T36" fmla="*/ 170 w 397"/>
                <a:gd name="T37" fmla="*/ 0 h 340"/>
                <a:gd name="T38" fmla="*/ 227 w 397"/>
                <a:gd name="T39" fmla="*/ 28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97" h="340">
                  <a:moveTo>
                    <a:pt x="227" y="28"/>
                  </a:moveTo>
                  <a:lnTo>
                    <a:pt x="284" y="57"/>
                  </a:lnTo>
                  <a:lnTo>
                    <a:pt x="340" y="113"/>
                  </a:lnTo>
                  <a:lnTo>
                    <a:pt x="340" y="198"/>
                  </a:lnTo>
                  <a:lnTo>
                    <a:pt x="397" y="227"/>
                  </a:lnTo>
                  <a:lnTo>
                    <a:pt x="397" y="255"/>
                  </a:lnTo>
                  <a:lnTo>
                    <a:pt x="369" y="283"/>
                  </a:lnTo>
                  <a:lnTo>
                    <a:pt x="369" y="340"/>
                  </a:lnTo>
                  <a:lnTo>
                    <a:pt x="284" y="340"/>
                  </a:lnTo>
                  <a:lnTo>
                    <a:pt x="227" y="312"/>
                  </a:lnTo>
                  <a:lnTo>
                    <a:pt x="227" y="255"/>
                  </a:lnTo>
                  <a:lnTo>
                    <a:pt x="199" y="255"/>
                  </a:lnTo>
                  <a:lnTo>
                    <a:pt x="114" y="198"/>
                  </a:lnTo>
                  <a:lnTo>
                    <a:pt x="170" y="170"/>
                  </a:lnTo>
                  <a:lnTo>
                    <a:pt x="170" y="113"/>
                  </a:lnTo>
                  <a:lnTo>
                    <a:pt x="57" y="85"/>
                  </a:lnTo>
                  <a:lnTo>
                    <a:pt x="0" y="28"/>
                  </a:lnTo>
                  <a:lnTo>
                    <a:pt x="57" y="0"/>
                  </a:lnTo>
                  <a:lnTo>
                    <a:pt x="170" y="0"/>
                  </a:lnTo>
                  <a:lnTo>
                    <a:pt x="227" y="28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447" name="Freeform 39">
              <a:extLst>
                <a:ext uri="{FF2B5EF4-FFF2-40B4-BE49-F238E27FC236}">
                  <a16:creationId xmlns:a16="http://schemas.microsoft.com/office/drawing/2014/main" id="{A896E3C0-8382-40AF-B286-019CDD95BF0B}"/>
                </a:ext>
              </a:extLst>
            </p:cNvPr>
            <p:cNvSpPr>
              <a:spLocks/>
            </p:cNvSpPr>
            <p:nvPr/>
          </p:nvSpPr>
          <p:spPr bwMode="auto">
            <a:xfrm>
              <a:off x="4004" y="3648"/>
              <a:ext cx="1219" cy="1275"/>
            </a:xfrm>
            <a:custGeom>
              <a:avLst/>
              <a:gdLst>
                <a:gd name="T0" fmla="*/ 198 w 1219"/>
                <a:gd name="T1" fmla="*/ 822 h 1275"/>
                <a:gd name="T2" fmla="*/ 340 w 1219"/>
                <a:gd name="T3" fmla="*/ 680 h 1275"/>
                <a:gd name="T4" fmla="*/ 340 w 1219"/>
                <a:gd name="T5" fmla="*/ 623 h 1275"/>
                <a:gd name="T6" fmla="*/ 397 w 1219"/>
                <a:gd name="T7" fmla="*/ 623 h 1275"/>
                <a:gd name="T8" fmla="*/ 425 w 1219"/>
                <a:gd name="T9" fmla="*/ 482 h 1275"/>
                <a:gd name="T10" fmla="*/ 311 w 1219"/>
                <a:gd name="T11" fmla="*/ 425 h 1275"/>
                <a:gd name="T12" fmla="*/ 368 w 1219"/>
                <a:gd name="T13" fmla="*/ 368 h 1275"/>
                <a:gd name="T14" fmla="*/ 198 w 1219"/>
                <a:gd name="T15" fmla="*/ 255 h 1275"/>
                <a:gd name="T16" fmla="*/ 141 w 1219"/>
                <a:gd name="T17" fmla="*/ 283 h 1275"/>
                <a:gd name="T18" fmla="*/ 113 w 1219"/>
                <a:gd name="T19" fmla="*/ 226 h 1275"/>
                <a:gd name="T20" fmla="*/ 0 w 1219"/>
                <a:gd name="T21" fmla="*/ 85 h 1275"/>
                <a:gd name="T22" fmla="*/ 28 w 1219"/>
                <a:gd name="T23" fmla="*/ 28 h 1275"/>
                <a:gd name="T24" fmla="*/ 85 w 1219"/>
                <a:gd name="T25" fmla="*/ 0 h 1275"/>
                <a:gd name="T26" fmla="*/ 198 w 1219"/>
                <a:gd name="T27" fmla="*/ 85 h 1275"/>
                <a:gd name="T28" fmla="*/ 255 w 1219"/>
                <a:gd name="T29" fmla="*/ 85 h 1275"/>
                <a:gd name="T30" fmla="*/ 283 w 1219"/>
                <a:gd name="T31" fmla="*/ 85 h 1275"/>
                <a:gd name="T32" fmla="*/ 311 w 1219"/>
                <a:gd name="T33" fmla="*/ 56 h 1275"/>
                <a:gd name="T34" fmla="*/ 482 w 1219"/>
                <a:gd name="T35" fmla="*/ 170 h 1275"/>
                <a:gd name="T36" fmla="*/ 737 w 1219"/>
                <a:gd name="T37" fmla="*/ 198 h 1275"/>
                <a:gd name="T38" fmla="*/ 765 w 1219"/>
                <a:gd name="T39" fmla="*/ 226 h 1275"/>
                <a:gd name="T40" fmla="*/ 765 w 1219"/>
                <a:gd name="T41" fmla="*/ 368 h 1275"/>
                <a:gd name="T42" fmla="*/ 708 w 1219"/>
                <a:gd name="T43" fmla="*/ 340 h 1275"/>
                <a:gd name="T44" fmla="*/ 595 w 1219"/>
                <a:gd name="T45" fmla="*/ 340 h 1275"/>
                <a:gd name="T46" fmla="*/ 538 w 1219"/>
                <a:gd name="T47" fmla="*/ 368 h 1275"/>
                <a:gd name="T48" fmla="*/ 595 w 1219"/>
                <a:gd name="T49" fmla="*/ 425 h 1275"/>
                <a:gd name="T50" fmla="*/ 708 w 1219"/>
                <a:gd name="T51" fmla="*/ 453 h 1275"/>
                <a:gd name="T52" fmla="*/ 708 w 1219"/>
                <a:gd name="T53" fmla="*/ 510 h 1275"/>
                <a:gd name="T54" fmla="*/ 652 w 1219"/>
                <a:gd name="T55" fmla="*/ 538 h 1275"/>
                <a:gd name="T56" fmla="*/ 737 w 1219"/>
                <a:gd name="T57" fmla="*/ 595 h 1275"/>
                <a:gd name="T58" fmla="*/ 765 w 1219"/>
                <a:gd name="T59" fmla="*/ 595 h 1275"/>
                <a:gd name="T60" fmla="*/ 765 w 1219"/>
                <a:gd name="T61" fmla="*/ 652 h 1275"/>
                <a:gd name="T62" fmla="*/ 822 w 1219"/>
                <a:gd name="T63" fmla="*/ 680 h 1275"/>
                <a:gd name="T64" fmla="*/ 907 w 1219"/>
                <a:gd name="T65" fmla="*/ 680 h 1275"/>
                <a:gd name="T66" fmla="*/ 907 w 1219"/>
                <a:gd name="T67" fmla="*/ 652 h 1275"/>
                <a:gd name="T68" fmla="*/ 964 w 1219"/>
                <a:gd name="T69" fmla="*/ 680 h 1275"/>
                <a:gd name="T70" fmla="*/ 992 w 1219"/>
                <a:gd name="T71" fmla="*/ 708 h 1275"/>
                <a:gd name="T72" fmla="*/ 1134 w 1219"/>
                <a:gd name="T73" fmla="*/ 652 h 1275"/>
                <a:gd name="T74" fmla="*/ 1162 w 1219"/>
                <a:gd name="T75" fmla="*/ 680 h 1275"/>
                <a:gd name="T76" fmla="*/ 1219 w 1219"/>
                <a:gd name="T77" fmla="*/ 708 h 1275"/>
                <a:gd name="T78" fmla="*/ 1219 w 1219"/>
                <a:gd name="T79" fmla="*/ 765 h 1275"/>
                <a:gd name="T80" fmla="*/ 1077 w 1219"/>
                <a:gd name="T81" fmla="*/ 879 h 1275"/>
                <a:gd name="T82" fmla="*/ 1020 w 1219"/>
                <a:gd name="T83" fmla="*/ 907 h 1275"/>
                <a:gd name="T84" fmla="*/ 992 w 1219"/>
                <a:gd name="T85" fmla="*/ 964 h 1275"/>
                <a:gd name="T86" fmla="*/ 992 w 1219"/>
                <a:gd name="T87" fmla="*/ 1049 h 1275"/>
                <a:gd name="T88" fmla="*/ 935 w 1219"/>
                <a:gd name="T89" fmla="*/ 1020 h 1275"/>
                <a:gd name="T90" fmla="*/ 850 w 1219"/>
                <a:gd name="T91" fmla="*/ 1077 h 1275"/>
                <a:gd name="T92" fmla="*/ 850 w 1219"/>
                <a:gd name="T93" fmla="*/ 1105 h 1275"/>
                <a:gd name="T94" fmla="*/ 822 w 1219"/>
                <a:gd name="T95" fmla="*/ 1219 h 1275"/>
                <a:gd name="T96" fmla="*/ 765 w 1219"/>
                <a:gd name="T97" fmla="*/ 1190 h 1275"/>
                <a:gd name="T98" fmla="*/ 652 w 1219"/>
                <a:gd name="T99" fmla="*/ 1219 h 1275"/>
                <a:gd name="T100" fmla="*/ 623 w 1219"/>
                <a:gd name="T101" fmla="*/ 1275 h 1275"/>
                <a:gd name="T102" fmla="*/ 595 w 1219"/>
                <a:gd name="T103" fmla="*/ 1247 h 1275"/>
                <a:gd name="T104" fmla="*/ 595 w 1219"/>
                <a:gd name="T105" fmla="*/ 1162 h 1275"/>
                <a:gd name="T106" fmla="*/ 482 w 1219"/>
                <a:gd name="T107" fmla="*/ 1162 h 1275"/>
                <a:gd name="T108" fmla="*/ 453 w 1219"/>
                <a:gd name="T109" fmla="*/ 1190 h 1275"/>
                <a:gd name="T110" fmla="*/ 397 w 1219"/>
                <a:gd name="T111" fmla="*/ 1162 h 1275"/>
                <a:gd name="T112" fmla="*/ 368 w 1219"/>
                <a:gd name="T113" fmla="*/ 964 h 1275"/>
                <a:gd name="T114" fmla="*/ 255 w 1219"/>
                <a:gd name="T115" fmla="*/ 907 h 1275"/>
                <a:gd name="T116" fmla="*/ 198 w 1219"/>
                <a:gd name="T117" fmla="*/ 822 h 12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219" h="1275">
                  <a:moveTo>
                    <a:pt x="198" y="822"/>
                  </a:moveTo>
                  <a:lnTo>
                    <a:pt x="340" y="680"/>
                  </a:lnTo>
                  <a:lnTo>
                    <a:pt x="340" y="623"/>
                  </a:lnTo>
                  <a:lnTo>
                    <a:pt x="397" y="623"/>
                  </a:lnTo>
                  <a:lnTo>
                    <a:pt x="425" y="482"/>
                  </a:lnTo>
                  <a:lnTo>
                    <a:pt x="311" y="425"/>
                  </a:lnTo>
                  <a:lnTo>
                    <a:pt x="368" y="368"/>
                  </a:lnTo>
                  <a:lnTo>
                    <a:pt x="198" y="255"/>
                  </a:lnTo>
                  <a:lnTo>
                    <a:pt x="141" y="283"/>
                  </a:lnTo>
                  <a:lnTo>
                    <a:pt x="113" y="226"/>
                  </a:lnTo>
                  <a:lnTo>
                    <a:pt x="0" y="85"/>
                  </a:lnTo>
                  <a:lnTo>
                    <a:pt x="28" y="28"/>
                  </a:lnTo>
                  <a:lnTo>
                    <a:pt x="85" y="0"/>
                  </a:lnTo>
                  <a:lnTo>
                    <a:pt x="198" y="85"/>
                  </a:lnTo>
                  <a:lnTo>
                    <a:pt x="255" y="85"/>
                  </a:lnTo>
                  <a:lnTo>
                    <a:pt x="283" y="85"/>
                  </a:lnTo>
                  <a:lnTo>
                    <a:pt x="311" y="56"/>
                  </a:lnTo>
                  <a:lnTo>
                    <a:pt x="482" y="170"/>
                  </a:lnTo>
                  <a:lnTo>
                    <a:pt x="737" y="198"/>
                  </a:lnTo>
                  <a:lnTo>
                    <a:pt x="765" y="226"/>
                  </a:lnTo>
                  <a:lnTo>
                    <a:pt x="765" y="368"/>
                  </a:lnTo>
                  <a:lnTo>
                    <a:pt x="708" y="340"/>
                  </a:lnTo>
                  <a:lnTo>
                    <a:pt x="595" y="340"/>
                  </a:lnTo>
                  <a:lnTo>
                    <a:pt x="538" y="368"/>
                  </a:lnTo>
                  <a:lnTo>
                    <a:pt x="595" y="425"/>
                  </a:lnTo>
                  <a:lnTo>
                    <a:pt x="708" y="453"/>
                  </a:lnTo>
                  <a:lnTo>
                    <a:pt x="708" y="510"/>
                  </a:lnTo>
                  <a:lnTo>
                    <a:pt x="652" y="538"/>
                  </a:lnTo>
                  <a:lnTo>
                    <a:pt x="737" y="595"/>
                  </a:lnTo>
                  <a:lnTo>
                    <a:pt x="765" y="595"/>
                  </a:lnTo>
                  <a:lnTo>
                    <a:pt x="765" y="652"/>
                  </a:lnTo>
                  <a:lnTo>
                    <a:pt x="822" y="680"/>
                  </a:lnTo>
                  <a:lnTo>
                    <a:pt x="907" y="680"/>
                  </a:lnTo>
                  <a:lnTo>
                    <a:pt x="907" y="652"/>
                  </a:lnTo>
                  <a:lnTo>
                    <a:pt x="964" y="680"/>
                  </a:lnTo>
                  <a:lnTo>
                    <a:pt x="992" y="708"/>
                  </a:lnTo>
                  <a:lnTo>
                    <a:pt x="1134" y="652"/>
                  </a:lnTo>
                  <a:lnTo>
                    <a:pt x="1162" y="680"/>
                  </a:lnTo>
                  <a:lnTo>
                    <a:pt x="1219" y="708"/>
                  </a:lnTo>
                  <a:lnTo>
                    <a:pt x="1219" y="765"/>
                  </a:lnTo>
                  <a:lnTo>
                    <a:pt x="1077" y="879"/>
                  </a:lnTo>
                  <a:lnTo>
                    <a:pt x="1020" y="907"/>
                  </a:lnTo>
                  <a:lnTo>
                    <a:pt x="992" y="964"/>
                  </a:lnTo>
                  <a:lnTo>
                    <a:pt x="992" y="1049"/>
                  </a:lnTo>
                  <a:lnTo>
                    <a:pt x="935" y="1020"/>
                  </a:lnTo>
                  <a:lnTo>
                    <a:pt x="850" y="1077"/>
                  </a:lnTo>
                  <a:lnTo>
                    <a:pt x="850" y="1105"/>
                  </a:lnTo>
                  <a:lnTo>
                    <a:pt x="822" y="1219"/>
                  </a:lnTo>
                  <a:lnTo>
                    <a:pt x="765" y="1190"/>
                  </a:lnTo>
                  <a:lnTo>
                    <a:pt x="652" y="1219"/>
                  </a:lnTo>
                  <a:lnTo>
                    <a:pt x="623" y="1275"/>
                  </a:lnTo>
                  <a:lnTo>
                    <a:pt x="595" y="1247"/>
                  </a:lnTo>
                  <a:lnTo>
                    <a:pt x="595" y="1162"/>
                  </a:lnTo>
                  <a:lnTo>
                    <a:pt x="482" y="1162"/>
                  </a:lnTo>
                  <a:lnTo>
                    <a:pt x="453" y="1190"/>
                  </a:lnTo>
                  <a:lnTo>
                    <a:pt x="397" y="1162"/>
                  </a:lnTo>
                  <a:lnTo>
                    <a:pt x="368" y="964"/>
                  </a:lnTo>
                  <a:lnTo>
                    <a:pt x="255" y="907"/>
                  </a:lnTo>
                  <a:lnTo>
                    <a:pt x="198" y="822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448" name="Freeform 40">
              <a:extLst>
                <a:ext uri="{FF2B5EF4-FFF2-40B4-BE49-F238E27FC236}">
                  <a16:creationId xmlns:a16="http://schemas.microsoft.com/office/drawing/2014/main" id="{FCC2FA98-54A2-4934-964E-0653D3D639D2}"/>
                </a:ext>
              </a:extLst>
            </p:cNvPr>
            <p:cNvSpPr>
              <a:spLocks/>
            </p:cNvSpPr>
            <p:nvPr/>
          </p:nvSpPr>
          <p:spPr bwMode="auto">
            <a:xfrm>
              <a:off x="5081" y="4328"/>
              <a:ext cx="368" cy="567"/>
            </a:xfrm>
            <a:custGeom>
              <a:avLst/>
              <a:gdLst>
                <a:gd name="T0" fmla="*/ 340 w 368"/>
                <a:gd name="T1" fmla="*/ 510 h 567"/>
                <a:gd name="T2" fmla="*/ 227 w 368"/>
                <a:gd name="T3" fmla="*/ 255 h 567"/>
                <a:gd name="T4" fmla="*/ 283 w 368"/>
                <a:gd name="T5" fmla="*/ 227 h 567"/>
                <a:gd name="T6" fmla="*/ 368 w 368"/>
                <a:gd name="T7" fmla="*/ 227 h 567"/>
                <a:gd name="T8" fmla="*/ 340 w 368"/>
                <a:gd name="T9" fmla="*/ 57 h 567"/>
                <a:gd name="T10" fmla="*/ 312 w 368"/>
                <a:gd name="T11" fmla="*/ 85 h 567"/>
                <a:gd name="T12" fmla="*/ 227 w 368"/>
                <a:gd name="T13" fmla="*/ 57 h 567"/>
                <a:gd name="T14" fmla="*/ 198 w 368"/>
                <a:gd name="T15" fmla="*/ 0 h 567"/>
                <a:gd name="T16" fmla="*/ 142 w 368"/>
                <a:gd name="T17" fmla="*/ 28 h 567"/>
                <a:gd name="T18" fmla="*/ 142 w 368"/>
                <a:gd name="T19" fmla="*/ 85 h 567"/>
                <a:gd name="T20" fmla="*/ 0 w 368"/>
                <a:gd name="T21" fmla="*/ 199 h 567"/>
                <a:gd name="T22" fmla="*/ 28 w 368"/>
                <a:gd name="T23" fmla="*/ 255 h 567"/>
                <a:gd name="T24" fmla="*/ 85 w 368"/>
                <a:gd name="T25" fmla="*/ 199 h 567"/>
                <a:gd name="T26" fmla="*/ 113 w 368"/>
                <a:gd name="T27" fmla="*/ 199 h 567"/>
                <a:gd name="T28" fmla="*/ 113 w 368"/>
                <a:gd name="T29" fmla="*/ 312 h 567"/>
                <a:gd name="T30" fmla="*/ 170 w 368"/>
                <a:gd name="T31" fmla="*/ 369 h 567"/>
                <a:gd name="T32" fmla="*/ 227 w 368"/>
                <a:gd name="T33" fmla="*/ 369 h 567"/>
                <a:gd name="T34" fmla="*/ 198 w 368"/>
                <a:gd name="T35" fmla="*/ 482 h 567"/>
                <a:gd name="T36" fmla="*/ 255 w 368"/>
                <a:gd name="T37" fmla="*/ 567 h 567"/>
                <a:gd name="T38" fmla="*/ 312 w 368"/>
                <a:gd name="T39" fmla="*/ 510 h 567"/>
                <a:gd name="T40" fmla="*/ 340 w 368"/>
                <a:gd name="T41" fmla="*/ 51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68" h="567">
                  <a:moveTo>
                    <a:pt x="340" y="510"/>
                  </a:moveTo>
                  <a:lnTo>
                    <a:pt x="227" y="255"/>
                  </a:lnTo>
                  <a:lnTo>
                    <a:pt x="283" y="227"/>
                  </a:lnTo>
                  <a:lnTo>
                    <a:pt x="368" y="227"/>
                  </a:lnTo>
                  <a:lnTo>
                    <a:pt x="340" y="57"/>
                  </a:lnTo>
                  <a:lnTo>
                    <a:pt x="312" y="85"/>
                  </a:lnTo>
                  <a:lnTo>
                    <a:pt x="227" y="57"/>
                  </a:lnTo>
                  <a:lnTo>
                    <a:pt x="198" y="0"/>
                  </a:lnTo>
                  <a:lnTo>
                    <a:pt x="142" y="28"/>
                  </a:lnTo>
                  <a:lnTo>
                    <a:pt x="142" y="85"/>
                  </a:lnTo>
                  <a:lnTo>
                    <a:pt x="0" y="199"/>
                  </a:lnTo>
                  <a:lnTo>
                    <a:pt x="28" y="255"/>
                  </a:lnTo>
                  <a:lnTo>
                    <a:pt x="85" y="199"/>
                  </a:lnTo>
                  <a:lnTo>
                    <a:pt x="113" y="199"/>
                  </a:lnTo>
                  <a:lnTo>
                    <a:pt x="113" y="312"/>
                  </a:lnTo>
                  <a:lnTo>
                    <a:pt x="170" y="369"/>
                  </a:lnTo>
                  <a:lnTo>
                    <a:pt x="227" y="369"/>
                  </a:lnTo>
                  <a:lnTo>
                    <a:pt x="198" y="482"/>
                  </a:lnTo>
                  <a:lnTo>
                    <a:pt x="255" y="567"/>
                  </a:lnTo>
                  <a:lnTo>
                    <a:pt x="312" y="510"/>
                  </a:lnTo>
                  <a:lnTo>
                    <a:pt x="340" y="51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449" name="Freeform 41">
              <a:extLst>
                <a:ext uri="{FF2B5EF4-FFF2-40B4-BE49-F238E27FC236}">
                  <a16:creationId xmlns:a16="http://schemas.microsoft.com/office/drawing/2014/main" id="{E1F1756B-1AAE-4293-81F3-E908C81754E5}"/>
                </a:ext>
              </a:extLst>
            </p:cNvPr>
            <p:cNvSpPr>
              <a:spLocks/>
            </p:cNvSpPr>
            <p:nvPr/>
          </p:nvSpPr>
          <p:spPr bwMode="auto">
            <a:xfrm>
              <a:off x="4571" y="4527"/>
              <a:ext cx="765" cy="737"/>
            </a:xfrm>
            <a:custGeom>
              <a:avLst/>
              <a:gdLst>
                <a:gd name="T0" fmla="*/ 765 w 765"/>
                <a:gd name="T1" fmla="*/ 368 h 737"/>
                <a:gd name="T2" fmla="*/ 708 w 765"/>
                <a:gd name="T3" fmla="*/ 283 h 737"/>
                <a:gd name="T4" fmla="*/ 737 w 765"/>
                <a:gd name="T5" fmla="*/ 170 h 737"/>
                <a:gd name="T6" fmla="*/ 680 w 765"/>
                <a:gd name="T7" fmla="*/ 170 h 737"/>
                <a:gd name="T8" fmla="*/ 623 w 765"/>
                <a:gd name="T9" fmla="*/ 113 h 737"/>
                <a:gd name="T10" fmla="*/ 623 w 765"/>
                <a:gd name="T11" fmla="*/ 0 h 737"/>
                <a:gd name="T12" fmla="*/ 595 w 765"/>
                <a:gd name="T13" fmla="*/ 0 h 737"/>
                <a:gd name="T14" fmla="*/ 538 w 765"/>
                <a:gd name="T15" fmla="*/ 56 h 737"/>
                <a:gd name="T16" fmla="*/ 510 w 765"/>
                <a:gd name="T17" fmla="*/ 0 h 737"/>
                <a:gd name="T18" fmla="*/ 453 w 765"/>
                <a:gd name="T19" fmla="*/ 28 h 737"/>
                <a:gd name="T20" fmla="*/ 425 w 765"/>
                <a:gd name="T21" fmla="*/ 85 h 737"/>
                <a:gd name="T22" fmla="*/ 425 w 765"/>
                <a:gd name="T23" fmla="*/ 170 h 737"/>
                <a:gd name="T24" fmla="*/ 368 w 765"/>
                <a:gd name="T25" fmla="*/ 141 h 737"/>
                <a:gd name="T26" fmla="*/ 283 w 765"/>
                <a:gd name="T27" fmla="*/ 198 h 737"/>
                <a:gd name="T28" fmla="*/ 283 w 765"/>
                <a:gd name="T29" fmla="*/ 226 h 737"/>
                <a:gd name="T30" fmla="*/ 255 w 765"/>
                <a:gd name="T31" fmla="*/ 340 h 737"/>
                <a:gd name="T32" fmla="*/ 198 w 765"/>
                <a:gd name="T33" fmla="*/ 311 h 737"/>
                <a:gd name="T34" fmla="*/ 85 w 765"/>
                <a:gd name="T35" fmla="*/ 340 h 737"/>
                <a:gd name="T36" fmla="*/ 56 w 765"/>
                <a:gd name="T37" fmla="*/ 396 h 737"/>
                <a:gd name="T38" fmla="*/ 28 w 765"/>
                <a:gd name="T39" fmla="*/ 368 h 737"/>
                <a:gd name="T40" fmla="*/ 0 w 765"/>
                <a:gd name="T41" fmla="*/ 396 h 737"/>
                <a:gd name="T42" fmla="*/ 28 w 765"/>
                <a:gd name="T43" fmla="*/ 481 h 737"/>
                <a:gd name="T44" fmla="*/ 0 w 765"/>
                <a:gd name="T45" fmla="*/ 538 h 737"/>
                <a:gd name="T46" fmla="*/ 56 w 765"/>
                <a:gd name="T47" fmla="*/ 567 h 737"/>
                <a:gd name="T48" fmla="*/ 0 w 765"/>
                <a:gd name="T49" fmla="*/ 652 h 737"/>
                <a:gd name="T50" fmla="*/ 113 w 765"/>
                <a:gd name="T51" fmla="*/ 737 h 737"/>
                <a:gd name="T52" fmla="*/ 170 w 765"/>
                <a:gd name="T53" fmla="*/ 737 h 737"/>
                <a:gd name="T54" fmla="*/ 198 w 765"/>
                <a:gd name="T55" fmla="*/ 708 h 737"/>
                <a:gd name="T56" fmla="*/ 198 w 765"/>
                <a:gd name="T57" fmla="*/ 652 h 737"/>
                <a:gd name="T58" fmla="*/ 283 w 765"/>
                <a:gd name="T59" fmla="*/ 652 h 737"/>
                <a:gd name="T60" fmla="*/ 311 w 765"/>
                <a:gd name="T61" fmla="*/ 680 h 737"/>
                <a:gd name="T62" fmla="*/ 425 w 765"/>
                <a:gd name="T63" fmla="*/ 652 h 737"/>
                <a:gd name="T64" fmla="*/ 510 w 765"/>
                <a:gd name="T65" fmla="*/ 567 h 737"/>
                <a:gd name="T66" fmla="*/ 510 w 765"/>
                <a:gd name="T67" fmla="*/ 510 h 737"/>
                <a:gd name="T68" fmla="*/ 595 w 765"/>
                <a:gd name="T69" fmla="*/ 567 h 737"/>
                <a:gd name="T70" fmla="*/ 652 w 765"/>
                <a:gd name="T71" fmla="*/ 538 h 737"/>
                <a:gd name="T72" fmla="*/ 652 w 765"/>
                <a:gd name="T73" fmla="*/ 510 h 737"/>
                <a:gd name="T74" fmla="*/ 623 w 765"/>
                <a:gd name="T75" fmla="*/ 453 h 737"/>
                <a:gd name="T76" fmla="*/ 623 w 765"/>
                <a:gd name="T77" fmla="*/ 368 h 737"/>
                <a:gd name="T78" fmla="*/ 680 w 765"/>
                <a:gd name="T79" fmla="*/ 311 h 737"/>
                <a:gd name="T80" fmla="*/ 680 w 765"/>
                <a:gd name="T81" fmla="*/ 368 h 737"/>
                <a:gd name="T82" fmla="*/ 708 w 765"/>
                <a:gd name="T83" fmla="*/ 396 h 737"/>
                <a:gd name="T84" fmla="*/ 765 w 765"/>
                <a:gd name="T85" fmla="*/ 368 h 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765" h="737">
                  <a:moveTo>
                    <a:pt x="765" y="368"/>
                  </a:moveTo>
                  <a:lnTo>
                    <a:pt x="708" y="283"/>
                  </a:lnTo>
                  <a:lnTo>
                    <a:pt x="737" y="170"/>
                  </a:lnTo>
                  <a:lnTo>
                    <a:pt x="680" y="170"/>
                  </a:lnTo>
                  <a:lnTo>
                    <a:pt x="623" y="113"/>
                  </a:lnTo>
                  <a:lnTo>
                    <a:pt x="623" y="0"/>
                  </a:lnTo>
                  <a:lnTo>
                    <a:pt x="595" y="0"/>
                  </a:lnTo>
                  <a:lnTo>
                    <a:pt x="538" y="56"/>
                  </a:lnTo>
                  <a:lnTo>
                    <a:pt x="510" y="0"/>
                  </a:lnTo>
                  <a:lnTo>
                    <a:pt x="453" y="28"/>
                  </a:lnTo>
                  <a:lnTo>
                    <a:pt x="425" y="85"/>
                  </a:lnTo>
                  <a:lnTo>
                    <a:pt x="425" y="170"/>
                  </a:lnTo>
                  <a:lnTo>
                    <a:pt x="368" y="141"/>
                  </a:lnTo>
                  <a:lnTo>
                    <a:pt x="283" y="198"/>
                  </a:lnTo>
                  <a:lnTo>
                    <a:pt x="283" y="226"/>
                  </a:lnTo>
                  <a:lnTo>
                    <a:pt x="255" y="340"/>
                  </a:lnTo>
                  <a:lnTo>
                    <a:pt x="198" y="311"/>
                  </a:lnTo>
                  <a:lnTo>
                    <a:pt x="85" y="340"/>
                  </a:lnTo>
                  <a:lnTo>
                    <a:pt x="56" y="396"/>
                  </a:lnTo>
                  <a:lnTo>
                    <a:pt x="28" y="368"/>
                  </a:lnTo>
                  <a:lnTo>
                    <a:pt x="0" y="396"/>
                  </a:lnTo>
                  <a:lnTo>
                    <a:pt x="28" y="481"/>
                  </a:lnTo>
                  <a:lnTo>
                    <a:pt x="0" y="538"/>
                  </a:lnTo>
                  <a:lnTo>
                    <a:pt x="56" y="567"/>
                  </a:lnTo>
                  <a:lnTo>
                    <a:pt x="0" y="652"/>
                  </a:lnTo>
                  <a:lnTo>
                    <a:pt x="113" y="737"/>
                  </a:lnTo>
                  <a:lnTo>
                    <a:pt x="170" y="737"/>
                  </a:lnTo>
                  <a:lnTo>
                    <a:pt x="198" y="708"/>
                  </a:lnTo>
                  <a:lnTo>
                    <a:pt x="198" y="652"/>
                  </a:lnTo>
                  <a:lnTo>
                    <a:pt x="283" y="652"/>
                  </a:lnTo>
                  <a:lnTo>
                    <a:pt x="311" y="680"/>
                  </a:lnTo>
                  <a:lnTo>
                    <a:pt x="425" y="652"/>
                  </a:lnTo>
                  <a:lnTo>
                    <a:pt x="510" y="567"/>
                  </a:lnTo>
                  <a:lnTo>
                    <a:pt x="510" y="510"/>
                  </a:lnTo>
                  <a:lnTo>
                    <a:pt x="595" y="567"/>
                  </a:lnTo>
                  <a:lnTo>
                    <a:pt x="652" y="538"/>
                  </a:lnTo>
                  <a:lnTo>
                    <a:pt x="652" y="510"/>
                  </a:lnTo>
                  <a:lnTo>
                    <a:pt x="623" y="453"/>
                  </a:lnTo>
                  <a:lnTo>
                    <a:pt x="623" y="368"/>
                  </a:lnTo>
                  <a:lnTo>
                    <a:pt x="680" y="311"/>
                  </a:lnTo>
                  <a:lnTo>
                    <a:pt x="680" y="368"/>
                  </a:lnTo>
                  <a:lnTo>
                    <a:pt x="708" y="396"/>
                  </a:lnTo>
                  <a:lnTo>
                    <a:pt x="765" y="368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450" name="Freeform 42">
              <a:extLst>
                <a:ext uri="{FF2B5EF4-FFF2-40B4-BE49-F238E27FC236}">
                  <a16:creationId xmlns:a16="http://schemas.microsoft.com/office/drawing/2014/main" id="{C8D9F0CC-5EE1-4AEB-BC31-689EC00E9918}"/>
                </a:ext>
              </a:extLst>
            </p:cNvPr>
            <p:cNvSpPr>
              <a:spLocks/>
            </p:cNvSpPr>
            <p:nvPr/>
          </p:nvSpPr>
          <p:spPr bwMode="auto">
            <a:xfrm>
              <a:off x="4769" y="4838"/>
              <a:ext cx="1191" cy="879"/>
            </a:xfrm>
            <a:custGeom>
              <a:avLst/>
              <a:gdLst>
                <a:gd name="T0" fmla="*/ 0 w 1191"/>
                <a:gd name="T1" fmla="*/ 397 h 879"/>
                <a:gd name="T2" fmla="*/ 0 w 1191"/>
                <a:gd name="T3" fmla="*/ 341 h 879"/>
                <a:gd name="T4" fmla="*/ 85 w 1191"/>
                <a:gd name="T5" fmla="*/ 341 h 879"/>
                <a:gd name="T6" fmla="*/ 113 w 1191"/>
                <a:gd name="T7" fmla="*/ 369 h 879"/>
                <a:gd name="T8" fmla="*/ 227 w 1191"/>
                <a:gd name="T9" fmla="*/ 341 h 879"/>
                <a:gd name="T10" fmla="*/ 312 w 1191"/>
                <a:gd name="T11" fmla="*/ 256 h 879"/>
                <a:gd name="T12" fmla="*/ 312 w 1191"/>
                <a:gd name="T13" fmla="*/ 199 h 879"/>
                <a:gd name="T14" fmla="*/ 397 w 1191"/>
                <a:gd name="T15" fmla="*/ 256 h 879"/>
                <a:gd name="T16" fmla="*/ 454 w 1191"/>
                <a:gd name="T17" fmla="*/ 227 h 879"/>
                <a:gd name="T18" fmla="*/ 454 w 1191"/>
                <a:gd name="T19" fmla="*/ 199 h 879"/>
                <a:gd name="T20" fmla="*/ 425 w 1191"/>
                <a:gd name="T21" fmla="*/ 142 h 879"/>
                <a:gd name="T22" fmla="*/ 425 w 1191"/>
                <a:gd name="T23" fmla="*/ 57 h 879"/>
                <a:gd name="T24" fmla="*/ 482 w 1191"/>
                <a:gd name="T25" fmla="*/ 0 h 879"/>
                <a:gd name="T26" fmla="*/ 482 w 1191"/>
                <a:gd name="T27" fmla="*/ 57 h 879"/>
                <a:gd name="T28" fmla="*/ 510 w 1191"/>
                <a:gd name="T29" fmla="*/ 85 h 879"/>
                <a:gd name="T30" fmla="*/ 567 w 1191"/>
                <a:gd name="T31" fmla="*/ 57 h 879"/>
                <a:gd name="T32" fmla="*/ 624 w 1191"/>
                <a:gd name="T33" fmla="*/ 0 h 879"/>
                <a:gd name="T34" fmla="*/ 652 w 1191"/>
                <a:gd name="T35" fmla="*/ 0 h 879"/>
                <a:gd name="T36" fmla="*/ 709 w 1191"/>
                <a:gd name="T37" fmla="*/ 57 h 879"/>
                <a:gd name="T38" fmla="*/ 624 w 1191"/>
                <a:gd name="T39" fmla="*/ 170 h 879"/>
                <a:gd name="T40" fmla="*/ 709 w 1191"/>
                <a:gd name="T41" fmla="*/ 284 h 879"/>
                <a:gd name="T42" fmla="*/ 936 w 1191"/>
                <a:gd name="T43" fmla="*/ 369 h 879"/>
                <a:gd name="T44" fmla="*/ 1021 w 1191"/>
                <a:gd name="T45" fmla="*/ 341 h 879"/>
                <a:gd name="T46" fmla="*/ 1077 w 1191"/>
                <a:gd name="T47" fmla="*/ 397 h 879"/>
                <a:gd name="T48" fmla="*/ 1106 w 1191"/>
                <a:gd name="T49" fmla="*/ 426 h 879"/>
                <a:gd name="T50" fmla="*/ 1049 w 1191"/>
                <a:gd name="T51" fmla="*/ 511 h 879"/>
                <a:gd name="T52" fmla="*/ 1106 w 1191"/>
                <a:gd name="T53" fmla="*/ 567 h 879"/>
                <a:gd name="T54" fmla="*/ 1106 w 1191"/>
                <a:gd name="T55" fmla="*/ 624 h 879"/>
                <a:gd name="T56" fmla="*/ 1191 w 1191"/>
                <a:gd name="T57" fmla="*/ 709 h 879"/>
                <a:gd name="T58" fmla="*/ 936 w 1191"/>
                <a:gd name="T59" fmla="*/ 794 h 879"/>
                <a:gd name="T60" fmla="*/ 907 w 1191"/>
                <a:gd name="T61" fmla="*/ 879 h 879"/>
                <a:gd name="T62" fmla="*/ 879 w 1191"/>
                <a:gd name="T63" fmla="*/ 851 h 879"/>
                <a:gd name="T64" fmla="*/ 822 w 1191"/>
                <a:gd name="T65" fmla="*/ 709 h 879"/>
                <a:gd name="T66" fmla="*/ 766 w 1191"/>
                <a:gd name="T67" fmla="*/ 737 h 879"/>
                <a:gd name="T68" fmla="*/ 709 w 1191"/>
                <a:gd name="T69" fmla="*/ 681 h 879"/>
                <a:gd name="T70" fmla="*/ 624 w 1191"/>
                <a:gd name="T71" fmla="*/ 652 h 879"/>
                <a:gd name="T72" fmla="*/ 567 w 1191"/>
                <a:gd name="T73" fmla="*/ 482 h 879"/>
                <a:gd name="T74" fmla="*/ 482 w 1191"/>
                <a:gd name="T75" fmla="*/ 426 h 879"/>
                <a:gd name="T76" fmla="*/ 482 w 1191"/>
                <a:gd name="T77" fmla="*/ 624 h 879"/>
                <a:gd name="T78" fmla="*/ 397 w 1191"/>
                <a:gd name="T79" fmla="*/ 652 h 879"/>
                <a:gd name="T80" fmla="*/ 284 w 1191"/>
                <a:gd name="T81" fmla="*/ 567 h 879"/>
                <a:gd name="T82" fmla="*/ 255 w 1191"/>
                <a:gd name="T83" fmla="*/ 596 h 879"/>
                <a:gd name="T84" fmla="*/ 170 w 1191"/>
                <a:gd name="T85" fmla="*/ 539 h 879"/>
                <a:gd name="T86" fmla="*/ 142 w 1191"/>
                <a:gd name="T87" fmla="*/ 454 h 879"/>
                <a:gd name="T88" fmla="*/ 0 w 1191"/>
                <a:gd name="T89" fmla="*/ 397 h 8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191" h="879">
                  <a:moveTo>
                    <a:pt x="0" y="397"/>
                  </a:moveTo>
                  <a:lnTo>
                    <a:pt x="0" y="341"/>
                  </a:lnTo>
                  <a:lnTo>
                    <a:pt x="85" y="341"/>
                  </a:lnTo>
                  <a:lnTo>
                    <a:pt x="113" y="369"/>
                  </a:lnTo>
                  <a:lnTo>
                    <a:pt x="227" y="341"/>
                  </a:lnTo>
                  <a:lnTo>
                    <a:pt x="312" y="256"/>
                  </a:lnTo>
                  <a:lnTo>
                    <a:pt x="312" y="199"/>
                  </a:lnTo>
                  <a:lnTo>
                    <a:pt x="397" y="256"/>
                  </a:lnTo>
                  <a:lnTo>
                    <a:pt x="454" y="227"/>
                  </a:lnTo>
                  <a:lnTo>
                    <a:pt x="454" y="199"/>
                  </a:lnTo>
                  <a:lnTo>
                    <a:pt x="425" y="142"/>
                  </a:lnTo>
                  <a:lnTo>
                    <a:pt x="425" y="57"/>
                  </a:lnTo>
                  <a:lnTo>
                    <a:pt x="482" y="0"/>
                  </a:lnTo>
                  <a:lnTo>
                    <a:pt x="482" y="57"/>
                  </a:lnTo>
                  <a:lnTo>
                    <a:pt x="510" y="85"/>
                  </a:lnTo>
                  <a:lnTo>
                    <a:pt x="567" y="57"/>
                  </a:lnTo>
                  <a:lnTo>
                    <a:pt x="624" y="0"/>
                  </a:lnTo>
                  <a:lnTo>
                    <a:pt x="652" y="0"/>
                  </a:lnTo>
                  <a:lnTo>
                    <a:pt x="709" y="57"/>
                  </a:lnTo>
                  <a:lnTo>
                    <a:pt x="624" y="170"/>
                  </a:lnTo>
                  <a:lnTo>
                    <a:pt x="709" y="284"/>
                  </a:lnTo>
                  <a:lnTo>
                    <a:pt x="936" y="369"/>
                  </a:lnTo>
                  <a:lnTo>
                    <a:pt x="1021" y="341"/>
                  </a:lnTo>
                  <a:lnTo>
                    <a:pt x="1077" y="397"/>
                  </a:lnTo>
                  <a:lnTo>
                    <a:pt x="1106" y="426"/>
                  </a:lnTo>
                  <a:lnTo>
                    <a:pt x="1049" y="511"/>
                  </a:lnTo>
                  <a:lnTo>
                    <a:pt x="1106" y="567"/>
                  </a:lnTo>
                  <a:lnTo>
                    <a:pt x="1106" y="624"/>
                  </a:lnTo>
                  <a:lnTo>
                    <a:pt x="1191" y="709"/>
                  </a:lnTo>
                  <a:lnTo>
                    <a:pt x="936" y="794"/>
                  </a:lnTo>
                  <a:lnTo>
                    <a:pt x="907" y="879"/>
                  </a:lnTo>
                  <a:lnTo>
                    <a:pt x="879" y="851"/>
                  </a:lnTo>
                  <a:lnTo>
                    <a:pt x="822" y="709"/>
                  </a:lnTo>
                  <a:lnTo>
                    <a:pt x="766" y="737"/>
                  </a:lnTo>
                  <a:lnTo>
                    <a:pt x="709" y="681"/>
                  </a:lnTo>
                  <a:lnTo>
                    <a:pt x="624" y="652"/>
                  </a:lnTo>
                  <a:lnTo>
                    <a:pt x="567" y="482"/>
                  </a:lnTo>
                  <a:lnTo>
                    <a:pt x="482" y="426"/>
                  </a:lnTo>
                  <a:lnTo>
                    <a:pt x="482" y="624"/>
                  </a:lnTo>
                  <a:lnTo>
                    <a:pt x="397" y="652"/>
                  </a:lnTo>
                  <a:lnTo>
                    <a:pt x="284" y="567"/>
                  </a:lnTo>
                  <a:lnTo>
                    <a:pt x="255" y="596"/>
                  </a:lnTo>
                  <a:lnTo>
                    <a:pt x="170" y="539"/>
                  </a:lnTo>
                  <a:lnTo>
                    <a:pt x="142" y="454"/>
                  </a:lnTo>
                  <a:lnTo>
                    <a:pt x="0" y="39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451" name="Freeform 43">
              <a:extLst>
                <a:ext uri="{FF2B5EF4-FFF2-40B4-BE49-F238E27FC236}">
                  <a16:creationId xmlns:a16="http://schemas.microsoft.com/office/drawing/2014/main" id="{CCD8E025-FE7B-4070-B11B-B57CAE8F3146}"/>
                </a:ext>
              </a:extLst>
            </p:cNvPr>
            <p:cNvSpPr>
              <a:spLocks/>
            </p:cNvSpPr>
            <p:nvPr/>
          </p:nvSpPr>
          <p:spPr bwMode="auto">
            <a:xfrm>
              <a:off x="4741" y="5235"/>
              <a:ext cx="935" cy="709"/>
            </a:xfrm>
            <a:custGeom>
              <a:avLst/>
              <a:gdLst>
                <a:gd name="T0" fmla="*/ 0 w 935"/>
                <a:gd name="T1" fmla="*/ 29 h 709"/>
                <a:gd name="T2" fmla="*/ 28 w 935"/>
                <a:gd name="T3" fmla="*/ 0 h 709"/>
                <a:gd name="T4" fmla="*/ 170 w 935"/>
                <a:gd name="T5" fmla="*/ 57 h 709"/>
                <a:gd name="T6" fmla="*/ 198 w 935"/>
                <a:gd name="T7" fmla="*/ 142 h 709"/>
                <a:gd name="T8" fmla="*/ 283 w 935"/>
                <a:gd name="T9" fmla="*/ 199 h 709"/>
                <a:gd name="T10" fmla="*/ 312 w 935"/>
                <a:gd name="T11" fmla="*/ 170 h 709"/>
                <a:gd name="T12" fmla="*/ 425 w 935"/>
                <a:gd name="T13" fmla="*/ 255 h 709"/>
                <a:gd name="T14" fmla="*/ 510 w 935"/>
                <a:gd name="T15" fmla="*/ 227 h 709"/>
                <a:gd name="T16" fmla="*/ 510 w 935"/>
                <a:gd name="T17" fmla="*/ 29 h 709"/>
                <a:gd name="T18" fmla="*/ 595 w 935"/>
                <a:gd name="T19" fmla="*/ 85 h 709"/>
                <a:gd name="T20" fmla="*/ 652 w 935"/>
                <a:gd name="T21" fmla="*/ 255 h 709"/>
                <a:gd name="T22" fmla="*/ 737 w 935"/>
                <a:gd name="T23" fmla="*/ 284 h 709"/>
                <a:gd name="T24" fmla="*/ 794 w 935"/>
                <a:gd name="T25" fmla="*/ 340 h 709"/>
                <a:gd name="T26" fmla="*/ 850 w 935"/>
                <a:gd name="T27" fmla="*/ 312 h 709"/>
                <a:gd name="T28" fmla="*/ 907 w 935"/>
                <a:gd name="T29" fmla="*/ 454 h 709"/>
                <a:gd name="T30" fmla="*/ 935 w 935"/>
                <a:gd name="T31" fmla="*/ 482 h 709"/>
                <a:gd name="T32" fmla="*/ 907 w 935"/>
                <a:gd name="T33" fmla="*/ 539 h 709"/>
                <a:gd name="T34" fmla="*/ 822 w 935"/>
                <a:gd name="T35" fmla="*/ 567 h 709"/>
                <a:gd name="T36" fmla="*/ 765 w 935"/>
                <a:gd name="T37" fmla="*/ 652 h 709"/>
                <a:gd name="T38" fmla="*/ 680 w 935"/>
                <a:gd name="T39" fmla="*/ 709 h 709"/>
                <a:gd name="T40" fmla="*/ 623 w 935"/>
                <a:gd name="T41" fmla="*/ 567 h 709"/>
                <a:gd name="T42" fmla="*/ 538 w 935"/>
                <a:gd name="T43" fmla="*/ 567 h 709"/>
                <a:gd name="T44" fmla="*/ 482 w 935"/>
                <a:gd name="T45" fmla="*/ 511 h 709"/>
                <a:gd name="T46" fmla="*/ 312 w 935"/>
                <a:gd name="T47" fmla="*/ 482 h 709"/>
                <a:gd name="T48" fmla="*/ 340 w 935"/>
                <a:gd name="T49" fmla="*/ 312 h 709"/>
                <a:gd name="T50" fmla="*/ 312 w 935"/>
                <a:gd name="T51" fmla="*/ 255 h 709"/>
                <a:gd name="T52" fmla="*/ 198 w 935"/>
                <a:gd name="T53" fmla="*/ 255 h 709"/>
                <a:gd name="T54" fmla="*/ 141 w 935"/>
                <a:gd name="T55" fmla="*/ 199 h 709"/>
                <a:gd name="T56" fmla="*/ 113 w 935"/>
                <a:gd name="T57" fmla="*/ 142 h 709"/>
                <a:gd name="T58" fmla="*/ 0 w 935"/>
                <a:gd name="T59" fmla="*/ 29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935" h="709">
                  <a:moveTo>
                    <a:pt x="0" y="29"/>
                  </a:moveTo>
                  <a:lnTo>
                    <a:pt x="28" y="0"/>
                  </a:lnTo>
                  <a:lnTo>
                    <a:pt x="170" y="57"/>
                  </a:lnTo>
                  <a:lnTo>
                    <a:pt x="198" y="142"/>
                  </a:lnTo>
                  <a:lnTo>
                    <a:pt x="283" y="199"/>
                  </a:lnTo>
                  <a:lnTo>
                    <a:pt x="312" y="170"/>
                  </a:lnTo>
                  <a:lnTo>
                    <a:pt x="425" y="255"/>
                  </a:lnTo>
                  <a:lnTo>
                    <a:pt x="510" y="227"/>
                  </a:lnTo>
                  <a:lnTo>
                    <a:pt x="510" y="29"/>
                  </a:lnTo>
                  <a:lnTo>
                    <a:pt x="595" y="85"/>
                  </a:lnTo>
                  <a:lnTo>
                    <a:pt x="652" y="255"/>
                  </a:lnTo>
                  <a:lnTo>
                    <a:pt x="737" y="284"/>
                  </a:lnTo>
                  <a:lnTo>
                    <a:pt x="794" y="340"/>
                  </a:lnTo>
                  <a:lnTo>
                    <a:pt x="850" y="312"/>
                  </a:lnTo>
                  <a:lnTo>
                    <a:pt x="907" y="454"/>
                  </a:lnTo>
                  <a:lnTo>
                    <a:pt x="935" y="482"/>
                  </a:lnTo>
                  <a:lnTo>
                    <a:pt x="907" y="539"/>
                  </a:lnTo>
                  <a:lnTo>
                    <a:pt x="822" y="567"/>
                  </a:lnTo>
                  <a:lnTo>
                    <a:pt x="765" y="652"/>
                  </a:lnTo>
                  <a:lnTo>
                    <a:pt x="680" y="709"/>
                  </a:lnTo>
                  <a:lnTo>
                    <a:pt x="623" y="567"/>
                  </a:lnTo>
                  <a:lnTo>
                    <a:pt x="538" y="567"/>
                  </a:lnTo>
                  <a:lnTo>
                    <a:pt x="482" y="511"/>
                  </a:lnTo>
                  <a:lnTo>
                    <a:pt x="312" y="482"/>
                  </a:lnTo>
                  <a:lnTo>
                    <a:pt x="340" y="312"/>
                  </a:lnTo>
                  <a:lnTo>
                    <a:pt x="312" y="255"/>
                  </a:lnTo>
                  <a:lnTo>
                    <a:pt x="198" y="255"/>
                  </a:lnTo>
                  <a:lnTo>
                    <a:pt x="141" y="199"/>
                  </a:lnTo>
                  <a:lnTo>
                    <a:pt x="113" y="142"/>
                  </a:lnTo>
                  <a:lnTo>
                    <a:pt x="0" y="29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452" name="Freeform 44">
              <a:extLst>
                <a:ext uri="{FF2B5EF4-FFF2-40B4-BE49-F238E27FC236}">
                  <a16:creationId xmlns:a16="http://schemas.microsoft.com/office/drawing/2014/main" id="{C70EAA7F-E455-4D2A-A215-6803AE61E38A}"/>
                </a:ext>
              </a:extLst>
            </p:cNvPr>
            <p:cNvSpPr>
              <a:spLocks/>
            </p:cNvSpPr>
            <p:nvPr/>
          </p:nvSpPr>
          <p:spPr bwMode="auto">
            <a:xfrm>
              <a:off x="5620" y="2287"/>
              <a:ext cx="1360" cy="1304"/>
            </a:xfrm>
            <a:custGeom>
              <a:avLst/>
              <a:gdLst>
                <a:gd name="T0" fmla="*/ 850 w 1360"/>
                <a:gd name="T1" fmla="*/ 1049 h 1304"/>
                <a:gd name="T2" fmla="*/ 708 w 1360"/>
                <a:gd name="T3" fmla="*/ 1077 h 1304"/>
                <a:gd name="T4" fmla="*/ 708 w 1360"/>
                <a:gd name="T5" fmla="*/ 1219 h 1304"/>
                <a:gd name="T6" fmla="*/ 623 w 1360"/>
                <a:gd name="T7" fmla="*/ 1219 h 1304"/>
                <a:gd name="T8" fmla="*/ 567 w 1360"/>
                <a:gd name="T9" fmla="*/ 1304 h 1304"/>
                <a:gd name="T10" fmla="*/ 482 w 1360"/>
                <a:gd name="T11" fmla="*/ 1247 h 1304"/>
                <a:gd name="T12" fmla="*/ 482 w 1360"/>
                <a:gd name="T13" fmla="*/ 1134 h 1304"/>
                <a:gd name="T14" fmla="*/ 538 w 1360"/>
                <a:gd name="T15" fmla="*/ 1049 h 1304"/>
                <a:gd name="T16" fmla="*/ 510 w 1360"/>
                <a:gd name="T17" fmla="*/ 964 h 1304"/>
                <a:gd name="T18" fmla="*/ 311 w 1360"/>
                <a:gd name="T19" fmla="*/ 907 h 1304"/>
                <a:gd name="T20" fmla="*/ 226 w 1360"/>
                <a:gd name="T21" fmla="*/ 822 h 1304"/>
                <a:gd name="T22" fmla="*/ 28 w 1360"/>
                <a:gd name="T23" fmla="*/ 737 h 1304"/>
                <a:gd name="T24" fmla="*/ 56 w 1360"/>
                <a:gd name="T25" fmla="*/ 652 h 1304"/>
                <a:gd name="T26" fmla="*/ 0 w 1360"/>
                <a:gd name="T27" fmla="*/ 595 h 1304"/>
                <a:gd name="T28" fmla="*/ 28 w 1360"/>
                <a:gd name="T29" fmla="*/ 595 h 1304"/>
                <a:gd name="T30" fmla="*/ 28 w 1360"/>
                <a:gd name="T31" fmla="*/ 510 h 1304"/>
                <a:gd name="T32" fmla="*/ 85 w 1360"/>
                <a:gd name="T33" fmla="*/ 454 h 1304"/>
                <a:gd name="T34" fmla="*/ 85 w 1360"/>
                <a:gd name="T35" fmla="*/ 368 h 1304"/>
                <a:gd name="T36" fmla="*/ 170 w 1360"/>
                <a:gd name="T37" fmla="*/ 312 h 1304"/>
                <a:gd name="T38" fmla="*/ 198 w 1360"/>
                <a:gd name="T39" fmla="*/ 227 h 1304"/>
                <a:gd name="T40" fmla="*/ 198 w 1360"/>
                <a:gd name="T41" fmla="*/ 170 h 1304"/>
                <a:gd name="T42" fmla="*/ 396 w 1360"/>
                <a:gd name="T43" fmla="*/ 57 h 1304"/>
                <a:gd name="T44" fmla="*/ 482 w 1360"/>
                <a:gd name="T45" fmla="*/ 57 h 1304"/>
                <a:gd name="T46" fmla="*/ 538 w 1360"/>
                <a:gd name="T47" fmla="*/ 0 h 1304"/>
                <a:gd name="T48" fmla="*/ 652 w 1360"/>
                <a:gd name="T49" fmla="*/ 0 h 1304"/>
                <a:gd name="T50" fmla="*/ 737 w 1360"/>
                <a:gd name="T51" fmla="*/ 57 h 1304"/>
                <a:gd name="T52" fmla="*/ 737 w 1360"/>
                <a:gd name="T53" fmla="*/ 113 h 1304"/>
                <a:gd name="T54" fmla="*/ 1020 w 1360"/>
                <a:gd name="T55" fmla="*/ 283 h 1304"/>
                <a:gd name="T56" fmla="*/ 1049 w 1360"/>
                <a:gd name="T57" fmla="*/ 340 h 1304"/>
                <a:gd name="T58" fmla="*/ 1162 w 1360"/>
                <a:gd name="T59" fmla="*/ 312 h 1304"/>
                <a:gd name="T60" fmla="*/ 1247 w 1360"/>
                <a:gd name="T61" fmla="*/ 368 h 1304"/>
                <a:gd name="T62" fmla="*/ 1304 w 1360"/>
                <a:gd name="T63" fmla="*/ 340 h 1304"/>
                <a:gd name="T64" fmla="*/ 1304 w 1360"/>
                <a:gd name="T65" fmla="*/ 397 h 1304"/>
                <a:gd name="T66" fmla="*/ 1360 w 1360"/>
                <a:gd name="T67" fmla="*/ 567 h 1304"/>
                <a:gd name="T68" fmla="*/ 1360 w 1360"/>
                <a:gd name="T69" fmla="*/ 765 h 1304"/>
                <a:gd name="T70" fmla="*/ 1304 w 1360"/>
                <a:gd name="T71" fmla="*/ 765 h 1304"/>
                <a:gd name="T72" fmla="*/ 1332 w 1360"/>
                <a:gd name="T73" fmla="*/ 822 h 1304"/>
                <a:gd name="T74" fmla="*/ 1162 w 1360"/>
                <a:gd name="T75" fmla="*/ 765 h 1304"/>
                <a:gd name="T76" fmla="*/ 992 w 1360"/>
                <a:gd name="T77" fmla="*/ 765 h 1304"/>
                <a:gd name="T78" fmla="*/ 878 w 1360"/>
                <a:gd name="T79" fmla="*/ 652 h 1304"/>
                <a:gd name="T80" fmla="*/ 793 w 1360"/>
                <a:gd name="T81" fmla="*/ 709 h 1304"/>
                <a:gd name="T82" fmla="*/ 737 w 1360"/>
                <a:gd name="T83" fmla="*/ 879 h 1304"/>
                <a:gd name="T84" fmla="*/ 850 w 1360"/>
                <a:gd name="T85" fmla="*/ 1049 h 1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360" h="1304">
                  <a:moveTo>
                    <a:pt x="850" y="1049"/>
                  </a:moveTo>
                  <a:lnTo>
                    <a:pt x="708" y="1077"/>
                  </a:lnTo>
                  <a:lnTo>
                    <a:pt x="708" y="1219"/>
                  </a:lnTo>
                  <a:lnTo>
                    <a:pt x="623" y="1219"/>
                  </a:lnTo>
                  <a:lnTo>
                    <a:pt x="567" y="1304"/>
                  </a:lnTo>
                  <a:lnTo>
                    <a:pt x="482" y="1247"/>
                  </a:lnTo>
                  <a:lnTo>
                    <a:pt x="482" y="1134"/>
                  </a:lnTo>
                  <a:lnTo>
                    <a:pt x="538" y="1049"/>
                  </a:lnTo>
                  <a:lnTo>
                    <a:pt x="510" y="964"/>
                  </a:lnTo>
                  <a:lnTo>
                    <a:pt x="311" y="907"/>
                  </a:lnTo>
                  <a:lnTo>
                    <a:pt x="226" y="822"/>
                  </a:lnTo>
                  <a:lnTo>
                    <a:pt x="28" y="737"/>
                  </a:lnTo>
                  <a:lnTo>
                    <a:pt x="56" y="652"/>
                  </a:lnTo>
                  <a:lnTo>
                    <a:pt x="0" y="595"/>
                  </a:lnTo>
                  <a:lnTo>
                    <a:pt x="28" y="595"/>
                  </a:lnTo>
                  <a:lnTo>
                    <a:pt x="28" y="510"/>
                  </a:lnTo>
                  <a:lnTo>
                    <a:pt x="85" y="454"/>
                  </a:lnTo>
                  <a:lnTo>
                    <a:pt x="85" y="368"/>
                  </a:lnTo>
                  <a:lnTo>
                    <a:pt x="170" y="312"/>
                  </a:lnTo>
                  <a:lnTo>
                    <a:pt x="198" y="227"/>
                  </a:lnTo>
                  <a:lnTo>
                    <a:pt x="198" y="170"/>
                  </a:lnTo>
                  <a:lnTo>
                    <a:pt x="396" y="57"/>
                  </a:lnTo>
                  <a:lnTo>
                    <a:pt x="482" y="57"/>
                  </a:lnTo>
                  <a:lnTo>
                    <a:pt x="538" y="0"/>
                  </a:lnTo>
                  <a:lnTo>
                    <a:pt x="652" y="0"/>
                  </a:lnTo>
                  <a:lnTo>
                    <a:pt x="737" y="57"/>
                  </a:lnTo>
                  <a:lnTo>
                    <a:pt x="737" y="113"/>
                  </a:lnTo>
                  <a:lnTo>
                    <a:pt x="1020" y="283"/>
                  </a:lnTo>
                  <a:lnTo>
                    <a:pt x="1049" y="340"/>
                  </a:lnTo>
                  <a:lnTo>
                    <a:pt x="1162" y="312"/>
                  </a:lnTo>
                  <a:lnTo>
                    <a:pt x="1247" y="368"/>
                  </a:lnTo>
                  <a:lnTo>
                    <a:pt x="1304" y="340"/>
                  </a:lnTo>
                  <a:lnTo>
                    <a:pt x="1304" y="397"/>
                  </a:lnTo>
                  <a:lnTo>
                    <a:pt x="1360" y="567"/>
                  </a:lnTo>
                  <a:lnTo>
                    <a:pt x="1360" y="765"/>
                  </a:lnTo>
                  <a:lnTo>
                    <a:pt x="1304" y="765"/>
                  </a:lnTo>
                  <a:lnTo>
                    <a:pt x="1332" y="822"/>
                  </a:lnTo>
                  <a:lnTo>
                    <a:pt x="1162" y="765"/>
                  </a:lnTo>
                  <a:lnTo>
                    <a:pt x="992" y="765"/>
                  </a:lnTo>
                  <a:lnTo>
                    <a:pt x="878" y="652"/>
                  </a:lnTo>
                  <a:lnTo>
                    <a:pt x="793" y="709"/>
                  </a:lnTo>
                  <a:lnTo>
                    <a:pt x="737" y="879"/>
                  </a:lnTo>
                  <a:lnTo>
                    <a:pt x="850" y="1049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453" name="Freeform 45">
              <a:extLst>
                <a:ext uri="{FF2B5EF4-FFF2-40B4-BE49-F238E27FC236}">
                  <a16:creationId xmlns:a16="http://schemas.microsoft.com/office/drawing/2014/main" id="{5829E224-F5F2-4635-B0F6-696ADB7984BA}"/>
                </a:ext>
              </a:extLst>
            </p:cNvPr>
            <p:cNvSpPr>
              <a:spLocks/>
            </p:cNvSpPr>
            <p:nvPr/>
          </p:nvSpPr>
          <p:spPr bwMode="auto">
            <a:xfrm>
              <a:off x="6357" y="2939"/>
              <a:ext cx="850" cy="709"/>
            </a:xfrm>
            <a:custGeom>
              <a:avLst/>
              <a:gdLst>
                <a:gd name="T0" fmla="*/ 652 w 850"/>
                <a:gd name="T1" fmla="*/ 709 h 709"/>
                <a:gd name="T2" fmla="*/ 538 w 850"/>
                <a:gd name="T3" fmla="*/ 680 h 709"/>
                <a:gd name="T4" fmla="*/ 425 w 850"/>
                <a:gd name="T5" fmla="*/ 709 h 709"/>
                <a:gd name="T6" fmla="*/ 340 w 850"/>
                <a:gd name="T7" fmla="*/ 567 h 709"/>
                <a:gd name="T8" fmla="*/ 141 w 850"/>
                <a:gd name="T9" fmla="*/ 510 h 709"/>
                <a:gd name="T10" fmla="*/ 113 w 850"/>
                <a:gd name="T11" fmla="*/ 397 h 709"/>
                <a:gd name="T12" fmla="*/ 0 w 850"/>
                <a:gd name="T13" fmla="*/ 227 h 709"/>
                <a:gd name="T14" fmla="*/ 56 w 850"/>
                <a:gd name="T15" fmla="*/ 57 h 709"/>
                <a:gd name="T16" fmla="*/ 141 w 850"/>
                <a:gd name="T17" fmla="*/ 0 h 709"/>
                <a:gd name="T18" fmla="*/ 255 w 850"/>
                <a:gd name="T19" fmla="*/ 113 h 709"/>
                <a:gd name="T20" fmla="*/ 425 w 850"/>
                <a:gd name="T21" fmla="*/ 113 h 709"/>
                <a:gd name="T22" fmla="*/ 595 w 850"/>
                <a:gd name="T23" fmla="*/ 170 h 709"/>
                <a:gd name="T24" fmla="*/ 567 w 850"/>
                <a:gd name="T25" fmla="*/ 113 h 709"/>
                <a:gd name="T26" fmla="*/ 623 w 850"/>
                <a:gd name="T27" fmla="*/ 113 h 709"/>
                <a:gd name="T28" fmla="*/ 793 w 850"/>
                <a:gd name="T29" fmla="*/ 142 h 709"/>
                <a:gd name="T30" fmla="*/ 793 w 850"/>
                <a:gd name="T31" fmla="*/ 227 h 709"/>
                <a:gd name="T32" fmla="*/ 850 w 850"/>
                <a:gd name="T33" fmla="*/ 340 h 709"/>
                <a:gd name="T34" fmla="*/ 822 w 850"/>
                <a:gd name="T35" fmla="*/ 340 h 709"/>
                <a:gd name="T36" fmla="*/ 822 w 850"/>
                <a:gd name="T37" fmla="*/ 482 h 709"/>
                <a:gd name="T38" fmla="*/ 737 w 850"/>
                <a:gd name="T39" fmla="*/ 510 h 709"/>
                <a:gd name="T40" fmla="*/ 652 w 850"/>
                <a:gd name="T41" fmla="*/ 709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850" h="709">
                  <a:moveTo>
                    <a:pt x="652" y="709"/>
                  </a:moveTo>
                  <a:lnTo>
                    <a:pt x="538" y="680"/>
                  </a:lnTo>
                  <a:lnTo>
                    <a:pt x="425" y="709"/>
                  </a:lnTo>
                  <a:lnTo>
                    <a:pt x="340" y="567"/>
                  </a:lnTo>
                  <a:lnTo>
                    <a:pt x="141" y="510"/>
                  </a:lnTo>
                  <a:lnTo>
                    <a:pt x="113" y="397"/>
                  </a:lnTo>
                  <a:lnTo>
                    <a:pt x="0" y="227"/>
                  </a:lnTo>
                  <a:lnTo>
                    <a:pt x="56" y="57"/>
                  </a:lnTo>
                  <a:lnTo>
                    <a:pt x="141" y="0"/>
                  </a:lnTo>
                  <a:lnTo>
                    <a:pt x="255" y="113"/>
                  </a:lnTo>
                  <a:lnTo>
                    <a:pt x="425" y="113"/>
                  </a:lnTo>
                  <a:lnTo>
                    <a:pt x="595" y="170"/>
                  </a:lnTo>
                  <a:lnTo>
                    <a:pt x="567" y="113"/>
                  </a:lnTo>
                  <a:lnTo>
                    <a:pt x="623" y="113"/>
                  </a:lnTo>
                  <a:lnTo>
                    <a:pt x="793" y="142"/>
                  </a:lnTo>
                  <a:lnTo>
                    <a:pt x="793" y="227"/>
                  </a:lnTo>
                  <a:lnTo>
                    <a:pt x="850" y="340"/>
                  </a:lnTo>
                  <a:lnTo>
                    <a:pt x="822" y="340"/>
                  </a:lnTo>
                  <a:lnTo>
                    <a:pt x="822" y="482"/>
                  </a:lnTo>
                  <a:lnTo>
                    <a:pt x="737" y="510"/>
                  </a:lnTo>
                  <a:lnTo>
                    <a:pt x="652" y="709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454" name="Freeform 46">
              <a:extLst>
                <a:ext uri="{FF2B5EF4-FFF2-40B4-BE49-F238E27FC236}">
                  <a16:creationId xmlns:a16="http://schemas.microsoft.com/office/drawing/2014/main" id="{C41DE39D-F154-4059-9496-6FB2EB1940ED}"/>
                </a:ext>
              </a:extLst>
            </p:cNvPr>
            <p:cNvSpPr>
              <a:spLocks/>
            </p:cNvSpPr>
            <p:nvPr/>
          </p:nvSpPr>
          <p:spPr bwMode="auto">
            <a:xfrm>
              <a:off x="7009" y="3279"/>
              <a:ext cx="652" cy="454"/>
            </a:xfrm>
            <a:custGeom>
              <a:avLst/>
              <a:gdLst>
                <a:gd name="T0" fmla="*/ 56 w 652"/>
                <a:gd name="T1" fmla="*/ 454 h 454"/>
                <a:gd name="T2" fmla="*/ 0 w 652"/>
                <a:gd name="T3" fmla="*/ 369 h 454"/>
                <a:gd name="T4" fmla="*/ 85 w 652"/>
                <a:gd name="T5" fmla="*/ 170 h 454"/>
                <a:gd name="T6" fmla="*/ 170 w 652"/>
                <a:gd name="T7" fmla="*/ 142 h 454"/>
                <a:gd name="T8" fmla="*/ 170 w 652"/>
                <a:gd name="T9" fmla="*/ 0 h 454"/>
                <a:gd name="T10" fmla="*/ 283 w 652"/>
                <a:gd name="T11" fmla="*/ 0 h 454"/>
                <a:gd name="T12" fmla="*/ 510 w 652"/>
                <a:gd name="T13" fmla="*/ 142 h 454"/>
                <a:gd name="T14" fmla="*/ 652 w 652"/>
                <a:gd name="T15" fmla="*/ 85 h 454"/>
                <a:gd name="T16" fmla="*/ 595 w 652"/>
                <a:gd name="T17" fmla="*/ 454 h 454"/>
                <a:gd name="T18" fmla="*/ 141 w 652"/>
                <a:gd name="T19" fmla="*/ 425 h 454"/>
                <a:gd name="T20" fmla="*/ 56 w 652"/>
                <a:gd name="T21" fmla="*/ 454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52" h="454">
                  <a:moveTo>
                    <a:pt x="56" y="454"/>
                  </a:moveTo>
                  <a:lnTo>
                    <a:pt x="0" y="369"/>
                  </a:lnTo>
                  <a:lnTo>
                    <a:pt x="85" y="170"/>
                  </a:lnTo>
                  <a:lnTo>
                    <a:pt x="170" y="142"/>
                  </a:lnTo>
                  <a:lnTo>
                    <a:pt x="170" y="0"/>
                  </a:lnTo>
                  <a:lnTo>
                    <a:pt x="283" y="0"/>
                  </a:lnTo>
                  <a:lnTo>
                    <a:pt x="510" y="142"/>
                  </a:lnTo>
                  <a:lnTo>
                    <a:pt x="652" y="85"/>
                  </a:lnTo>
                  <a:lnTo>
                    <a:pt x="595" y="454"/>
                  </a:lnTo>
                  <a:lnTo>
                    <a:pt x="141" y="425"/>
                  </a:lnTo>
                  <a:lnTo>
                    <a:pt x="56" y="454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455" name="Freeform 47">
              <a:extLst>
                <a:ext uri="{FF2B5EF4-FFF2-40B4-BE49-F238E27FC236}">
                  <a16:creationId xmlns:a16="http://schemas.microsoft.com/office/drawing/2014/main" id="{683FF73F-29A6-4306-8D24-0ED58BD67CF9}"/>
                </a:ext>
              </a:extLst>
            </p:cNvPr>
            <p:cNvSpPr>
              <a:spLocks/>
            </p:cNvSpPr>
            <p:nvPr/>
          </p:nvSpPr>
          <p:spPr bwMode="auto">
            <a:xfrm>
              <a:off x="7037" y="3704"/>
              <a:ext cx="595" cy="312"/>
            </a:xfrm>
            <a:custGeom>
              <a:avLst/>
              <a:gdLst>
                <a:gd name="T0" fmla="*/ 567 w 595"/>
                <a:gd name="T1" fmla="*/ 29 h 312"/>
                <a:gd name="T2" fmla="*/ 113 w 595"/>
                <a:gd name="T3" fmla="*/ 0 h 312"/>
                <a:gd name="T4" fmla="*/ 28 w 595"/>
                <a:gd name="T5" fmla="*/ 29 h 312"/>
                <a:gd name="T6" fmla="*/ 0 w 595"/>
                <a:gd name="T7" fmla="*/ 114 h 312"/>
                <a:gd name="T8" fmla="*/ 113 w 595"/>
                <a:gd name="T9" fmla="*/ 142 h 312"/>
                <a:gd name="T10" fmla="*/ 340 w 595"/>
                <a:gd name="T11" fmla="*/ 312 h 312"/>
                <a:gd name="T12" fmla="*/ 510 w 595"/>
                <a:gd name="T13" fmla="*/ 312 h 312"/>
                <a:gd name="T14" fmla="*/ 510 w 595"/>
                <a:gd name="T15" fmla="*/ 199 h 312"/>
                <a:gd name="T16" fmla="*/ 595 w 595"/>
                <a:gd name="T17" fmla="*/ 57 h 312"/>
                <a:gd name="T18" fmla="*/ 567 w 595"/>
                <a:gd name="T19" fmla="*/ 29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95" h="312">
                  <a:moveTo>
                    <a:pt x="567" y="29"/>
                  </a:moveTo>
                  <a:lnTo>
                    <a:pt x="113" y="0"/>
                  </a:lnTo>
                  <a:lnTo>
                    <a:pt x="28" y="29"/>
                  </a:lnTo>
                  <a:lnTo>
                    <a:pt x="0" y="114"/>
                  </a:lnTo>
                  <a:lnTo>
                    <a:pt x="113" y="142"/>
                  </a:lnTo>
                  <a:lnTo>
                    <a:pt x="340" y="312"/>
                  </a:lnTo>
                  <a:lnTo>
                    <a:pt x="510" y="312"/>
                  </a:lnTo>
                  <a:lnTo>
                    <a:pt x="510" y="199"/>
                  </a:lnTo>
                  <a:lnTo>
                    <a:pt x="595" y="57"/>
                  </a:lnTo>
                  <a:lnTo>
                    <a:pt x="567" y="29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456" name="Freeform 48">
              <a:extLst>
                <a:ext uri="{FF2B5EF4-FFF2-40B4-BE49-F238E27FC236}">
                  <a16:creationId xmlns:a16="http://schemas.microsoft.com/office/drawing/2014/main" id="{655B7E1D-F0A7-4AB9-A021-76CC4B10EFB2}"/>
                </a:ext>
              </a:extLst>
            </p:cNvPr>
            <p:cNvSpPr>
              <a:spLocks/>
            </p:cNvSpPr>
            <p:nvPr/>
          </p:nvSpPr>
          <p:spPr bwMode="auto">
            <a:xfrm>
              <a:off x="7150" y="3052"/>
              <a:ext cx="539" cy="369"/>
            </a:xfrm>
            <a:custGeom>
              <a:avLst/>
              <a:gdLst>
                <a:gd name="T0" fmla="*/ 511 w 539"/>
                <a:gd name="T1" fmla="*/ 312 h 369"/>
                <a:gd name="T2" fmla="*/ 369 w 539"/>
                <a:gd name="T3" fmla="*/ 369 h 369"/>
                <a:gd name="T4" fmla="*/ 142 w 539"/>
                <a:gd name="T5" fmla="*/ 227 h 369"/>
                <a:gd name="T6" fmla="*/ 57 w 539"/>
                <a:gd name="T7" fmla="*/ 227 h 369"/>
                <a:gd name="T8" fmla="*/ 0 w 539"/>
                <a:gd name="T9" fmla="*/ 114 h 369"/>
                <a:gd name="T10" fmla="*/ 0 w 539"/>
                <a:gd name="T11" fmla="*/ 29 h 369"/>
                <a:gd name="T12" fmla="*/ 171 w 539"/>
                <a:gd name="T13" fmla="*/ 0 h 369"/>
                <a:gd name="T14" fmla="*/ 539 w 539"/>
                <a:gd name="T15" fmla="*/ 57 h 369"/>
                <a:gd name="T16" fmla="*/ 539 w 539"/>
                <a:gd name="T17" fmla="*/ 114 h 369"/>
                <a:gd name="T18" fmla="*/ 482 w 539"/>
                <a:gd name="T19" fmla="*/ 255 h 369"/>
                <a:gd name="T20" fmla="*/ 511 w 539"/>
                <a:gd name="T21" fmla="*/ 312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39" h="369">
                  <a:moveTo>
                    <a:pt x="511" y="312"/>
                  </a:moveTo>
                  <a:lnTo>
                    <a:pt x="369" y="369"/>
                  </a:lnTo>
                  <a:lnTo>
                    <a:pt x="142" y="227"/>
                  </a:lnTo>
                  <a:lnTo>
                    <a:pt x="57" y="227"/>
                  </a:lnTo>
                  <a:lnTo>
                    <a:pt x="0" y="114"/>
                  </a:lnTo>
                  <a:lnTo>
                    <a:pt x="0" y="29"/>
                  </a:lnTo>
                  <a:lnTo>
                    <a:pt x="171" y="0"/>
                  </a:lnTo>
                  <a:lnTo>
                    <a:pt x="539" y="57"/>
                  </a:lnTo>
                  <a:lnTo>
                    <a:pt x="539" y="114"/>
                  </a:lnTo>
                  <a:lnTo>
                    <a:pt x="482" y="255"/>
                  </a:lnTo>
                  <a:lnTo>
                    <a:pt x="511" y="312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457" name="Freeform 49">
              <a:extLst>
                <a:ext uri="{FF2B5EF4-FFF2-40B4-BE49-F238E27FC236}">
                  <a16:creationId xmlns:a16="http://schemas.microsoft.com/office/drawing/2014/main" id="{2E3AC921-5CC1-4C0E-9B6A-1A390D0EEBA9}"/>
                </a:ext>
              </a:extLst>
            </p:cNvPr>
            <p:cNvSpPr>
              <a:spLocks/>
            </p:cNvSpPr>
            <p:nvPr/>
          </p:nvSpPr>
          <p:spPr bwMode="auto">
            <a:xfrm>
              <a:off x="6980" y="2797"/>
              <a:ext cx="709" cy="312"/>
            </a:xfrm>
            <a:custGeom>
              <a:avLst/>
              <a:gdLst>
                <a:gd name="T0" fmla="*/ 709 w 709"/>
                <a:gd name="T1" fmla="*/ 312 h 312"/>
                <a:gd name="T2" fmla="*/ 341 w 709"/>
                <a:gd name="T3" fmla="*/ 255 h 312"/>
                <a:gd name="T4" fmla="*/ 170 w 709"/>
                <a:gd name="T5" fmla="*/ 284 h 312"/>
                <a:gd name="T6" fmla="*/ 0 w 709"/>
                <a:gd name="T7" fmla="*/ 255 h 312"/>
                <a:gd name="T8" fmla="*/ 0 w 709"/>
                <a:gd name="T9" fmla="*/ 57 h 312"/>
                <a:gd name="T10" fmla="*/ 170 w 709"/>
                <a:gd name="T11" fmla="*/ 0 h 312"/>
                <a:gd name="T12" fmla="*/ 227 w 709"/>
                <a:gd name="T13" fmla="*/ 57 h 312"/>
                <a:gd name="T14" fmla="*/ 482 w 709"/>
                <a:gd name="T15" fmla="*/ 85 h 312"/>
                <a:gd name="T16" fmla="*/ 596 w 709"/>
                <a:gd name="T17" fmla="*/ 0 h 312"/>
                <a:gd name="T18" fmla="*/ 681 w 709"/>
                <a:gd name="T19" fmla="*/ 29 h 312"/>
                <a:gd name="T20" fmla="*/ 709 w 709"/>
                <a:gd name="T21" fmla="*/ 312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09" h="312">
                  <a:moveTo>
                    <a:pt x="709" y="312"/>
                  </a:moveTo>
                  <a:lnTo>
                    <a:pt x="341" y="255"/>
                  </a:lnTo>
                  <a:lnTo>
                    <a:pt x="170" y="284"/>
                  </a:lnTo>
                  <a:lnTo>
                    <a:pt x="0" y="255"/>
                  </a:lnTo>
                  <a:lnTo>
                    <a:pt x="0" y="57"/>
                  </a:lnTo>
                  <a:lnTo>
                    <a:pt x="170" y="0"/>
                  </a:lnTo>
                  <a:lnTo>
                    <a:pt x="227" y="57"/>
                  </a:lnTo>
                  <a:lnTo>
                    <a:pt x="482" y="85"/>
                  </a:lnTo>
                  <a:lnTo>
                    <a:pt x="596" y="0"/>
                  </a:lnTo>
                  <a:lnTo>
                    <a:pt x="681" y="29"/>
                  </a:lnTo>
                  <a:lnTo>
                    <a:pt x="709" y="312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458" name="Freeform 50">
              <a:extLst>
                <a:ext uri="{FF2B5EF4-FFF2-40B4-BE49-F238E27FC236}">
                  <a16:creationId xmlns:a16="http://schemas.microsoft.com/office/drawing/2014/main" id="{1C315019-AC19-4C7D-8053-0CD79E75C6E3}"/>
                </a:ext>
              </a:extLst>
            </p:cNvPr>
            <p:cNvSpPr>
              <a:spLocks/>
            </p:cNvSpPr>
            <p:nvPr/>
          </p:nvSpPr>
          <p:spPr bwMode="auto">
            <a:xfrm>
              <a:off x="6328" y="1890"/>
              <a:ext cx="1389" cy="964"/>
            </a:xfrm>
            <a:custGeom>
              <a:avLst/>
              <a:gdLst>
                <a:gd name="T0" fmla="*/ 1361 w 1389"/>
                <a:gd name="T1" fmla="*/ 794 h 964"/>
                <a:gd name="T2" fmla="*/ 1389 w 1389"/>
                <a:gd name="T3" fmla="*/ 652 h 964"/>
                <a:gd name="T4" fmla="*/ 1361 w 1389"/>
                <a:gd name="T5" fmla="*/ 510 h 964"/>
                <a:gd name="T6" fmla="*/ 1219 w 1389"/>
                <a:gd name="T7" fmla="*/ 539 h 964"/>
                <a:gd name="T8" fmla="*/ 936 w 1389"/>
                <a:gd name="T9" fmla="*/ 397 h 964"/>
                <a:gd name="T10" fmla="*/ 879 w 1389"/>
                <a:gd name="T11" fmla="*/ 482 h 964"/>
                <a:gd name="T12" fmla="*/ 737 w 1389"/>
                <a:gd name="T13" fmla="*/ 454 h 964"/>
                <a:gd name="T14" fmla="*/ 709 w 1389"/>
                <a:gd name="T15" fmla="*/ 340 h 964"/>
                <a:gd name="T16" fmla="*/ 596 w 1389"/>
                <a:gd name="T17" fmla="*/ 284 h 964"/>
                <a:gd name="T18" fmla="*/ 596 w 1389"/>
                <a:gd name="T19" fmla="*/ 142 h 964"/>
                <a:gd name="T20" fmla="*/ 482 w 1389"/>
                <a:gd name="T21" fmla="*/ 0 h 964"/>
                <a:gd name="T22" fmla="*/ 426 w 1389"/>
                <a:gd name="T23" fmla="*/ 85 h 964"/>
                <a:gd name="T24" fmla="*/ 142 w 1389"/>
                <a:gd name="T25" fmla="*/ 57 h 964"/>
                <a:gd name="T26" fmla="*/ 142 w 1389"/>
                <a:gd name="T27" fmla="*/ 142 h 964"/>
                <a:gd name="T28" fmla="*/ 114 w 1389"/>
                <a:gd name="T29" fmla="*/ 198 h 964"/>
                <a:gd name="T30" fmla="*/ 57 w 1389"/>
                <a:gd name="T31" fmla="*/ 198 h 964"/>
                <a:gd name="T32" fmla="*/ 0 w 1389"/>
                <a:gd name="T33" fmla="*/ 369 h 964"/>
                <a:gd name="T34" fmla="*/ 227 w 1389"/>
                <a:gd name="T35" fmla="*/ 397 h 964"/>
                <a:gd name="T36" fmla="*/ 255 w 1389"/>
                <a:gd name="T37" fmla="*/ 340 h 964"/>
                <a:gd name="T38" fmla="*/ 397 w 1389"/>
                <a:gd name="T39" fmla="*/ 425 h 964"/>
                <a:gd name="T40" fmla="*/ 596 w 1389"/>
                <a:gd name="T41" fmla="*/ 369 h 964"/>
                <a:gd name="T42" fmla="*/ 624 w 1389"/>
                <a:gd name="T43" fmla="*/ 595 h 964"/>
                <a:gd name="T44" fmla="*/ 539 w 1389"/>
                <a:gd name="T45" fmla="*/ 539 h 964"/>
                <a:gd name="T46" fmla="*/ 596 w 1389"/>
                <a:gd name="T47" fmla="*/ 737 h 964"/>
                <a:gd name="T48" fmla="*/ 596 w 1389"/>
                <a:gd name="T49" fmla="*/ 765 h 964"/>
                <a:gd name="T50" fmla="*/ 596 w 1389"/>
                <a:gd name="T51" fmla="*/ 794 h 964"/>
                <a:gd name="T52" fmla="*/ 652 w 1389"/>
                <a:gd name="T53" fmla="*/ 964 h 964"/>
                <a:gd name="T54" fmla="*/ 822 w 1389"/>
                <a:gd name="T55" fmla="*/ 907 h 964"/>
                <a:gd name="T56" fmla="*/ 794 w 1389"/>
                <a:gd name="T57" fmla="*/ 851 h 964"/>
                <a:gd name="T58" fmla="*/ 879 w 1389"/>
                <a:gd name="T59" fmla="*/ 794 h 964"/>
                <a:gd name="T60" fmla="*/ 1049 w 1389"/>
                <a:gd name="T61" fmla="*/ 822 h 964"/>
                <a:gd name="T62" fmla="*/ 1078 w 1389"/>
                <a:gd name="T63" fmla="*/ 737 h 964"/>
                <a:gd name="T64" fmla="*/ 1219 w 1389"/>
                <a:gd name="T65" fmla="*/ 680 h 964"/>
                <a:gd name="T66" fmla="*/ 1361 w 1389"/>
                <a:gd name="T67" fmla="*/ 794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389" h="964">
                  <a:moveTo>
                    <a:pt x="1361" y="794"/>
                  </a:moveTo>
                  <a:lnTo>
                    <a:pt x="1389" y="652"/>
                  </a:lnTo>
                  <a:lnTo>
                    <a:pt x="1361" y="510"/>
                  </a:lnTo>
                  <a:lnTo>
                    <a:pt x="1219" y="539"/>
                  </a:lnTo>
                  <a:lnTo>
                    <a:pt x="936" y="397"/>
                  </a:lnTo>
                  <a:lnTo>
                    <a:pt x="879" y="482"/>
                  </a:lnTo>
                  <a:lnTo>
                    <a:pt x="737" y="454"/>
                  </a:lnTo>
                  <a:lnTo>
                    <a:pt x="709" y="340"/>
                  </a:lnTo>
                  <a:lnTo>
                    <a:pt x="596" y="284"/>
                  </a:lnTo>
                  <a:lnTo>
                    <a:pt x="596" y="142"/>
                  </a:lnTo>
                  <a:lnTo>
                    <a:pt x="482" y="0"/>
                  </a:lnTo>
                  <a:lnTo>
                    <a:pt x="426" y="85"/>
                  </a:lnTo>
                  <a:lnTo>
                    <a:pt x="142" y="57"/>
                  </a:lnTo>
                  <a:lnTo>
                    <a:pt x="142" y="142"/>
                  </a:lnTo>
                  <a:lnTo>
                    <a:pt x="114" y="198"/>
                  </a:lnTo>
                  <a:lnTo>
                    <a:pt x="57" y="198"/>
                  </a:lnTo>
                  <a:lnTo>
                    <a:pt x="0" y="369"/>
                  </a:lnTo>
                  <a:lnTo>
                    <a:pt x="227" y="397"/>
                  </a:lnTo>
                  <a:lnTo>
                    <a:pt x="255" y="340"/>
                  </a:lnTo>
                  <a:lnTo>
                    <a:pt x="397" y="425"/>
                  </a:lnTo>
                  <a:lnTo>
                    <a:pt x="596" y="369"/>
                  </a:lnTo>
                  <a:lnTo>
                    <a:pt x="624" y="595"/>
                  </a:lnTo>
                  <a:lnTo>
                    <a:pt x="539" y="539"/>
                  </a:lnTo>
                  <a:lnTo>
                    <a:pt x="596" y="737"/>
                  </a:lnTo>
                  <a:lnTo>
                    <a:pt x="596" y="765"/>
                  </a:lnTo>
                  <a:lnTo>
                    <a:pt x="596" y="794"/>
                  </a:lnTo>
                  <a:lnTo>
                    <a:pt x="652" y="964"/>
                  </a:lnTo>
                  <a:lnTo>
                    <a:pt x="822" y="907"/>
                  </a:lnTo>
                  <a:lnTo>
                    <a:pt x="794" y="851"/>
                  </a:lnTo>
                  <a:lnTo>
                    <a:pt x="879" y="794"/>
                  </a:lnTo>
                  <a:lnTo>
                    <a:pt x="1049" y="822"/>
                  </a:lnTo>
                  <a:lnTo>
                    <a:pt x="1078" y="737"/>
                  </a:lnTo>
                  <a:lnTo>
                    <a:pt x="1219" y="680"/>
                  </a:lnTo>
                  <a:lnTo>
                    <a:pt x="1361" y="794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459" name="Freeform 51">
              <a:extLst>
                <a:ext uri="{FF2B5EF4-FFF2-40B4-BE49-F238E27FC236}">
                  <a16:creationId xmlns:a16="http://schemas.microsoft.com/office/drawing/2014/main" id="{AA3CA4B8-CA93-49CB-BBD9-D3629501FFF5}"/>
                </a:ext>
              </a:extLst>
            </p:cNvPr>
            <p:cNvSpPr>
              <a:spLocks/>
            </p:cNvSpPr>
            <p:nvPr/>
          </p:nvSpPr>
          <p:spPr bwMode="auto">
            <a:xfrm>
              <a:off x="7122" y="2570"/>
              <a:ext cx="567" cy="312"/>
            </a:xfrm>
            <a:custGeom>
              <a:avLst/>
              <a:gdLst>
                <a:gd name="T0" fmla="*/ 567 w 567"/>
                <a:gd name="T1" fmla="*/ 114 h 312"/>
                <a:gd name="T2" fmla="*/ 539 w 567"/>
                <a:gd name="T3" fmla="*/ 256 h 312"/>
                <a:gd name="T4" fmla="*/ 454 w 567"/>
                <a:gd name="T5" fmla="*/ 227 h 312"/>
                <a:gd name="T6" fmla="*/ 340 w 567"/>
                <a:gd name="T7" fmla="*/ 312 h 312"/>
                <a:gd name="T8" fmla="*/ 85 w 567"/>
                <a:gd name="T9" fmla="*/ 284 h 312"/>
                <a:gd name="T10" fmla="*/ 28 w 567"/>
                <a:gd name="T11" fmla="*/ 227 h 312"/>
                <a:gd name="T12" fmla="*/ 0 w 567"/>
                <a:gd name="T13" fmla="*/ 171 h 312"/>
                <a:gd name="T14" fmla="*/ 85 w 567"/>
                <a:gd name="T15" fmla="*/ 114 h 312"/>
                <a:gd name="T16" fmla="*/ 255 w 567"/>
                <a:gd name="T17" fmla="*/ 142 h 312"/>
                <a:gd name="T18" fmla="*/ 284 w 567"/>
                <a:gd name="T19" fmla="*/ 57 h 312"/>
                <a:gd name="T20" fmla="*/ 425 w 567"/>
                <a:gd name="T21" fmla="*/ 0 h 312"/>
                <a:gd name="T22" fmla="*/ 567 w 567"/>
                <a:gd name="T23" fmla="*/ 114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67" h="312">
                  <a:moveTo>
                    <a:pt x="567" y="114"/>
                  </a:moveTo>
                  <a:lnTo>
                    <a:pt x="539" y="256"/>
                  </a:lnTo>
                  <a:lnTo>
                    <a:pt x="454" y="227"/>
                  </a:lnTo>
                  <a:lnTo>
                    <a:pt x="340" y="312"/>
                  </a:lnTo>
                  <a:lnTo>
                    <a:pt x="85" y="284"/>
                  </a:lnTo>
                  <a:lnTo>
                    <a:pt x="28" y="227"/>
                  </a:lnTo>
                  <a:lnTo>
                    <a:pt x="0" y="171"/>
                  </a:lnTo>
                  <a:lnTo>
                    <a:pt x="85" y="114"/>
                  </a:lnTo>
                  <a:lnTo>
                    <a:pt x="255" y="142"/>
                  </a:lnTo>
                  <a:lnTo>
                    <a:pt x="284" y="57"/>
                  </a:lnTo>
                  <a:lnTo>
                    <a:pt x="425" y="0"/>
                  </a:lnTo>
                  <a:lnTo>
                    <a:pt x="567" y="114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460" name="Freeform 52">
              <a:extLst>
                <a:ext uri="{FF2B5EF4-FFF2-40B4-BE49-F238E27FC236}">
                  <a16:creationId xmlns:a16="http://schemas.microsoft.com/office/drawing/2014/main" id="{F4BA1B9F-69A6-4458-8CC8-C07BDEA3BCD2}"/>
                </a:ext>
              </a:extLst>
            </p:cNvPr>
            <p:cNvSpPr>
              <a:spLocks/>
            </p:cNvSpPr>
            <p:nvPr/>
          </p:nvSpPr>
          <p:spPr bwMode="auto">
            <a:xfrm>
              <a:off x="6272" y="2230"/>
              <a:ext cx="680" cy="425"/>
            </a:xfrm>
            <a:custGeom>
              <a:avLst/>
              <a:gdLst>
                <a:gd name="T0" fmla="*/ 680 w 680"/>
                <a:gd name="T1" fmla="*/ 255 h 425"/>
                <a:gd name="T2" fmla="*/ 652 w 680"/>
                <a:gd name="T3" fmla="*/ 29 h 425"/>
                <a:gd name="T4" fmla="*/ 453 w 680"/>
                <a:gd name="T5" fmla="*/ 85 h 425"/>
                <a:gd name="T6" fmla="*/ 311 w 680"/>
                <a:gd name="T7" fmla="*/ 0 h 425"/>
                <a:gd name="T8" fmla="*/ 283 w 680"/>
                <a:gd name="T9" fmla="*/ 57 h 425"/>
                <a:gd name="T10" fmla="*/ 56 w 680"/>
                <a:gd name="T11" fmla="*/ 29 h 425"/>
                <a:gd name="T12" fmla="*/ 0 w 680"/>
                <a:gd name="T13" fmla="*/ 57 h 425"/>
                <a:gd name="T14" fmla="*/ 85 w 680"/>
                <a:gd name="T15" fmla="*/ 114 h 425"/>
                <a:gd name="T16" fmla="*/ 85 w 680"/>
                <a:gd name="T17" fmla="*/ 170 h 425"/>
                <a:gd name="T18" fmla="*/ 368 w 680"/>
                <a:gd name="T19" fmla="*/ 340 h 425"/>
                <a:gd name="T20" fmla="*/ 397 w 680"/>
                <a:gd name="T21" fmla="*/ 397 h 425"/>
                <a:gd name="T22" fmla="*/ 510 w 680"/>
                <a:gd name="T23" fmla="*/ 369 h 425"/>
                <a:gd name="T24" fmla="*/ 595 w 680"/>
                <a:gd name="T25" fmla="*/ 425 h 425"/>
                <a:gd name="T26" fmla="*/ 652 w 680"/>
                <a:gd name="T27" fmla="*/ 397 h 425"/>
                <a:gd name="T28" fmla="*/ 595 w 680"/>
                <a:gd name="T29" fmla="*/ 199 h 425"/>
                <a:gd name="T30" fmla="*/ 680 w 680"/>
                <a:gd name="T31" fmla="*/ 255 h 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680" h="425">
                  <a:moveTo>
                    <a:pt x="680" y="255"/>
                  </a:moveTo>
                  <a:lnTo>
                    <a:pt x="652" y="29"/>
                  </a:lnTo>
                  <a:lnTo>
                    <a:pt x="453" y="85"/>
                  </a:lnTo>
                  <a:lnTo>
                    <a:pt x="311" y="0"/>
                  </a:lnTo>
                  <a:lnTo>
                    <a:pt x="283" y="57"/>
                  </a:lnTo>
                  <a:lnTo>
                    <a:pt x="56" y="29"/>
                  </a:lnTo>
                  <a:lnTo>
                    <a:pt x="0" y="57"/>
                  </a:lnTo>
                  <a:lnTo>
                    <a:pt x="85" y="114"/>
                  </a:lnTo>
                  <a:lnTo>
                    <a:pt x="85" y="170"/>
                  </a:lnTo>
                  <a:lnTo>
                    <a:pt x="368" y="340"/>
                  </a:lnTo>
                  <a:lnTo>
                    <a:pt x="397" y="397"/>
                  </a:lnTo>
                  <a:lnTo>
                    <a:pt x="510" y="369"/>
                  </a:lnTo>
                  <a:lnTo>
                    <a:pt x="595" y="425"/>
                  </a:lnTo>
                  <a:lnTo>
                    <a:pt x="652" y="397"/>
                  </a:lnTo>
                  <a:lnTo>
                    <a:pt x="595" y="199"/>
                  </a:lnTo>
                  <a:lnTo>
                    <a:pt x="680" y="255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461" name="Freeform 53">
              <a:extLst>
                <a:ext uri="{FF2B5EF4-FFF2-40B4-BE49-F238E27FC236}">
                  <a16:creationId xmlns:a16="http://schemas.microsoft.com/office/drawing/2014/main" id="{DCDA7E77-B302-4960-9242-04982614002D}"/>
                </a:ext>
              </a:extLst>
            </p:cNvPr>
            <p:cNvSpPr>
              <a:spLocks/>
            </p:cNvSpPr>
            <p:nvPr/>
          </p:nvSpPr>
          <p:spPr bwMode="auto">
            <a:xfrm>
              <a:off x="5705" y="1408"/>
              <a:ext cx="765" cy="851"/>
            </a:xfrm>
            <a:custGeom>
              <a:avLst/>
              <a:gdLst>
                <a:gd name="T0" fmla="*/ 765 w 765"/>
                <a:gd name="T1" fmla="*/ 539 h 851"/>
                <a:gd name="T2" fmla="*/ 765 w 765"/>
                <a:gd name="T3" fmla="*/ 624 h 851"/>
                <a:gd name="T4" fmla="*/ 737 w 765"/>
                <a:gd name="T5" fmla="*/ 680 h 851"/>
                <a:gd name="T6" fmla="*/ 680 w 765"/>
                <a:gd name="T7" fmla="*/ 680 h 851"/>
                <a:gd name="T8" fmla="*/ 623 w 765"/>
                <a:gd name="T9" fmla="*/ 851 h 851"/>
                <a:gd name="T10" fmla="*/ 567 w 765"/>
                <a:gd name="T11" fmla="*/ 766 h 851"/>
                <a:gd name="T12" fmla="*/ 623 w 765"/>
                <a:gd name="T13" fmla="*/ 624 h 851"/>
                <a:gd name="T14" fmla="*/ 567 w 765"/>
                <a:gd name="T15" fmla="*/ 624 h 851"/>
                <a:gd name="T16" fmla="*/ 425 w 765"/>
                <a:gd name="T17" fmla="*/ 680 h 851"/>
                <a:gd name="T18" fmla="*/ 397 w 765"/>
                <a:gd name="T19" fmla="*/ 539 h 851"/>
                <a:gd name="T20" fmla="*/ 198 w 765"/>
                <a:gd name="T21" fmla="*/ 482 h 851"/>
                <a:gd name="T22" fmla="*/ 113 w 765"/>
                <a:gd name="T23" fmla="*/ 312 h 851"/>
                <a:gd name="T24" fmla="*/ 141 w 765"/>
                <a:gd name="T25" fmla="*/ 255 h 851"/>
                <a:gd name="T26" fmla="*/ 0 w 765"/>
                <a:gd name="T27" fmla="*/ 57 h 851"/>
                <a:gd name="T28" fmla="*/ 56 w 765"/>
                <a:gd name="T29" fmla="*/ 28 h 851"/>
                <a:gd name="T30" fmla="*/ 113 w 765"/>
                <a:gd name="T31" fmla="*/ 0 h 851"/>
                <a:gd name="T32" fmla="*/ 226 w 765"/>
                <a:gd name="T33" fmla="*/ 142 h 851"/>
                <a:gd name="T34" fmla="*/ 226 w 765"/>
                <a:gd name="T35" fmla="*/ 57 h 851"/>
                <a:gd name="T36" fmla="*/ 311 w 765"/>
                <a:gd name="T37" fmla="*/ 0 h 851"/>
                <a:gd name="T38" fmla="*/ 368 w 765"/>
                <a:gd name="T39" fmla="*/ 28 h 851"/>
                <a:gd name="T40" fmla="*/ 453 w 765"/>
                <a:gd name="T41" fmla="*/ 0 h 851"/>
                <a:gd name="T42" fmla="*/ 510 w 765"/>
                <a:gd name="T43" fmla="*/ 57 h 851"/>
                <a:gd name="T44" fmla="*/ 453 w 765"/>
                <a:gd name="T45" fmla="*/ 85 h 851"/>
                <a:gd name="T46" fmla="*/ 453 w 765"/>
                <a:gd name="T47" fmla="*/ 142 h 851"/>
                <a:gd name="T48" fmla="*/ 538 w 765"/>
                <a:gd name="T49" fmla="*/ 170 h 851"/>
                <a:gd name="T50" fmla="*/ 510 w 765"/>
                <a:gd name="T51" fmla="*/ 284 h 851"/>
                <a:gd name="T52" fmla="*/ 538 w 765"/>
                <a:gd name="T53" fmla="*/ 454 h 851"/>
                <a:gd name="T54" fmla="*/ 652 w 765"/>
                <a:gd name="T55" fmla="*/ 539 h 851"/>
                <a:gd name="T56" fmla="*/ 765 w 765"/>
                <a:gd name="T57" fmla="*/ 539 h 8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765" h="851">
                  <a:moveTo>
                    <a:pt x="765" y="539"/>
                  </a:moveTo>
                  <a:lnTo>
                    <a:pt x="765" y="624"/>
                  </a:lnTo>
                  <a:lnTo>
                    <a:pt x="737" y="680"/>
                  </a:lnTo>
                  <a:lnTo>
                    <a:pt x="680" y="680"/>
                  </a:lnTo>
                  <a:lnTo>
                    <a:pt x="623" y="851"/>
                  </a:lnTo>
                  <a:lnTo>
                    <a:pt x="567" y="766"/>
                  </a:lnTo>
                  <a:lnTo>
                    <a:pt x="623" y="624"/>
                  </a:lnTo>
                  <a:lnTo>
                    <a:pt x="567" y="624"/>
                  </a:lnTo>
                  <a:lnTo>
                    <a:pt x="425" y="680"/>
                  </a:lnTo>
                  <a:lnTo>
                    <a:pt x="397" y="539"/>
                  </a:lnTo>
                  <a:lnTo>
                    <a:pt x="198" y="482"/>
                  </a:lnTo>
                  <a:lnTo>
                    <a:pt x="113" y="312"/>
                  </a:lnTo>
                  <a:lnTo>
                    <a:pt x="141" y="255"/>
                  </a:lnTo>
                  <a:lnTo>
                    <a:pt x="0" y="57"/>
                  </a:lnTo>
                  <a:lnTo>
                    <a:pt x="56" y="28"/>
                  </a:lnTo>
                  <a:lnTo>
                    <a:pt x="113" y="0"/>
                  </a:lnTo>
                  <a:lnTo>
                    <a:pt x="226" y="142"/>
                  </a:lnTo>
                  <a:lnTo>
                    <a:pt x="226" y="57"/>
                  </a:lnTo>
                  <a:lnTo>
                    <a:pt x="311" y="0"/>
                  </a:lnTo>
                  <a:lnTo>
                    <a:pt x="368" y="28"/>
                  </a:lnTo>
                  <a:lnTo>
                    <a:pt x="453" y="0"/>
                  </a:lnTo>
                  <a:lnTo>
                    <a:pt x="510" y="57"/>
                  </a:lnTo>
                  <a:lnTo>
                    <a:pt x="453" y="85"/>
                  </a:lnTo>
                  <a:lnTo>
                    <a:pt x="453" y="142"/>
                  </a:lnTo>
                  <a:lnTo>
                    <a:pt x="538" y="170"/>
                  </a:lnTo>
                  <a:lnTo>
                    <a:pt x="510" y="284"/>
                  </a:lnTo>
                  <a:lnTo>
                    <a:pt x="538" y="454"/>
                  </a:lnTo>
                  <a:lnTo>
                    <a:pt x="652" y="539"/>
                  </a:lnTo>
                  <a:lnTo>
                    <a:pt x="765" y="539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462" name="Freeform 54">
              <a:extLst>
                <a:ext uri="{FF2B5EF4-FFF2-40B4-BE49-F238E27FC236}">
                  <a16:creationId xmlns:a16="http://schemas.microsoft.com/office/drawing/2014/main" id="{BC657025-65A7-4097-9AD7-FD213D2AE0B9}"/>
                </a:ext>
              </a:extLst>
            </p:cNvPr>
            <p:cNvSpPr>
              <a:spLocks/>
            </p:cNvSpPr>
            <p:nvPr/>
          </p:nvSpPr>
          <p:spPr bwMode="auto">
            <a:xfrm>
              <a:off x="6810" y="1238"/>
              <a:ext cx="879" cy="1191"/>
            </a:xfrm>
            <a:custGeom>
              <a:avLst/>
              <a:gdLst>
                <a:gd name="T0" fmla="*/ 879 w 879"/>
                <a:gd name="T1" fmla="*/ 1162 h 1191"/>
                <a:gd name="T2" fmla="*/ 737 w 879"/>
                <a:gd name="T3" fmla="*/ 1191 h 1191"/>
                <a:gd name="T4" fmla="*/ 454 w 879"/>
                <a:gd name="T5" fmla="*/ 1049 h 1191"/>
                <a:gd name="T6" fmla="*/ 397 w 879"/>
                <a:gd name="T7" fmla="*/ 1134 h 1191"/>
                <a:gd name="T8" fmla="*/ 255 w 879"/>
                <a:gd name="T9" fmla="*/ 1106 h 1191"/>
                <a:gd name="T10" fmla="*/ 227 w 879"/>
                <a:gd name="T11" fmla="*/ 992 h 1191"/>
                <a:gd name="T12" fmla="*/ 114 w 879"/>
                <a:gd name="T13" fmla="*/ 936 h 1191"/>
                <a:gd name="T14" fmla="*/ 114 w 879"/>
                <a:gd name="T15" fmla="*/ 794 h 1191"/>
                <a:gd name="T16" fmla="*/ 0 w 879"/>
                <a:gd name="T17" fmla="*/ 652 h 1191"/>
                <a:gd name="T18" fmla="*/ 57 w 879"/>
                <a:gd name="T19" fmla="*/ 624 h 1191"/>
                <a:gd name="T20" fmla="*/ 57 w 879"/>
                <a:gd name="T21" fmla="*/ 567 h 1191"/>
                <a:gd name="T22" fmla="*/ 29 w 879"/>
                <a:gd name="T23" fmla="*/ 454 h 1191"/>
                <a:gd name="T24" fmla="*/ 57 w 879"/>
                <a:gd name="T25" fmla="*/ 397 h 1191"/>
                <a:gd name="T26" fmla="*/ 0 w 879"/>
                <a:gd name="T27" fmla="*/ 369 h 1191"/>
                <a:gd name="T28" fmla="*/ 29 w 879"/>
                <a:gd name="T29" fmla="*/ 255 h 1191"/>
                <a:gd name="T30" fmla="*/ 0 w 879"/>
                <a:gd name="T31" fmla="*/ 198 h 1191"/>
                <a:gd name="T32" fmla="*/ 114 w 879"/>
                <a:gd name="T33" fmla="*/ 113 h 1191"/>
                <a:gd name="T34" fmla="*/ 85 w 879"/>
                <a:gd name="T35" fmla="*/ 57 h 1191"/>
                <a:gd name="T36" fmla="*/ 227 w 879"/>
                <a:gd name="T37" fmla="*/ 0 h 1191"/>
                <a:gd name="T38" fmla="*/ 369 w 879"/>
                <a:gd name="T39" fmla="*/ 28 h 1191"/>
                <a:gd name="T40" fmla="*/ 426 w 879"/>
                <a:gd name="T41" fmla="*/ 57 h 1191"/>
                <a:gd name="T42" fmla="*/ 482 w 879"/>
                <a:gd name="T43" fmla="*/ 28 h 1191"/>
                <a:gd name="T44" fmla="*/ 681 w 879"/>
                <a:gd name="T45" fmla="*/ 57 h 1191"/>
                <a:gd name="T46" fmla="*/ 709 w 879"/>
                <a:gd name="T47" fmla="*/ 113 h 1191"/>
                <a:gd name="T48" fmla="*/ 766 w 879"/>
                <a:gd name="T49" fmla="*/ 113 h 1191"/>
                <a:gd name="T50" fmla="*/ 766 w 879"/>
                <a:gd name="T51" fmla="*/ 312 h 1191"/>
                <a:gd name="T52" fmla="*/ 822 w 879"/>
                <a:gd name="T53" fmla="*/ 425 h 1191"/>
                <a:gd name="T54" fmla="*/ 851 w 879"/>
                <a:gd name="T55" fmla="*/ 709 h 1191"/>
                <a:gd name="T56" fmla="*/ 822 w 879"/>
                <a:gd name="T57" fmla="*/ 822 h 1191"/>
                <a:gd name="T58" fmla="*/ 879 w 879"/>
                <a:gd name="T59" fmla="*/ 1162 h 1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879" h="1191">
                  <a:moveTo>
                    <a:pt x="879" y="1162"/>
                  </a:moveTo>
                  <a:lnTo>
                    <a:pt x="737" y="1191"/>
                  </a:lnTo>
                  <a:lnTo>
                    <a:pt x="454" y="1049"/>
                  </a:lnTo>
                  <a:lnTo>
                    <a:pt x="397" y="1134"/>
                  </a:lnTo>
                  <a:lnTo>
                    <a:pt x="255" y="1106"/>
                  </a:lnTo>
                  <a:lnTo>
                    <a:pt x="227" y="992"/>
                  </a:lnTo>
                  <a:lnTo>
                    <a:pt x="114" y="936"/>
                  </a:lnTo>
                  <a:lnTo>
                    <a:pt x="114" y="794"/>
                  </a:lnTo>
                  <a:lnTo>
                    <a:pt x="0" y="652"/>
                  </a:lnTo>
                  <a:lnTo>
                    <a:pt x="57" y="624"/>
                  </a:lnTo>
                  <a:lnTo>
                    <a:pt x="57" y="567"/>
                  </a:lnTo>
                  <a:lnTo>
                    <a:pt x="29" y="454"/>
                  </a:lnTo>
                  <a:lnTo>
                    <a:pt x="57" y="397"/>
                  </a:lnTo>
                  <a:lnTo>
                    <a:pt x="0" y="369"/>
                  </a:lnTo>
                  <a:lnTo>
                    <a:pt x="29" y="255"/>
                  </a:lnTo>
                  <a:lnTo>
                    <a:pt x="0" y="198"/>
                  </a:lnTo>
                  <a:lnTo>
                    <a:pt x="114" y="113"/>
                  </a:lnTo>
                  <a:lnTo>
                    <a:pt x="85" y="57"/>
                  </a:lnTo>
                  <a:lnTo>
                    <a:pt x="227" y="0"/>
                  </a:lnTo>
                  <a:lnTo>
                    <a:pt x="369" y="28"/>
                  </a:lnTo>
                  <a:lnTo>
                    <a:pt x="426" y="57"/>
                  </a:lnTo>
                  <a:lnTo>
                    <a:pt x="482" y="28"/>
                  </a:lnTo>
                  <a:lnTo>
                    <a:pt x="681" y="57"/>
                  </a:lnTo>
                  <a:lnTo>
                    <a:pt x="709" y="113"/>
                  </a:lnTo>
                  <a:lnTo>
                    <a:pt x="766" y="113"/>
                  </a:lnTo>
                  <a:lnTo>
                    <a:pt x="766" y="312"/>
                  </a:lnTo>
                  <a:lnTo>
                    <a:pt x="822" y="425"/>
                  </a:lnTo>
                  <a:lnTo>
                    <a:pt x="851" y="709"/>
                  </a:lnTo>
                  <a:lnTo>
                    <a:pt x="822" y="822"/>
                  </a:lnTo>
                  <a:lnTo>
                    <a:pt x="879" y="1162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463" name="Freeform 55">
              <a:extLst>
                <a:ext uri="{FF2B5EF4-FFF2-40B4-BE49-F238E27FC236}">
                  <a16:creationId xmlns:a16="http://schemas.microsoft.com/office/drawing/2014/main" id="{9A5255EF-B1BA-4463-964F-18AD9D413DC4}"/>
                </a:ext>
              </a:extLst>
            </p:cNvPr>
            <p:cNvSpPr>
              <a:spLocks/>
            </p:cNvSpPr>
            <p:nvPr/>
          </p:nvSpPr>
          <p:spPr bwMode="auto">
            <a:xfrm>
              <a:off x="6158" y="1181"/>
              <a:ext cx="766" cy="794"/>
            </a:xfrm>
            <a:custGeom>
              <a:avLst/>
              <a:gdLst>
                <a:gd name="T0" fmla="*/ 737 w 766"/>
                <a:gd name="T1" fmla="*/ 114 h 794"/>
                <a:gd name="T2" fmla="*/ 766 w 766"/>
                <a:gd name="T3" fmla="*/ 170 h 794"/>
                <a:gd name="T4" fmla="*/ 652 w 766"/>
                <a:gd name="T5" fmla="*/ 255 h 794"/>
                <a:gd name="T6" fmla="*/ 681 w 766"/>
                <a:gd name="T7" fmla="*/ 312 h 794"/>
                <a:gd name="T8" fmla="*/ 652 w 766"/>
                <a:gd name="T9" fmla="*/ 426 h 794"/>
                <a:gd name="T10" fmla="*/ 709 w 766"/>
                <a:gd name="T11" fmla="*/ 454 h 794"/>
                <a:gd name="T12" fmla="*/ 681 w 766"/>
                <a:gd name="T13" fmla="*/ 511 h 794"/>
                <a:gd name="T14" fmla="*/ 709 w 766"/>
                <a:gd name="T15" fmla="*/ 624 h 794"/>
                <a:gd name="T16" fmla="*/ 709 w 766"/>
                <a:gd name="T17" fmla="*/ 681 h 794"/>
                <a:gd name="T18" fmla="*/ 652 w 766"/>
                <a:gd name="T19" fmla="*/ 709 h 794"/>
                <a:gd name="T20" fmla="*/ 596 w 766"/>
                <a:gd name="T21" fmla="*/ 794 h 794"/>
                <a:gd name="T22" fmla="*/ 312 w 766"/>
                <a:gd name="T23" fmla="*/ 766 h 794"/>
                <a:gd name="T24" fmla="*/ 199 w 766"/>
                <a:gd name="T25" fmla="*/ 766 h 794"/>
                <a:gd name="T26" fmla="*/ 85 w 766"/>
                <a:gd name="T27" fmla="*/ 681 h 794"/>
                <a:gd name="T28" fmla="*/ 57 w 766"/>
                <a:gd name="T29" fmla="*/ 511 h 794"/>
                <a:gd name="T30" fmla="*/ 85 w 766"/>
                <a:gd name="T31" fmla="*/ 397 h 794"/>
                <a:gd name="T32" fmla="*/ 0 w 766"/>
                <a:gd name="T33" fmla="*/ 369 h 794"/>
                <a:gd name="T34" fmla="*/ 0 w 766"/>
                <a:gd name="T35" fmla="*/ 312 h 794"/>
                <a:gd name="T36" fmla="*/ 57 w 766"/>
                <a:gd name="T37" fmla="*/ 284 h 794"/>
                <a:gd name="T38" fmla="*/ 142 w 766"/>
                <a:gd name="T39" fmla="*/ 85 h 794"/>
                <a:gd name="T40" fmla="*/ 312 w 766"/>
                <a:gd name="T41" fmla="*/ 29 h 794"/>
                <a:gd name="T42" fmla="*/ 425 w 766"/>
                <a:gd name="T43" fmla="*/ 57 h 794"/>
                <a:gd name="T44" fmla="*/ 454 w 766"/>
                <a:gd name="T45" fmla="*/ 0 h 794"/>
                <a:gd name="T46" fmla="*/ 681 w 766"/>
                <a:gd name="T47" fmla="*/ 57 h 794"/>
                <a:gd name="T48" fmla="*/ 737 w 766"/>
                <a:gd name="T49" fmla="*/ 114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766" h="794">
                  <a:moveTo>
                    <a:pt x="737" y="114"/>
                  </a:moveTo>
                  <a:lnTo>
                    <a:pt x="766" y="170"/>
                  </a:lnTo>
                  <a:lnTo>
                    <a:pt x="652" y="255"/>
                  </a:lnTo>
                  <a:lnTo>
                    <a:pt x="681" y="312"/>
                  </a:lnTo>
                  <a:lnTo>
                    <a:pt x="652" y="426"/>
                  </a:lnTo>
                  <a:lnTo>
                    <a:pt x="709" y="454"/>
                  </a:lnTo>
                  <a:lnTo>
                    <a:pt x="681" y="511"/>
                  </a:lnTo>
                  <a:lnTo>
                    <a:pt x="709" y="624"/>
                  </a:lnTo>
                  <a:lnTo>
                    <a:pt x="709" y="681"/>
                  </a:lnTo>
                  <a:lnTo>
                    <a:pt x="652" y="709"/>
                  </a:lnTo>
                  <a:lnTo>
                    <a:pt x="596" y="794"/>
                  </a:lnTo>
                  <a:lnTo>
                    <a:pt x="312" y="766"/>
                  </a:lnTo>
                  <a:lnTo>
                    <a:pt x="199" y="766"/>
                  </a:lnTo>
                  <a:lnTo>
                    <a:pt x="85" y="681"/>
                  </a:lnTo>
                  <a:lnTo>
                    <a:pt x="57" y="511"/>
                  </a:lnTo>
                  <a:lnTo>
                    <a:pt x="85" y="397"/>
                  </a:lnTo>
                  <a:lnTo>
                    <a:pt x="0" y="369"/>
                  </a:lnTo>
                  <a:lnTo>
                    <a:pt x="0" y="312"/>
                  </a:lnTo>
                  <a:lnTo>
                    <a:pt x="57" y="284"/>
                  </a:lnTo>
                  <a:lnTo>
                    <a:pt x="142" y="85"/>
                  </a:lnTo>
                  <a:lnTo>
                    <a:pt x="312" y="29"/>
                  </a:lnTo>
                  <a:lnTo>
                    <a:pt x="425" y="57"/>
                  </a:lnTo>
                  <a:lnTo>
                    <a:pt x="454" y="0"/>
                  </a:lnTo>
                  <a:lnTo>
                    <a:pt x="681" y="57"/>
                  </a:lnTo>
                  <a:lnTo>
                    <a:pt x="737" y="114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464" name="Freeform 56">
              <a:extLst>
                <a:ext uri="{FF2B5EF4-FFF2-40B4-BE49-F238E27FC236}">
                  <a16:creationId xmlns:a16="http://schemas.microsoft.com/office/drawing/2014/main" id="{36F1D500-837F-4DB5-AF58-FD34300CE937}"/>
                </a:ext>
              </a:extLst>
            </p:cNvPr>
            <p:cNvSpPr>
              <a:spLocks/>
            </p:cNvSpPr>
            <p:nvPr/>
          </p:nvSpPr>
          <p:spPr bwMode="auto">
            <a:xfrm>
              <a:off x="6272" y="756"/>
              <a:ext cx="1304" cy="595"/>
            </a:xfrm>
            <a:custGeom>
              <a:avLst/>
              <a:gdLst>
                <a:gd name="T0" fmla="*/ 1304 w 1304"/>
                <a:gd name="T1" fmla="*/ 595 h 595"/>
                <a:gd name="T2" fmla="*/ 1304 w 1304"/>
                <a:gd name="T3" fmla="*/ 482 h 595"/>
                <a:gd name="T4" fmla="*/ 1219 w 1304"/>
                <a:gd name="T5" fmla="*/ 340 h 595"/>
                <a:gd name="T6" fmla="*/ 1219 w 1304"/>
                <a:gd name="T7" fmla="*/ 85 h 595"/>
                <a:gd name="T8" fmla="*/ 1105 w 1304"/>
                <a:gd name="T9" fmla="*/ 57 h 595"/>
                <a:gd name="T10" fmla="*/ 1077 w 1304"/>
                <a:gd name="T11" fmla="*/ 28 h 595"/>
                <a:gd name="T12" fmla="*/ 992 w 1304"/>
                <a:gd name="T13" fmla="*/ 28 h 595"/>
                <a:gd name="T14" fmla="*/ 822 w 1304"/>
                <a:gd name="T15" fmla="*/ 0 h 595"/>
                <a:gd name="T16" fmla="*/ 680 w 1304"/>
                <a:gd name="T17" fmla="*/ 28 h 595"/>
                <a:gd name="T18" fmla="*/ 708 w 1304"/>
                <a:gd name="T19" fmla="*/ 142 h 595"/>
                <a:gd name="T20" fmla="*/ 680 w 1304"/>
                <a:gd name="T21" fmla="*/ 227 h 595"/>
                <a:gd name="T22" fmla="*/ 510 w 1304"/>
                <a:gd name="T23" fmla="*/ 227 h 595"/>
                <a:gd name="T24" fmla="*/ 397 w 1304"/>
                <a:gd name="T25" fmla="*/ 198 h 595"/>
                <a:gd name="T26" fmla="*/ 368 w 1304"/>
                <a:gd name="T27" fmla="*/ 255 h 595"/>
                <a:gd name="T28" fmla="*/ 510 w 1304"/>
                <a:gd name="T29" fmla="*/ 312 h 595"/>
                <a:gd name="T30" fmla="*/ 453 w 1304"/>
                <a:gd name="T31" fmla="*/ 340 h 595"/>
                <a:gd name="T32" fmla="*/ 340 w 1304"/>
                <a:gd name="T33" fmla="*/ 284 h 595"/>
                <a:gd name="T34" fmla="*/ 226 w 1304"/>
                <a:gd name="T35" fmla="*/ 255 h 595"/>
                <a:gd name="T36" fmla="*/ 198 w 1304"/>
                <a:gd name="T37" fmla="*/ 312 h 595"/>
                <a:gd name="T38" fmla="*/ 113 w 1304"/>
                <a:gd name="T39" fmla="*/ 198 h 595"/>
                <a:gd name="T40" fmla="*/ 0 w 1304"/>
                <a:gd name="T41" fmla="*/ 284 h 595"/>
                <a:gd name="T42" fmla="*/ 28 w 1304"/>
                <a:gd name="T43" fmla="*/ 369 h 595"/>
                <a:gd name="T44" fmla="*/ 113 w 1304"/>
                <a:gd name="T45" fmla="*/ 425 h 595"/>
                <a:gd name="T46" fmla="*/ 255 w 1304"/>
                <a:gd name="T47" fmla="*/ 369 h 595"/>
                <a:gd name="T48" fmla="*/ 198 w 1304"/>
                <a:gd name="T49" fmla="*/ 454 h 595"/>
                <a:gd name="T50" fmla="*/ 311 w 1304"/>
                <a:gd name="T51" fmla="*/ 482 h 595"/>
                <a:gd name="T52" fmla="*/ 340 w 1304"/>
                <a:gd name="T53" fmla="*/ 425 h 595"/>
                <a:gd name="T54" fmla="*/ 567 w 1304"/>
                <a:gd name="T55" fmla="*/ 482 h 595"/>
                <a:gd name="T56" fmla="*/ 623 w 1304"/>
                <a:gd name="T57" fmla="*/ 539 h 595"/>
                <a:gd name="T58" fmla="*/ 765 w 1304"/>
                <a:gd name="T59" fmla="*/ 482 h 595"/>
                <a:gd name="T60" fmla="*/ 907 w 1304"/>
                <a:gd name="T61" fmla="*/ 510 h 595"/>
                <a:gd name="T62" fmla="*/ 964 w 1304"/>
                <a:gd name="T63" fmla="*/ 539 h 595"/>
                <a:gd name="T64" fmla="*/ 1020 w 1304"/>
                <a:gd name="T65" fmla="*/ 510 h 595"/>
                <a:gd name="T66" fmla="*/ 1219 w 1304"/>
                <a:gd name="T67" fmla="*/ 539 h 595"/>
                <a:gd name="T68" fmla="*/ 1247 w 1304"/>
                <a:gd name="T69" fmla="*/ 595 h 595"/>
                <a:gd name="T70" fmla="*/ 1304 w 1304"/>
                <a:gd name="T71" fmla="*/ 595 h 5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304" h="595">
                  <a:moveTo>
                    <a:pt x="1304" y="595"/>
                  </a:moveTo>
                  <a:lnTo>
                    <a:pt x="1304" y="482"/>
                  </a:lnTo>
                  <a:lnTo>
                    <a:pt x="1219" y="340"/>
                  </a:lnTo>
                  <a:lnTo>
                    <a:pt x="1219" y="85"/>
                  </a:lnTo>
                  <a:lnTo>
                    <a:pt x="1105" y="57"/>
                  </a:lnTo>
                  <a:lnTo>
                    <a:pt x="1077" y="28"/>
                  </a:lnTo>
                  <a:lnTo>
                    <a:pt x="992" y="28"/>
                  </a:lnTo>
                  <a:lnTo>
                    <a:pt x="822" y="0"/>
                  </a:lnTo>
                  <a:lnTo>
                    <a:pt x="680" y="28"/>
                  </a:lnTo>
                  <a:lnTo>
                    <a:pt x="708" y="142"/>
                  </a:lnTo>
                  <a:lnTo>
                    <a:pt x="680" y="227"/>
                  </a:lnTo>
                  <a:lnTo>
                    <a:pt x="510" y="227"/>
                  </a:lnTo>
                  <a:lnTo>
                    <a:pt x="397" y="198"/>
                  </a:lnTo>
                  <a:lnTo>
                    <a:pt x="368" y="255"/>
                  </a:lnTo>
                  <a:lnTo>
                    <a:pt x="510" y="312"/>
                  </a:lnTo>
                  <a:lnTo>
                    <a:pt x="453" y="340"/>
                  </a:lnTo>
                  <a:lnTo>
                    <a:pt x="340" y="284"/>
                  </a:lnTo>
                  <a:lnTo>
                    <a:pt x="226" y="255"/>
                  </a:lnTo>
                  <a:lnTo>
                    <a:pt x="198" y="312"/>
                  </a:lnTo>
                  <a:lnTo>
                    <a:pt x="113" y="198"/>
                  </a:lnTo>
                  <a:lnTo>
                    <a:pt x="0" y="284"/>
                  </a:lnTo>
                  <a:lnTo>
                    <a:pt x="28" y="369"/>
                  </a:lnTo>
                  <a:lnTo>
                    <a:pt x="113" y="425"/>
                  </a:lnTo>
                  <a:lnTo>
                    <a:pt x="255" y="369"/>
                  </a:lnTo>
                  <a:lnTo>
                    <a:pt x="198" y="454"/>
                  </a:lnTo>
                  <a:lnTo>
                    <a:pt x="311" y="482"/>
                  </a:lnTo>
                  <a:lnTo>
                    <a:pt x="340" y="425"/>
                  </a:lnTo>
                  <a:lnTo>
                    <a:pt x="567" y="482"/>
                  </a:lnTo>
                  <a:lnTo>
                    <a:pt x="623" y="539"/>
                  </a:lnTo>
                  <a:lnTo>
                    <a:pt x="765" y="482"/>
                  </a:lnTo>
                  <a:lnTo>
                    <a:pt x="907" y="510"/>
                  </a:lnTo>
                  <a:lnTo>
                    <a:pt x="964" y="539"/>
                  </a:lnTo>
                  <a:lnTo>
                    <a:pt x="1020" y="510"/>
                  </a:lnTo>
                  <a:lnTo>
                    <a:pt x="1219" y="539"/>
                  </a:lnTo>
                  <a:lnTo>
                    <a:pt x="1247" y="595"/>
                  </a:lnTo>
                  <a:lnTo>
                    <a:pt x="1304" y="595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465" name="Freeform 57">
              <a:extLst>
                <a:ext uri="{FF2B5EF4-FFF2-40B4-BE49-F238E27FC236}">
                  <a16:creationId xmlns:a16="http://schemas.microsoft.com/office/drawing/2014/main" id="{AA6E2392-8035-4BDC-BA17-2EE85E89AE09}"/>
                </a:ext>
              </a:extLst>
            </p:cNvPr>
            <p:cNvSpPr>
              <a:spLocks/>
            </p:cNvSpPr>
            <p:nvPr/>
          </p:nvSpPr>
          <p:spPr bwMode="auto">
            <a:xfrm>
              <a:off x="6924" y="444"/>
              <a:ext cx="425" cy="340"/>
            </a:xfrm>
            <a:custGeom>
              <a:avLst/>
              <a:gdLst>
                <a:gd name="T0" fmla="*/ 425 w 425"/>
                <a:gd name="T1" fmla="*/ 340 h 340"/>
                <a:gd name="T2" fmla="*/ 340 w 425"/>
                <a:gd name="T3" fmla="*/ 170 h 340"/>
                <a:gd name="T4" fmla="*/ 340 w 425"/>
                <a:gd name="T5" fmla="*/ 57 h 340"/>
                <a:gd name="T6" fmla="*/ 226 w 425"/>
                <a:gd name="T7" fmla="*/ 57 h 340"/>
                <a:gd name="T8" fmla="*/ 226 w 425"/>
                <a:gd name="T9" fmla="*/ 0 h 340"/>
                <a:gd name="T10" fmla="*/ 85 w 425"/>
                <a:gd name="T11" fmla="*/ 57 h 340"/>
                <a:gd name="T12" fmla="*/ 56 w 425"/>
                <a:gd name="T13" fmla="*/ 114 h 340"/>
                <a:gd name="T14" fmla="*/ 85 w 425"/>
                <a:gd name="T15" fmla="*/ 142 h 340"/>
                <a:gd name="T16" fmla="*/ 28 w 425"/>
                <a:gd name="T17" fmla="*/ 170 h 340"/>
                <a:gd name="T18" fmla="*/ 56 w 425"/>
                <a:gd name="T19" fmla="*/ 227 h 340"/>
                <a:gd name="T20" fmla="*/ 0 w 425"/>
                <a:gd name="T21" fmla="*/ 284 h 340"/>
                <a:gd name="T22" fmla="*/ 28 w 425"/>
                <a:gd name="T23" fmla="*/ 340 h 340"/>
                <a:gd name="T24" fmla="*/ 170 w 425"/>
                <a:gd name="T25" fmla="*/ 312 h 340"/>
                <a:gd name="T26" fmla="*/ 340 w 425"/>
                <a:gd name="T27" fmla="*/ 340 h 340"/>
                <a:gd name="T28" fmla="*/ 425 w 425"/>
                <a:gd name="T29" fmla="*/ 34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25" h="340">
                  <a:moveTo>
                    <a:pt x="425" y="340"/>
                  </a:moveTo>
                  <a:lnTo>
                    <a:pt x="340" y="170"/>
                  </a:lnTo>
                  <a:lnTo>
                    <a:pt x="340" y="57"/>
                  </a:lnTo>
                  <a:lnTo>
                    <a:pt x="226" y="57"/>
                  </a:lnTo>
                  <a:lnTo>
                    <a:pt x="226" y="0"/>
                  </a:lnTo>
                  <a:lnTo>
                    <a:pt x="85" y="57"/>
                  </a:lnTo>
                  <a:lnTo>
                    <a:pt x="56" y="114"/>
                  </a:lnTo>
                  <a:lnTo>
                    <a:pt x="85" y="142"/>
                  </a:lnTo>
                  <a:lnTo>
                    <a:pt x="28" y="170"/>
                  </a:lnTo>
                  <a:lnTo>
                    <a:pt x="56" y="227"/>
                  </a:lnTo>
                  <a:lnTo>
                    <a:pt x="0" y="284"/>
                  </a:lnTo>
                  <a:lnTo>
                    <a:pt x="28" y="340"/>
                  </a:lnTo>
                  <a:lnTo>
                    <a:pt x="170" y="312"/>
                  </a:lnTo>
                  <a:lnTo>
                    <a:pt x="340" y="340"/>
                  </a:lnTo>
                  <a:lnTo>
                    <a:pt x="425" y="34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466" name="Freeform 58">
              <a:extLst>
                <a:ext uri="{FF2B5EF4-FFF2-40B4-BE49-F238E27FC236}">
                  <a16:creationId xmlns:a16="http://schemas.microsoft.com/office/drawing/2014/main" id="{3EF3777A-513C-4086-9551-F46B6940EA53}"/>
                </a:ext>
              </a:extLst>
            </p:cNvPr>
            <p:cNvSpPr>
              <a:spLocks/>
            </p:cNvSpPr>
            <p:nvPr/>
          </p:nvSpPr>
          <p:spPr bwMode="auto">
            <a:xfrm>
              <a:off x="5535" y="416"/>
              <a:ext cx="992" cy="1134"/>
            </a:xfrm>
            <a:custGeom>
              <a:avLst/>
              <a:gdLst>
                <a:gd name="T0" fmla="*/ 850 w 992"/>
                <a:gd name="T1" fmla="*/ 538 h 1134"/>
                <a:gd name="T2" fmla="*/ 737 w 992"/>
                <a:gd name="T3" fmla="*/ 624 h 1134"/>
                <a:gd name="T4" fmla="*/ 765 w 992"/>
                <a:gd name="T5" fmla="*/ 709 h 1134"/>
                <a:gd name="T6" fmla="*/ 850 w 992"/>
                <a:gd name="T7" fmla="*/ 765 h 1134"/>
                <a:gd name="T8" fmla="*/ 992 w 992"/>
                <a:gd name="T9" fmla="*/ 709 h 1134"/>
                <a:gd name="T10" fmla="*/ 935 w 992"/>
                <a:gd name="T11" fmla="*/ 794 h 1134"/>
                <a:gd name="T12" fmla="*/ 765 w 992"/>
                <a:gd name="T13" fmla="*/ 850 h 1134"/>
                <a:gd name="T14" fmla="*/ 680 w 992"/>
                <a:gd name="T15" fmla="*/ 1049 h 1134"/>
                <a:gd name="T16" fmla="*/ 623 w 992"/>
                <a:gd name="T17" fmla="*/ 992 h 1134"/>
                <a:gd name="T18" fmla="*/ 538 w 992"/>
                <a:gd name="T19" fmla="*/ 1020 h 1134"/>
                <a:gd name="T20" fmla="*/ 481 w 992"/>
                <a:gd name="T21" fmla="*/ 992 h 1134"/>
                <a:gd name="T22" fmla="*/ 396 w 992"/>
                <a:gd name="T23" fmla="*/ 1049 h 1134"/>
                <a:gd name="T24" fmla="*/ 396 w 992"/>
                <a:gd name="T25" fmla="*/ 1134 h 1134"/>
                <a:gd name="T26" fmla="*/ 283 w 992"/>
                <a:gd name="T27" fmla="*/ 992 h 1134"/>
                <a:gd name="T28" fmla="*/ 226 w 992"/>
                <a:gd name="T29" fmla="*/ 1020 h 1134"/>
                <a:gd name="T30" fmla="*/ 198 w 992"/>
                <a:gd name="T31" fmla="*/ 964 h 1134"/>
                <a:gd name="T32" fmla="*/ 226 w 992"/>
                <a:gd name="T33" fmla="*/ 879 h 1134"/>
                <a:gd name="T34" fmla="*/ 311 w 992"/>
                <a:gd name="T35" fmla="*/ 737 h 1134"/>
                <a:gd name="T36" fmla="*/ 141 w 992"/>
                <a:gd name="T37" fmla="*/ 737 h 1134"/>
                <a:gd name="T38" fmla="*/ 141 w 992"/>
                <a:gd name="T39" fmla="*/ 595 h 1134"/>
                <a:gd name="T40" fmla="*/ 113 w 992"/>
                <a:gd name="T41" fmla="*/ 538 h 1134"/>
                <a:gd name="T42" fmla="*/ 0 w 992"/>
                <a:gd name="T43" fmla="*/ 510 h 1134"/>
                <a:gd name="T44" fmla="*/ 28 w 992"/>
                <a:gd name="T45" fmla="*/ 425 h 1134"/>
                <a:gd name="T46" fmla="*/ 170 w 992"/>
                <a:gd name="T47" fmla="*/ 397 h 1134"/>
                <a:gd name="T48" fmla="*/ 283 w 992"/>
                <a:gd name="T49" fmla="*/ 340 h 1134"/>
                <a:gd name="T50" fmla="*/ 283 w 992"/>
                <a:gd name="T51" fmla="*/ 255 h 1134"/>
                <a:gd name="T52" fmla="*/ 368 w 992"/>
                <a:gd name="T53" fmla="*/ 255 h 1134"/>
                <a:gd name="T54" fmla="*/ 368 w 992"/>
                <a:gd name="T55" fmla="*/ 198 h 1134"/>
                <a:gd name="T56" fmla="*/ 425 w 992"/>
                <a:gd name="T57" fmla="*/ 170 h 1134"/>
                <a:gd name="T58" fmla="*/ 425 w 992"/>
                <a:gd name="T59" fmla="*/ 57 h 1134"/>
                <a:gd name="T60" fmla="*/ 481 w 992"/>
                <a:gd name="T61" fmla="*/ 0 h 1134"/>
                <a:gd name="T62" fmla="*/ 510 w 992"/>
                <a:gd name="T63" fmla="*/ 57 h 1134"/>
                <a:gd name="T64" fmla="*/ 567 w 992"/>
                <a:gd name="T65" fmla="*/ 85 h 1134"/>
                <a:gd name="T66" fmla="*/ 680 w 992"/>
                <a:gd name="T67" fmla="*/ 57 h 1134"/>
                <a:gd name="T68" fmla="*/ 793 w 992"/>
                <a:gd name="T69" fmla="*/ 142 h 1134"/>
                <a:gd name="T70" fmla="*/ 765 w 992"/>
                <a:gd name="T71" fmla="*/ 170 h 1134"/>
                <a:gd name="T72" fmla="*/ 793 w 992"/>
                <a:gd name="T73" fmla="*/ 283 h 1134"/>
                <a:gd name="T74" fmla="*/ 737 w 992"/>
                <a:gd name="T75" fmla="*/ 368 h 1134"/>
                <a:gd name="T76" fmla="*/ 850 w 992"/>
                <a:gd name="T77" fmla="*/ 538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992" h="1134">
                  <a:moveTo>
                    <a:pt x="850" y="538"/>
                  </a:moveTo>
                  <a:lnTo>
                    <a:pt x="737" y="624"/>
                  </a:lnTo>
                  <a:lnTo>
                    <a:pt x="765" y="709"/>
                  </a:lnTo>
                  <a:lnTo>
                    <a:pt x="850" y="765"/>
                  </a:lnTo>
                  <a:lnTo>
                    <a:pt x="992" y="709"/>
                  </a:lnTo>
                  <a:lnTo>
                    <a:pt x="935" y="794"/>
                  </a:lnTo>
                  <a:lnTo>
                    <a:pt x="765" y="850"/>
                  </a:lnTo>
                  <a:lnTo>
                    <a:pt x="680" y="1049"/>
                  </a:lnTo>
                  <a:lnTo>
                    <a:pt x="623" y="992"/>
                  </a:lnTo>
                  <a:lnTo>
                    <a:pt x="538" y="1020"/>
                  </a:lnTo>
                  <a:lnTo>
                    <a:pt x="481" y="992"/>
                  </a:lnTo>
                  <a:lnTo>
                    <a:pt x="396" y="1049"/>
                  </a:lnTo>
                  <a:lnTo>
                    <a:pt x="396" y="1134"/>
                  </a:lnTo>
                  <a:lnTo>
                    <a:pt x="283" y="992"/>
                  </a:lnTo>
                  <a:lnTo>
                    <a:pt x="226" y="1020"/>
                  </a:lnTo>
                  <a:lnTo>
                    <a:pt x="198" y="964"/>
                  </a:lnTo>
                  <a:lnTo>
                    <a:pt x="226" y="879"/>
                  </a:lnTo>
                  <a:lnTo>
                    <a:pt x="311" y="737"/>
                  </a:lnTo>
                  <a:lnTo>
                    <a:pt x="141" y="737"/>
                  </a:lnTo>
                  <a:lnTo>
                    <a:pt x="141" y="595"/>
                  </a:lnTo>
                  <a:lnTo>
                    <a:pt x="113" y="538"/>
                  </a:lnTo>
                  <a:lnTo>
                    <a:pt x="0" y="510"/>
                  </a:lnTo>
                  <a:lnTo>
                    <a:pt x="28" y="425"/>
                  </a:lnTo>
                  <a:lnTo>
                    <a:pt x="170" y="397"/>
                  </a:lnTo>
                  <a:lnTo>
                    <a:pt x="283" y="340"/>
                  </a:lnTo>
                  <a:lnTo>
                    <a:pt x="283" y="255"/>
                  </a:lnTo>
                  <a:lnTo>
                    <a:pt x="368" y="255"/>
                  </a:lnTo>
                  <a:lnTo>
                    <a:pt x="368" y="198"/>
                  </a:lnTo>
                  <a:lnTo>
                    <a:pt x="425" y="170"/>
                  </a:lnTo>
                  <a:lnTo>
                    <a:pt x="425" y="57"/>
                  </a:lnTo>
                  <a:lnTo>
                    <a:pt x="481" y="0"/>
                  </a:lnTo>
                  <a:lnTo>
                    <a:pt x="510" y="57"/>
                  </a:lnTo>
                  <a:lnTo>
                    <a:pt x="567" y="85"/>
                  </a:lnTo>
                  <a:lnTo>
                    <a:pt x="680" y="57"/>
                  </a:lnTo>
                  <a:lnTo>
                    <a:pt x="793" y="142"/>
                  </a:lnTo>
                  <a:lnTo>
                    <a:pt x="765" y="170"/>
                  </a:lnTo>
                  <a:lnTo>
                    <a:pt x="793" y="283"/>
                  </a:lnTo>
                  <a:lnTo>
                    <a:pt x="737" y="368"/>
                  </a:lnTo>
                  <a:lnTo>
                    <a:pt x="850" y="538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467" name="Freeform 59">
              <a:extLst>
                <a:ext uri="{FF2B5EF4-FFF2-40B4-BE49-F238E27FC236}">
                  <a16:creationId xmlns:a16="http://schemas.microsoft.com/office/drawing/2014/main" id="{E63892B2-A7B6-48E9-B6F0-1F38B28A856C}"/>
                </a:ext>
              </a:extLst>
            </p:cNvPr>
            <p:cNvSpPr>
              <a:spLocks/>
            </p:cNvSpPr>
            <p:nvPr/>
          </p:nvSpPr>
          <p:spPr bwMode="auto">
            <a:xfrm>
              <a:off x="5421" y="444"/>
              <a:ext cx="397" cy="397"/>
            </a:xfrm>
            <a:custGeom>
              <a:avLst/>
              <a:gdLst>
                <a:gd name="T0" fmla="*/ 85 w 397"/>
                <a:gd name="T1" fmla="*/ 0 h 397"/>
                <a:gd name="T2" fmla="*/ 28 w 397"/>
                <a:gd name="T3" fmla="*/ 29 h 397"/>
                <a:gd name="T4" fmla="*/ 0 w 397"/>
                <a:gd name="T5" fmla="*/ 170 h 397"/>
                <a:gd name="T6" fmla="*/ 85 w 397"/>
                <a:gd name="T7" fmla="*/ 284 h 397"/>
                <a:gd name="T8" fmla="*/ 57 w 397"/>
                <a:gd name="T9" fmla="*/ 312 h 397"/>
                <a:gd name="T10" fmla="*/ 57 w 397"/>
                <a:gd name="T11" fmla="*/ 397 h 397"/>
                <a:gd name="T12" fmla="*/ 142 w 397"/>
                <a:gd name="T13" fmla="*/ 397 h 397"/>
                <a:gd name="T14" fmla="*/ 284 w 397"/>
                <a:gd name="T15" fmla="*/ 369 h 397"/>
                <a:gd name="T16" fmla="*/ 397 w 397"/>
                <a:gd name="T17" fmla="*/ 312 h 397"/>
                <a:gd name="T18" fmla="*/ 397 w 397"/>
                <a:gd name="T19" fmla="*/ 227 h 397"/>
                <a:gd name="T20" fmla="*/ 114 w 397"/>
                <a:gd name="T21" fmla="*/ 85 h 397"/>
                <a:gd name="T22" fmla="*/ 114 w 397"/>
                <a:gd name="T23" fmla="*/ 29 h 397"/>
                <a:gd name="T24" fmla="*/ 85 w 397"/>
                <a:gd name="T25" fmla="*/ 0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97" h="397">
                  <a:moveTo>
                    <a:pt x="85" y="0"/>
                  </a:moveTo>
                  <a:lnTo>
                    <a:pt x="28" y="29"/>
                  </a:lnTo>
                  <a:lnTo>
                    <a:pt x="0" y="170"/>
                  </a:lnTo>
                  <a:lnTo>
                    <a:pt x="85" y="284"/>
                  </a:lnTo>
                  <a:lnTo>
                    <a:pt x="57" y="312"/>
                  </a:lnTo>
                  <a:lnTo>
                    <a:pt x="57" y="397"/>
                  </a:lnTo>
                  <a:lnTo>
                    <a:pt x="142" y="397"/>
                  </a:lnTo>
                  <a:lnTo>
                    <a:pt x="284" y="369"/>
                  </a:lnTo>
                  <a:lnTo>
                    <a:pt x="397" y="312"/>
                  </a:lnTo>
                  <a:lnTo>
                    <a:pt x="397" y="227"/>
                  </a:lnTo>
                  <a:lnTo>
                    <a:pt x="114" y="85"/>
                  </a:lnTo>
                  <a:lnTo>
                    <a:pt x="114" y="29"/>
                  </a:lnTo>
                  <a:lnTo>
                    <a:pt x="85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468" name="Freeform 60">
              <a:extLst>
                <a:ext uri="{FF2B5EF4-FFF2-40B4-BE49-F238E27FC236}">
                  <a16:creationId xmlns:a16="http://schemas.microsoft.com/office/drawing/2014/main" id="{F1BB1CD2-60BB-4153-B7DF-D2D1C593F005}"/>
                </a:ext>
              </a:extLst>
            </p:cNvPr>
            <p:cNvSpPr>
              <a:spLocks/>
            </p:cNvSpPr>
            <p:nvPr/>
          </p:nvSpPr>
          <p:spPr bwMode="auto">
            <a:xfrm>
              <a:off x="5535" y="359"/>
              <a:ext cx="425" cy="312"/>
            </a:xfrm>
            <a:custGeom>
              <a:avLst/>
              <a:gdLst>
                <a:gd name="T0" fmla="*/ 0 w 425"/>
                <a:gd name="T1" fmla="*/ 114 h 312"/>
                <a:gd name="T2" fmla="*/ 0 w 425"/>
                <a:gd name="T3" fmla="*/ 170 h 312"/>
                <a:gd name="T4" fmla="*/ 283 w 425"/>
                <a:gd name="T5" fmla="*/ 312 h 312"/>
                <a:gd name="T6" fmla="*/ 368 w 425"/>
                <a:gd name="T7" fmla="*/ 312 h 312"/>
                <a:gd name="T8" fmla="*/ 368 w 425"/>
                <a:gd name="T9" fmla="*/ 255 h 312"/>
                <a:gd name="T10" fmla="*/ 425 w 425"/>
                <a:gd name="T11" fmla="*/ 227 h 312"/>
                <a:gd name="T12" fmla="*/ 425 w 425"/>
                <a:gd name="T13" fmla="*/ 114 h 312"/>
                <a:gd name="T14" fmla="*/ 311 w 425"/>
                <a:gd name="T15" fmla="*/ 0 h 312"/>
                <a:gd name="T16" fmla="*/ 283 w 425"/>
                <a:gd name="T17" fmla="*/ 57 h 312"/>
                <a:gd name="T18" fmla="*/ 0 w 425"/>
                <a:gd name="T19" fmla="*/ 114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5" h="312">
                  <a:moveTo>
                    <a:pt x="0" y="114"/>
                  </a:moveTo>
                  <a:lnTo>
                    <a:pt x="0" y="170"/>
                  </a:lnTo>
                  <a:lnTo>
                    <a:pt x="283" y="312"/>
                  </a:lnTo>
                  <a:lnTo>
                    <a:pt x="368" y="312"/>
                  </a:lnTo>
                  <a:lnTo>
                    <a:pt x="368" y="255"/>
                  </a:lnTo>
                  <a:lnTo>
                    <a:pt x="425" y="227"/>
                  </a:lnTo>
                  <a:lnTo>
                    <a:pt x="425" y="114"/>
                  </a:lnTo>
                  <a:lnTo>
                    <a:pt x="311" y="0"/>
                  </a:lnTo>
                  <a:lnTo>
                    <a:pt x="283" y="57"/>
                  </a:lnTo>
                  <a:lnTo>
                    <a:pt x="0" y="114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469" name="Freeform 61">
              <a:extLst>
                <a:ext uri="{FF2B5EF4-FFF2-40B4-BE49-F238E27FC236}">
                  <a16:creationId xmlns:a16="http://schemas.microsoft.com/office/drawing/2014/main" id="{CD17F1F1-8E88-41B2-861A-6A8E20D737B0}"/>
                </a:ext>
              </a:extLst>
            </p:cNvPr>
            <p:cNvSpPr>
              <a:spLocks/>
            </p:cNvSpPr>
            <p:nvPr/>
          </p:nvSpPr>
          <p:spPr bwMode="auto">
            <a:xfrm>
              <a:off x="4854" y="3534"/>
              <a:ext cx="312" cy="312"/>
            </a:xfrm>
            <a:custGeom>
              <a:avLst/>
              <a:gdLst>
                <a:gd name="T0" fmla="*/ 28 w 312"/>
                <a:gd name="T1" fmla="*/ 199 h 312"/>
                <a:gd name="T2" fmla="*/ 0 w 312"/>
                <a:gd name="T3" fmla="*/ 312 h 312"/>
                <a:gd name="T4" fmla="*/ 142 w 312"/>
                <a:gd name="T5" fmla="*/ 284 h 312"/>
                <a:gd name="T6" fmla="*/ 199 w 312"/>
                <a:gd name="T7" fmla="*/ 312 h 312"/>
                <a:gd name="T8" fmla="*/ 255 w 312"/>
                <a:gd name="T9" fmla="*/ 284 h 312"/>
                <a:gd name="T10" fmla="*/ 312 w 312"/>
                <a:gd name="T11" fmla="*/ 312 h 312"/>
                <a:gd name="T12" fmla="*/ 312 w 312"/>
                <a:gd name="T13" fmla="*/ 255 h 312"/>
                <a:gd name="T14" fmla="*/ 284 w 312"/>
                <a:gd name="T15" fmla="*/ 227 h 312"/>
                <a:gd name="T16" fmla="*/ 284 w 312"/>
                <a:gd name="T17" fmla="*/ 170 h 312"/>
                <a:gd name="T18" fmla="*/ 227 w 312"/>
                <a:gd name="T19" fmla="*/ 199 h 312"/>
                <a:gd name="T20" fmla="*/ 170 w 312"/>
                <a:gd name="T21" fmla="*/ 170 h 312"/>
                <a:gd name="T22" fmla="*/ 255 w 312"/>
                <a:gd name="T23" fmla="*/ 85 h 312"/>
                <a:gd name="T24" fmla="*/ 142 w 312"/>
                <a:gd name="T25" fmla="*/ 0 h 312"/>
                <a:gd name="T26" fmla="*/ 85 w 312"/>
                <a:gd name="T27" fmla="*/ 29 h 312"/>
                <a:gd name="T28" fmla="*/ 57 w 312"/>
                <a:gd name="T29" fmla="*/ 142 h 312"/>
                <a:gd name="T30" fmla="*/ 28 w 312"/>
                <a:gd name="T31" fmla="*/ 199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12" h="312">
                  <a:moveTo>
                    <a:pt x="28" y="199"/>
                  </a:moveTo>
                  <a:lnTo>
                    <a:pt x="0" y="312"/>
                  </a:lnTo>
                  <a:lnTo>
                    <a:pt x="142" y="284"/>
                  </a:lnTo>
                  <a:lnTo>
                    <a:pt x="199" y="312"/>
                  </a:lnTo>
                  <a:lnTo>
                    <a:pt x="255" y="284"/>
                  </a:lnTo>
                  <a:lnTo>
                    <a:pt x="312" y="312"/>
                  </a:lnTo>
                  <a:lnTo>
                    <a:pt x="312" y="255"/>
                  </a:lnTo>
                  <a:lnTo>
                    <a:pt x="284" y="227"/>
                  </a:lnTo>
                  <a:lnTo>
                    <a:pt x="284" y="170"/>
                  </a:lnTo>
                  <a:lnTo>
                    <a:pt x="227" y="199"/>
                  </a:lnTo>
                  <a:lnTo>
                    <a:pt x="170" y="170"/>
                  </a:lnTo>
                  <a:lnTo>
                    <a:pt x="255" y="85"/>
                  </a:lnTo>
                  <a:lnTo>
                    <a:pt x="142" y="0"/>
                  </a:lnTo>
                  <a:lnTo>
                    <a:pt x="85" y="29"/>
                  </a:lnTo>
                  <a:lnTo>
                    <a:pt x="57" y="142"/>
                  </a:lnTo>
                  <a:lnTo>
                    <a:pt x="28" y="199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470" name="Freeform 62">
              <a:extLst>
                <a:ext uri="{FF2B5EF4-FFF2-40B4-BE49-F238E27FC236}">
                  <a16:creationId xmlns:a16="http://schemas.microsoft.com/office/drawing/2014/main" id="{7D8E19ED-55F6-438A-95B5-855E2F199593}"/>
                </a:ext>
              </a:extLst>
            </p:cNvPr>
            <p:cNvSpPr>
              <a:spLocks/>
            </p:cNvSpPr>
            <p:nvPr/>
          </p:nvSpPr>
          <p:spPr bwMode="auto">
            <a:xfrm>
              <a:off x="4032" y="3081"/>
              <a:ext cx="1673" cy="765"/>
            </a:xfrm>
            <a:custGeom>
              <a:avLst/>
              <a:gdLst>
                <a:gd name="T0" fmla="*/ 850 w 1673"/>
                <a:gd name="T1" fmla="*/ 652 h 765"/>
                <a:gd name="T2" fmla="*/ 454 w 1673"/>
                <a:gd name="T3" fmla="*/ 538 h 765"/>
                <a:gd name="T4" fmla="*/ 397 w 1673"/>
                <a:gd name="T5" fmla="*/ 510 h 765"/>
                <a:gd name="T6" fmla="*/ 340 w 1673"/>
                <a:gd name="T7" fmla="*/ 538 h 765"/>
                <a:gd name="T8" fmla="*/ 170 w 1673"/>
                <a:gd name="T9" fmla="*/ 453 h 765"/>
                <a:gd name="T10" fmla="*/ 142 w 1673"/>
                <a:gd name="T11" fmla="*/ 397 h 765"/>
                <a:gd name="T12" fmla="*/ 113 w 1673"/>
                <a:gd name="T13" fmla="*/ 397 h 765"/>
                <a:gd name="T14" fmla="*/ 28 w 1673"/>
                <a:gd name="T15" fmla="*/ 340 h 765"/>
                <a:gd name="T16" fmla="*/ 0 w 1673"/>
                <a:gd name="T17" fmla="*/ 283 h 765"/>
                <a:gd name="T18" fmla="*/ 57 w 1673"/>
                <a:gd name="T19" fmla="*/ 198 h 765"/>
                <a:gd name="T20" fmla="*/ 198 w 1673"/>
                <a:gd name="T21" fmla="*/ 198 h 765"/>
                <a:gd name="T22" fmla="*/ 340 w 1673"/>
                <a:gd name="T23" fmla="*/ 0 h 765"/>
                <a:gd name="T24" fmla="*/ 369 w 1673"/>
                <a:gd name="T25" fmla="*/ 85 h 765"/>
                <a:gd name="T26" fmla="*/ 425 w 1673"/>
                <a:gd name="T27" fmla="*/ 56 h 765"/>
                <a:gd name="T28" fmla="*/ 510 w 1673"/>
                <a:gd name="T29" fmla="*/ 198 h 765"/>
                <a:gd name="T30" fmla="*/ 1077 w 1673"/>
                <a:gd name="T31" fmla="*/ 141 h 765"/>
                <a:gd name="T32" fmla="*/ 1077 w 1673"/>
                <a:gd name="T33" fmla="*/ 226 h 765"/>
                <a:gd name="T34" fmla="*/ 1276 w 1673"/>
                <a:gd name="T35" fmla="*/ 312 h 765"/>
                <a:gd name="T36" fmla="*/ 1361 w 1673"/>
                <a:gd name="T37" fmla="*/ 312 h 765"/>
                <a:gd name="T38" fmla="*/ 1616 w 1673"/>
                <a:gd name="T39" fmla="*/ 453 h 765"/>
                <a:gd name="T40" fmla="*/ 1673 w 1673"/>
                <a:gd name="T41" fmla="*/ 538 h 765"/>
                <a:gd name="T42" fmla="*/ 1616 w 1673"/>
                <a:gd name="T43" fmla="*/ 567 h 765"/>
                <a:gd name="T44" fmla="*/ 1588 w 1673"/>
                <a:gd name="T45" fmla="*/ 623 h 765"/>
                <a:gd name="T46" fmla="*/ 1503 w 1673"/>
                <a:gd name="T47" fmla="*/ 623 h 765"/>
                <a:gd name="T48" fmla="*/ 1503 w 1673"/>
                <a:gd name="T49" fmla="*/ 765 h 765"/>
                <a:gd name="T50" fmla="*/ 1361 w 1673"/>
                <a:gd name="T51" fmla="*/ 737 h 765"/>
                <a:gd name="T52" fmla="*/ 1276 w 1673"/>
                <a:gd name="T53" fmla="*/ 737 h 765"/>
                <a:gd name="T54" fmla="*/ 1247 w 1673"/>
                <a:gd name="T55" fmla="*/ 652 h 765"/>
                <a:gd name="T56" fmla="*/ 1162 w 1673"/>
                <a:gd name="T57" fmla="*/ 652 h 765"/>
                <a:gd name="T58" fmla="*/ 1106 w 1673"/>
                <a:gd name="T59" fmla="*/ 623 h 765"/>
                <a:gd name="T60" fmla="*/ 1049 w 1673"/>
                <a:gd name="T61" fmla="*/ 652 h 765"/>
                <a:gd name="T62" fmla="*/ 992 w 1673"/>
                <a:gd name="T63" fmla="*/ 623 h 765"/>
                <a:gd name="T64" fmla="*/ 1077 w 1673"/>
                <a:gd name="T65" fmla="*/ 538 h 765"/>
                <a:gd name="T66" fmla="*/ 964 w 1673"/>
                <a:gd name="T67" fmla="*/ 453 h 765"/>
                <a:gd name="T68" fmla="*/ 907 w 1673"/>
                <a:gd name="T69" fmla="*/ 482 h 765"/>
                <a:gd name="T70" fmla="*/ 879 w 1673"/>
                <a:gd name="T71" fmla="*/ 595 h 765"/>
                <a:gd name="T72" fmla="*/ 850 w 1673"/>
                <a:gd name="T73" fmla="*/ 652 h 7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673" h="765">
                  <a:moveTo>
                    <a:pt x="850" y="652"/>
                  </a:moveTo>
                  <a:lnTo>
                    <a:pt x="454" y="538"/>
                  </a:lnTo>
                  <a:lnTo>
                    <a:pt x="397" y="510"/>
                  </a:lnTo>
                  <a:lnTo>
                    <a:pt x="340" y="538"/>
                  </a:lnTo>
                  <a:lnTo>
                    <a:pt x="170" y="453"/>
                  </a:lnTo>
                  <a:lnTo>
                    <a:pt x="142" y="397"/>
                  </a:lnTo>
                  <a:lnTo>
                    <a:pt x="113" y="397"/>
                  </a:lnTo>
                  <a:lnTo>
                    <a:pt x="28" y="340"/>
                  </a:lnTo>
                  <a:lnTo>
                    <a:pt x="0" y="283"/>
                  </a:lnTo>
                  <a:lnTo>
                    <a:pt x="57" y="198"/>
                  </a:lnTo>
                  <a:lnTo>
                    <a:pt x="198" y="198"/>
                  </a:lnTo>
                  <a:lnTo>
                    <a:pt x="340" y="0"/>
                  </a:lnTo>
                  <a:lnTo>
                    <a:pt x="369" y="85"/>
                  </a:lnTo>
                  <a:lnTo>
                    <a:pt x="425" y="56"/>
                  </a:lnTo>
                  <a:lnTo>
                    <a:pt x="510" y="198"/>
                  </a:lnTo>
                  <a:lnTo>
                    <a:pt x="1077" y="141"/>
                  </a:lnTo>
                  <a:lnTo>
                    <a:pt x="1077" y="226"/>
                  </a:lnTo>
                  <a:lnTo>
                    <a:pt x="1276" y="312"/>
                  </a:lnTo>
                  <a:lnTo>
                    <a:pt x="1361" y="312"/>
                  </a:lnTo>
                  <a:lnTo>
                    <a:pt x="1616" y="453"/>
                  </a:lnTo>
                  <a:lnTo>
                    <a:pt x="1673" y="538"/>
                  </a:lnTo>
                  <a:lnTo>
                    <a:pt x="1616" y="567"/>
                  </a:lnTo>
                  <a:lnTo>
                    <a:pt x="1588" y="623"/>
                  </a:lnTo>
                  <a:lnTo>
                    <a:pt x="1503" y="623"/>
                  </a:lnTo>
                  <a:lnTo>
                    <a:pt x="1503" y="765"/>
                  </a:lnTo>
                  <a:lnTo>
                    <a:pt x="1361" y="737"/>
                  </a:lnTo>
                  <a:lnTo>
                    <a:pt x="1276" y="737"/>
                  </a:lnTo>
                  <a:lnTo>
                    <a:pt x="1247" y="652"/>
                  </a:lnTo>
                  <a:lnTo>
                    <a:pt x="1162" y="652"/>
                  </a:lnTo>
                  <a:lnTo>
                    <a:pt x="1106" y="623"/>
                  </a:lnTo>
                  <a:lnTo>
                    <a:pt x="1049" y="652"/>
                  </a:lnTo>
                  <a:lnTo>
                    <a:pt x="992" y="623"/>
                  </a:lnTo>
                  <a:lnTo>
                    <a:pt x="1077" y="538"/>
                  </a:lnTo>
                  <a:lnTo>
                    <a:pt x="964" y="453"/>
                  </a:lnTo>
                  <a:lnTo>
                    <a:pt x="907" y="482"/>
                  </a:lnTo>
                  <a:lnTo>
                    <a:pt x="879" y="595"/>
                  </a:lnTo>
                  <a:lnTo>
                    <a:pt x="850" y="652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471" name="Freeform 63">
              <a:extLst>
                <a:ext uri="{FF2B5EF4-FFF2-40B4-BE49-F238E27FC236}">
                  <a16:creationId xmlns:a16="http://schemas.microsoft.com/office/drawing/2014/main" id="{F0DDCABC-10DF-4C4B-9439-7A2F046194FD}"/>
                </a:ext>
              </a:extLst>
            </p:cNvPr>
            <p:cNvSpPr>
              <a:spLocks/>
            </p:cNvSpPr>
            <p:nvPr/>
          </p:nvSpPr>
          <p:spPr bwMode="auto">
            <a:xfrm>
              <a:off x="3663" y="1181"/>
              <a:ext cx="1078" cy="1531"/>
            </a:xfrm>
            <a:custGeom>
              <a:avLst/>
              <a:gdLst>
                <a:gd name="T0" fmla="*/ 879 w 1078"/>
                <a:gd name="T1" fmla="*/ 57 h 1531"/>
                <a:gd name="T2" fmla="*/ 908 w 1078"/>
                <a:gd name="T3" fmla="*/ 114 h 1531"/>
                <a:gd name="T4" fmla="*/ 879 w 1078"/>
                <a:gd name="T5" fmla="*/ 142 h 1531"/>
                <a:gd name="T6" fmla="*/ 879 w 1078"/>
                <a:gd name="T7" fmla="*/ 340 h 1531"/>
                <a:gd name="T8" fmla="*/ 851 w 1078"/>
                <a:gd name="T9" fmla="*/ 397 h 1531"/>
                <a:gd name="T10" fmla="*/ 1049 w 1078"/>
                <a:gd name="T11" fmla="*/ 511 h 1531"/>
                <a:gd name="T12" fmla="*/ 1078 w 1078"/>
                <a:gd name="T13" fmla="*/ 596 h 1531"/>
                <a:gd name="T14" fmla="*/ 1049 w 1078"/>
                <a:gd name="T15" fmla="*/ 681 h 1531"/>
                <a:gd name="T16" fmla="*/ 879 w 1078"/>
                <a:gd name="T17" fmla="*/ 822 h 1531"/>
                <a:gd name="T18" fmla="*/ 879 w 1078"/>
                <a:gd name="T19" fmla="*/ 907 h 1531"/>
                <a:gd name="T20" fmla="*/ 823 w 1078"/>
                <a:gd name="T21" fmla="*/ 1021 h 1531"/>
                <a:gd name="T22" fmla="*/ 766 w 1078"/>
                <a:gd name="T23" fmla="*/ 964 h 1531"/>
                <a:gd name="T24" fmla="*/ 624 w 1078"/>
                <a:gd name="T25" fmla="*/ 1163 h 1531"/>
                <a:gd name="T26" fmla="*/ 709 w 1078"/>
                <a:gd name="T27" fmla="*/ 1219 h 1531"/>
                <a:gd name="T28" fmla="*/ 681 w 1078"/>
                <a:gd name="T29" fmla="*/ 1276 h 1531"/>
                <a:gd name="T30" fmla="*/ 738 w 1078"/>
                <a:gd name="T31" fmla="*/ 1418 h 1531"/>
                <a:gd name="T32" fmla="*/ 709 w 1078"/>
                <a:gd name="T33" fmla="*/ 1531 h 1531"/>
                <a:gd name="T34" fmla="*/ 624 w 1078"/>
                <a:gd name="T35" fmla="*/ 1474 h 1531"/>
                <a:gd name="T36" fmla="*/ 482 w 1078"/>
                <a:gd name="T37" fmla="*/ 1474 h 1531"/>
                <a:gd name="T38" fmla="*/ 397 w 1078"/>
                <a:gd name="T39" fmla="*/ 1446 h 1531"/>
                <a:gd name="T40" fmla="*/ 86 w 1078"/>
                <a:gd name="T41" fmla="*/ 1276 h 1531"/>
                <a:gd name="T42" fmla="*/ 0 w 1078"/>
                <a:gd name="T43" fmla="*/ 1106 h 1531"/>
                <a:gd name="T44" fmla="*/ 171 w 1078"/>
                <a:gd name="T45" fmla="*/ 1078 h 1531"/>
                <a:gd name="T46" fmla="*/ 171 w 1078"/>
                <a:gd name="T47" fmla="*/ 1021 h 1531"/>
                <a:gd name="T48" fmla="*/ 86 w 1078"/>
                <a:gd name="T49" fmla="*/ 993 h 1531"/>
                <a:gd name="T50" fmla="*/ 142 w 1078"/>
                <a:gd name="T51" fmla="*/ 822 h 1531"/>
                <a:gd name="T52" fmla="*/ 256 w 1078"/>
                <a:gd name="T53" fmla="*/ 794 h 1531"/>
                <a:gd name="T54" fmla="*/ 256 w 1078"/>
                <a:gd name="T55" fmla="*/ 737 h 1531"/>
                <a:gd name="T56" fmla="*/ 341 w 1078"/>
                <a:gd name="T57" fmla="*/ 539 h 1531"/>
                <a:gd name="T58" fmla="*/ 511 w 1078"/>
                <a:gd name="T59" fmla="*/ 454 h 1531"/>
                <a:gd name="T60" fmla="*/ 511 w 1078"/>
                <a:gd name="T61" fmla="*/ 369 h 1531"/>
                <a:gd name="T62" fmla="*/ 596 w 1078"/>
                <a:gd name="T63" fmla="*/ 255 h 1531"/>
                <a:gd name="T64" fmla="*/ 567 w 1078"/>
                <a:gd name="T65" fmla="*/ 142 h 1531"/>
                <a:gd name="T66" fmla="*/ 624 w 1078"/>
                <a:gd name="T67" fmla="*/ 114 h 1531"/>
                <a:gd name="T68" fmla="*/ 624 w 1078"/>
                <a:gd name="T69" fmla="*/ 0 h 1531"/>
                <a:gd name="T70" fmla="*/ 766 w 1078"/>
                <a:gd name="T71" fmla="*/ 57 h 1531"/>
                <a:gd name="T72" fmla="*/ 879 w 1078"/>
                <a:gd name="T73" fmla="*/ 57 h 15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078" h="1531">
                  <a:moveTo>
                    <a:pt x="879" y="57"/>
                  </a:moveTo>
                  <a:lnTo>
                    <a:pt x="908" y="114"/>
                  </a:lnTo>
                  <a:lnTo>
                    <a:pt x="879" y="142"/>
                  </a:lnTo>
                  <a:lnTo>
                    <a:pt x="879" y="340"/>
                  </a:lnTo>
                  <a:lnTo>
                    <a:pt x="851" y="397"/>
                  </a:lnTo>
                  <a:lnTo>
                    <a:pt x="1049" y="511"/>
                  </a:lnTo>
                  <a:lnTo>
                    <a:pt x="1078" y="596"/>
                  </a:lnTo>
                  <a:lnTo>
                    <a:pt x="1049" y="681"/>
                  </a:lnTo>
                  <a:lnTo>
                    <a:pt x="879" y="822"/>
                  </a:lnTo>
                  <a:lnTo>
                    <a:pt x="879" y="907"/>
                  </a:lnTo>
                  <a:lnTo>
                    <a:pt x="823" y="1021"/>
                  </a:lnTo>
                  <a:lnTo>
                    <a:pt x="766" y="964"/>
                  </a:lnTo>
                  <a:lnTo>
                    <a:pt x="624" y="1163"/>
                  </a:lnTo>
                  <a:lnTo>
                    <a:pt x="709" y="1219"/>
                  </a:lnTo>
                  <a:lnTo>
                    <a:pt x="681" y="1276"/>
                  </a:lnTo>
                  <a:lnTo>
                    <a:pt x="738" y="1418"/>
                  </a:lnTo>
                  <a:lnTo>
                    <a:pt x="709" y="1531"/>
                  </a:lnTo>
                  <a:lnTo>
                    <a:pt x="624" y="1474"/>
                  </a:lnTo>
                  <a:lnTo>
                    <a:pt x="482" y="1474"/>
                  </a:lnTo>
                  <a:lnTo>
                    <a:pt x="397" y="1446"/>
                  </a:lnTo>
                  <a:lnTo>
                    <a:pt x="86" y="1276"/>
                  </a:lnTo>
                  <a:lnTo>
                    <a:pt x="0" y="1106"/>
                  </a:lnTo>
                  <a:lnTo>
                    <a:pt x="171" y="1078"/>
                  </a:lnTo>
                  <a:lnTo>
                    <a:pt x="171" y="1021"/>
                  </a:lnTo>
                  <a:lnTo>
                    <a:pt x="86" y="993"/>
                  </a:lnTo>
                  <a:lnTo>
                    <a:pt x="142" y="822"/>
                  </a:lnTo>
                  <a:lnTo>
                    <a:pt x="256" y="794"/>
                  </a:lnTo>
                  <a:lnTo>
                    <a:pt x="256" y="737"/>
                  </a:lnTo>
                  <a:lnTo>
                    <a:pt x="341" y="539"/>
                  </a:lnTo>
                  <a:lnTo>
                    <a:pt x="511" y="454"/>
                  </a:lnTo>
                  <a:lnTo>
                    <a:pt x="511" y="369"/>
                  </a:lnTo>
                  <a:lnTo>
                    <a:pt x="596" y="255"/>
                  </a:lnTo>
                  <a:lnTo>
                    <a:pt x="567" y="142"/>
                  </a:lnTo>
                  <a:lnTo>
                    <a:pt x="624" y="114"/>
                  </a:lnTo>
                  <a:lnTo>
                    <a:pt x="624" y="0"/>
                  </a:lnTo>
                  <a:lnTo>
                    <a:pt x="766" y="57"/>
                  </a:lnTo>
                  <a:lnTo>
                    <a:pt x="879" y="5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7472" name="Group 64">
            <a:extLst>
              <a:ext uri="{FF2B5EF4-FFF2-40B4-BE49-F238E27FC236}">
                <a16:creationId xmlns:a16="http://schemas.microsoft.com/office/drawing/2014/main" id="{232D6FFE-84DC-4F58-A0D5-F71F81D20B21}"/>
              </a:ext>
            </a:extLst>
          </p:cNvPr>
          <p:cNvGrpSpPr>
            <a:grpSpLocks/>
          </p:cNvGrpSpPr>
          <p:nvPr/>
        </p:nvGrpSpPr>
        <p:grpSpPr bwMode="auto">
          <a:xfrm>
            <a:off x="5410200" y="4260850"/>
            <a:ext cx="530225" cy="133350"/>
            <a:chOff x="1933" y="585"/>
            <a:chExt cx="334" cy="84"/>
          </a:xfrm>
        </p:grpSpPr>
        <p:sp>
          <p:nvSpPr>
            <p:cNvPr id="17473" name="WordArt 65">
              <a:extLst>
                <a:ext uri="{FF2B5EF4-FFF2-40B4-BE49-F238E27FC236}">
                  <a16:creationId xmlns:a16="http://schemas.microsoft.com/office/drawing/2014/main" id="{74F2233F-1346-4FB1-B5D4-78615D96AA5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933" y="585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会津若松市</a:t>
              </a:r>
            </a:p>
          </p:txBody>
        </p:sp>
        <p:sp>
          <p:nvSpPr>
            <p:cNvPr id="17474" name="WordArt 66">
              <a:extLst>
                <a:ext uri="{FF2B5EF4-FFF2-40B4-BE49-F238E27FC236}">
                  <a16:creationId xmlns:a16="http://schemas.microsoft.com/office/drawing/2014/main" id="{987A344C-488D-4AFD-9864-F9917736497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934" y="586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会津若松市</a:t>
              </a:r>
            </a:p>
          </p:txBody>
        </p:sp>
      </p:grpSp>
      <p:grpSp>
        <p:nvGrpSpPr>
          <p:cNvPr id="17475" name="Group 67">
            <a:extLst>
              <a:ext uri="{FF2B5EF4-FFF2-40B4-BE49-F238E27FC236}">
                <a16:creationId xmlns:a16="http://schemas.microsoft.com/office/drawing/2014/main" id="{02005FB4-139A-4A48-B6F2-4C01521C02E4}"/>
              </a:ext>
            </a:extLst>
          </p:cNvPr>
          <p:cNvGrpSpPr>
            <a:grpSpLocks/>
          </p:cNvGrpSpPr>
          <p:nvPr/>
        </p:nvGrpSpPr>
        <p:grpSpPr bwMode="auto">
          <a:xfrm>
            <a:off x="7931150" y="1739900"/>
            <a:ext cx="396875" cy="133350"/>
            <a:chOff x="686" y="585"/>
            <a:chExt cx="250" cy="84"/>
          </a:xfrm>
        </p:grpSpPr>
        <p:sp>
          <p:nvSpPr>
            <p:cNvPr id="17476" name="WordArt 68">
              <a:extLst>
                <a:ext uri="{FF2B5EF4-FFF2-40B4-BE49-F238E27FC236}">
                  <a16:creationId xmlns:a16="http://schemas.microsoft.com/office/drawing/2014/main" id="{BFE0B384-F899-44BD-BAE8-51F91C2241B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86" y="585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福島市</a:t>
              </a:r>
            </a:p>
          </p:txBody>
        </p:sp>
        <p:sp>
          <p:nvSpPr>
            <p:cNvPr id="17477" name="WordArt 69">
              <a:extLst>
                <a:ext uri="{FF2B5EF4-FFF2-40B4-BE49-F238E27FC236}">
                  <a16:creationId xmlns:a16="http://schemas.microsoft.com/office/drawing/2014/main" id="{C6F6EAC6-FD6F-4389-9A6F-ABC16354559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87" y="586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福島市</a:t>
              </a:r>
            </a:p>
          </p:txBody>
        </p:sp>
      </p:grpSp>
      <p:grpSp>
        <p:nvGrpSpPr>
          <p:cNvPr id="17478" name="Group 70">
            <a:extLst>
              <a:ext uri="{FF2B5EF4-FFF2-40B4-BE49-F238E27FC236}">
                <a16:creationId xmlns:a16="http://schemas.microsoft.com/office/drawing/2014/main" id="{9E4CA83B-A04E-4D42-98C8-024EDE6A0239}"/>
              </a:ext>
            </a:extLst>
          </p:cNvPr>
          <p:cNvGrpSpPr>
            <a:grpSpLocks/>
          </p:cNvGrpSpPr>
          <p:nvPr/>
        </p:nvGrpSpPr>
        <p:grpSpPr bwMode="auto">
          <a:xfrm>
            <a:off x="8426450" y="8175625"/>
            <a:ext cx="274638" cy="133350"/>
            <a:chOff x="346" y="585"/>
            <a:chExt cx="173" cy="84"/>
          </a:xfrm>
        </p:grpSpPr>
        <p:sp>
          <p:nvSpPr>
            <p:cNvPr id="17479" name="WordArt 71">
              <a:extLst>
                <a:ext uri="{FF2B5EF4-FFF2-40B4-BE49-F238E27FC236}">
                  <a16:creationId xmlns:a16="http://schemas.microsoft.com/office/drawing/2014/main" id="{9CA27BF2-576B-45F0-A69B-0F5DD142E60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46" y="585"/>
              <a:ext cx="172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塙町</a:t>
              </a:r>
            </a:p>
          </p:txBody>
        </p:sp>
        <p:sp>
          <p:nvSpPr>
            <p:cNvPr id="17480" name="WordArt 72">
              <a:extLst>
                <a:ext uri="{FF2B5EF4-FFF2-40B4-BE49-F238E27FC236}">
                  <a16:creationId xmlns:a16="http://schemas.microsoft.com/office/drawing/2014/main" id="{FD4B1E13-F314-4113-90EF-93EAB807417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47" y="586"/>
              <a:ext cx="172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塙町</a:t>
              </a:r>
            </a:p>
          </p:txBody>
        </p:sp>
      </p:grpSp>
      <p:grpSp>
        <p:nvGrpSpPr>
          <p:cNvPr id="17481" name="Group 73">
            <a:extLst>
              <a:ext uri="{FF2B5EF4-FFF2-40B4-BE49-F238E27FC236}">
                <a16:creationId xmlns:a16="http://schemas.microsoft.com/office/drawing/2014/main" id="{929C38BE-82DD-4AAA-B919-BD322B0FED2F}"/>
              </a:ext>
            </a:extLst>
          </p:cNvPr>
          <p:cNvGrpSpPr>
            <a:grpSpLocks/>
          </p:cNvGrpSpPr>
          <p:nvPr/>
        </p:nvGrpSpPr>
        <p:grpSpPr bwMode="auto">
          <a:xfrm>
            <a:off x="7345363" y="4486275"/>
            <a:ext cx="396875" cy="133350"/>
            <a:chOff x="1117" y="585"/>
            <a:chExt cx="250" cy="84"/>
          </a:xfrm>
        </p:grpSpPr>
        <p:sp>
          <p:nvSpPr>
            <p:cNvPr id="17482" name="WordArt 74">
              <a:extLst>
                <a:ext uri="{FF2B5EF4-FFF2-40B4-BE49-F238E27FC236}">
                  <a16:creationId xmlns:a16="http://schemas.microsoft.com/office/drawing/2014/main" id="{F1674BAD-FAEC-4D29-87C7-36E40C1B7DF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17" y="585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郡山市</a:t>
              </a:r>
            </a:p>
          </p:txBody>
        </p:sp>
        <p:sp>
          <p:nvSpPr>
            <p:cNvPr id="17483" name="WordArt 75">
              <a:extLst>
                <a:ext uri="{FF2B5EF4-FFF2-40B4-BE49-F238E27FC236}">
                  <a16:creationId xmlns:a16="http://schemas.microsoft.com/office/drawing/2014/main" id="{0A186A98-E511-4802-A48E-2C7E0C922A0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18" y="586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郡山市</a:t>
              </a:r>
            </a:p>
          </p:txBody>
        </p:sp>
      </p:grpSp>
      <p:grpSp>
        <p:nvGrpSpPr>
          <p:cNvPr id="17484" name="Group 76">
            <a:extLst>
              <a:ext uri="{FF2B5EF4-FFF2-40B4-BE49-F238E27FC236}">
                <a16:creationId xmlns:a16="http://schemas.microsoft.com/office/drawing/2014/main" id="{36AA9684-6AE2-4D53-B3E6-6731AA4213E2}"/>
              </a:ext>
            </a:extLst>
          </p:cNvPr>
          <p:cNvGrpSpPr>
            <a:grpSpLocks/>
          </p:cNvGrpSpPr>
          <p:nvPr/>
        </p:nvGrpSpPr>
        <p:grpSpPr bwMode="auto">
          <a:xfrm>
            <a:off x="7121525" y="7050088"/>
            <a:ext cx="396875" cy="133350"/>
            <a:chOff x="1480" y="585"/>
            <a:chExt cx="250" cy="84"/>
          </a:xfrm>
        </p:grpSpPr>
        <p:sp>
          <p:nvSpPr>
            <p:cNvPr id="17485" name="WordArt 77">
              <a:extLst>
                <a:ext uri="{FF2B5EF4-FFF2-40B4-BE49-F238E27FC236}">
                  <a16:creationId xmlns:a16="http://schemas.microsoft.com/office/drawing/2014/main" id="{C2D2DDAE-C89C-48FE-BCC4-64E047DA79A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0" y="585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白河市</a:t>
              </a:r>
            </a:p>
          </p:txBody>
        </p:sp>
        <p:sp>
          <p:nvSpPr>
            <p:cNvPr id="17486" name="WordArt 78">
              <a:extLst>
                <a:ext uri="{FF2B5EF4-FFF2-40B4-BE49-F238E27FC236}">
                  <a16:creationId xmlns:a16="http://schemas.microsoft.com/office/drawing/2014/main" id="{F6875157-9285-431A-B0E8-BD54AEBF29D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1" y="586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白河市</a:t>
              </a:r>
            </a:p>
          </p:txBody>
        </p:sp>
      </p:grpSp>
      <p:grpSp>
        <p:nvGrpSpPr>
          <p:cNvPr id="17487" name="Group 79">
            <a:extLst>
              <a:ext uri="{FF2B5EF4-FFF2-40B4-BE49-F238E27FC236}">
                <a16:creationId xmlns:a16="http://schemas.microsoft.com/office/drawing/2014/main" id="{CFC32C05-485D-4116-80BD-ED75E243EEFD}"/>
              </a:ext>
            </a:extLst>
          </p:cNvPr>
          <p:cNvGrpSpPr>
            <a:grpSpLocks/>
          </p:cNvGrpSpPr>
          <p:nvPr/>
        </p:nvGrpSpPr>
        <p:grpSpPr bwMode="auto">
          <a:xfrm>
            <a:off x="10406063" y="7231063"/>
            <a:ext cx="530225" cy="133350"/>
            <a:chOff x="1933" y="842"/>
            <a:chExt cx="334" cy="84"/>
          </a:xfrm>
        </p:grpSpPr>
        <p:sp>
          <p:nvSpPr>
            <p:cNvPr id="17488" name="WordArt 80">
              <a:extLst>
                <a:ext uri="{FF2B5EF4-FFF2-40B4-BE49-F238E27FC236}">
                  <a16:creationId xmlns:a16="http://schemas.microsoft.com/office/drawing/2014/main" id="{083F0C7C-36AD-4772-8CB9-9F1623ACE90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933" y="842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いわき市</a:t>
              </a:r>
            </a:p>
          </p:txBody>
        </p:sp>
        <p:sp>
          <p:nvSpPr>
            <p:cNvPr id="17489" name="WordArt 81">
              <a:extLst>
                <a:ext uri="{FF2B5EF4-FFF2-40B4-BE49-F238E27FC236}">
                  <a16:creationId xmlns:a16="http://schemas.microsoft.com/office/drawing/2014/main" id="{B95BC50A-2EC7-481A-971D-8594CBAB6FD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934" y="843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いわき市</a:t>
              </a:r>
            </a:p>
          </p:txBody>
        </p:sp>
      </p:grpSp>
      <p:grpSp>
        <p:nvGrpSpPr>
          <p:cNvPr id="17490" name="Group 82">
            <a:extLst>
              <a:ext uri="{FF2B5EF4-FFF2-40B4-BE49-F238E27FC236}">
                <a16:creationId xmlns:a16="http://schemas.microsoft.com/office/drawing/2014/main" id="{BDD3ECD9-77EC-4411-B2FC-559449F6DDBF}"/>
              </a:ext>
            </a:extLst>
          </p:cNvPr>
          <p:cNvGrpSpPr>
            <a:grpSpLocks/>
          </p:cNvGrpSpPr>
          <p:nvPr/>
        </p:nvGrpSpPr>
        <p:grpSpPr bwMode="auto">
          <a:xfrm>
            <a:off x="11306175" y="1651000"/>
            <a:ext cx="396875" cy="133350"/>
            <a:chOff x="686" y="842"/>
            <a:chExt cx="250" cy="84"/>
          </a:xfrm>
        </p:grpSpPr>
        <p:sp>
          <p:nvSpPr>
            <p:cNvPr id="17491" name="WordArt 83">
              <a:extLst>
                <a:ext uri="{FF2B5EF4-FFF2-40B4-BE49-F238E27FC236}">
                  <a16:creationId xmlns:a16="http://schemas.microsoft.com/office/drawing/2014/main" id="{33B87318-D8BE-49CE-9874-240E5C7893D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86" y="842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相馬市</a:t>
              </a:r>
            </a:p>
          </p:txBody>
        </p:sp>
        <p:sp>
          <p:nvSpPr>
            <p:cNvPr id="17492" name="WordArt 84">
              <a:extLst>
                <a:ext uri="{FF2B5EF4-FFF2-40B4-BE49-F238E27FC236}">
                  <a16:creationId xmlns:a16="http://schemas.microsoft.com/office/drawing/2014/main" id="{9F5E10B9-EC91-440D-928B-D2E1F3DFBCD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87" y="843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相馬市</a:t>
              </a:r>
            </a:p>
          </p:txBody>
        </p:sp>
      </p:grpSp>
      <p:grpSp>
        <p:nvGrpSpPr>
          <p:cNvPr id="17493" name="Group 85">
            <a:extLst>
              <a:ext uri="{FF2B5EF4-FFF2-40B4-BE49-F238E27FC236}">
                <a16:creationId xmlns:a16="http://schemas.microsoft.com/office/drawing/2014/main" id="{1717D2FC-D761-4DC2-A698-181506974628}"/>
              </a:ext>
            </a:extLst>
          </p:cNvPr>
          <p:cNvGrpSpPr>
            <a:grpSpLocks/>
          </p:cNvGrpSpPr>
          <p:nvPr/>
        </p:nvGrpSpPr>
        <p:grpSpPr bwMode="auto">
          <a:xfrm>
            <a:off x="9640888" y="4351338"/>
            <a:ext cx="396875" cy="133350"/>
            <a:chOff x="1117" y="842"/>
            <a:chExt cx="250" cy="84"/>
          </a:xfrm>
        </p:grpSpPr>
        <p:sp>
          <p:nvSpPr>
            <p:cNvPr id="17494" name="WordArt 86">
              <a:extLst>
                <a:ext uri="{FF2B5EF4-FFF2-40B4-BE49-F238E27FC236}">
                  <a16:creationId xmlns:a16="http://schemas.microsoft.com/office/drawing/2014/main" id="{5C33B0A4-3EF6-40FF-9118-B11B7FDB4C8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17" y="842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田村市</a:t>
              </a:r>
            </a:p>
          </p:txBody>
        </p:sp>
        <p:sp>
          <p:nvSpPr>
            <p:cNvPr id="17495" name="WordArt 87">
              <a:extLst>
                <a:ext uri="{FF2B5EF4-FFF2-40B4-BE49-F238E27FC236}">
                  <a16:creationId xmlns:a16="http://schemas.microsoft.com/office/drawing/2014/main" id="{800C423B-7102-4B94-A562-91C038A3517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18" y="843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田村市</a:t>
              </a:r>
            </a:p>
          </p:txBody>
        </p:sp>
      </p:grpSp>
      <p:grpSp>
        <p:nvGrpSpPr>
          <p:cNvPr id="17496" name="Group 88">
            <a:extLst>
              <a:ext uri="{FF2B5EF4-FFF2-40B4-BE49-F238E27FC236}">
                <a16:creationId xmlns:a16="http://schemas.microsoft.com/office/drawing/2014/main" id="{CCF5957E-AA3E-411E-963A-7D1A34A5F709}"/>
              </a:ext>
            </a:extLst>
          </p:cNvPr>
          <p:cNvGrpSpPr>
            <a:grpSpLocks/>
          </p:cNvGrpSpPr>
          <p:nvPr/>
        </p:nvGrpSpPr>
        <p:grpSpPr bwMode="auto">
          <a:xfrm>
            <a:off x="9461500" y="1514475"/>
            <a:ext cx="396875" cy="133350"/>
            <a:chOff x="1480" y="842"/>
            <a:chExt cx="250" cy="84"/>
          </a:xfrm>
        </p:grpSpPr>
        <p:sp>
          <p:nvSpPr>
            <p:cNvPr id="17497" name="WordArt 89">
              <a:extLst>
                <a:ext uri="{FF2B5EF4-FFF2-40B4-BE49-F238E27FC236}">
                  <a16:creationId xmlns:a16="http://schemas.microsoft.com/office/drawing/2014/main" id="{F75BBD9A-B31D-4C16-9172-7ED5812AF6D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0" y="842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伊達市</a:t>
              </a:r>
            </a:p>
          </p:txBody>
        </p:sp>
        <p:sp>
          <p:nvSpPr>
            <p:cNvPr id="17498" name="WordArt 90">
              <a:extLst>
                <a:ext uri="{FF2B5EF4-FFF2-40B4-BE49-F238E27FC236}">
                  <a16:creationId xmlns:a16="http://schemas.microsoft.com/office/drawing/2014/main" id="{A4211450-C87F-4D91-A04F-71D4E8A79F0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1" y="843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伊達市</a:t>
              </a:r>
            </a:p>
          </p:txBody>
        </p:sp>
      </p:grpSp>
      <p:grpSp>
        <p:nvGrpSpPr>
          <p:cNvPr id="17499" name="Group 91">
            <a:extLst>
              <a:ext uri="{FF2B5EF4-FFF2-40B4-BE49-F238E27FC236}">
                <a16:creationId xmlns:a16="http://schemas.microsoft.com/office/drawing/2014/main" id="{8EBAA367-A67C-4ED8-B2C1-270A6814C99B}"/>
              </a:ext>
            </a:extLst>
          </p:cNvPr>
          <p:cNvGrpSpPr>
            <a:grpSpLocks/>
          </p:cNvGrpSpPr>
          <p:nvPr/>
        </p:nvGrpSpPr>
        <p:grpSpPr bwMode="auto">
          <a:xfrm>
            <a:off x="7435850" y="5430838"/>
            <a:ext cx="530225" cy="133350"/>
            <a:chOff x="1941" y="1069"/>
            <a:chExt cx="334" cy="84"/>
          </a:xfrm>
        </p:grpSpPr>
        <p:sp>
          <p:nvSpPr>
            <p:cNvPr id="17500" name="WordArt 92">
              <a:extLst>
                <a:ext uri="{FF2B5EF4-FFF2-40B4-BE49-F238E27FC236}">
                  <a16:creationId xmlns:a16="http://schemas.microsoft.com/office/drawing/2014/main" id="{F3DE1B5F-6C51-450B-B08F-0379CA77402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941" y="1069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須賀川市</a:t>
              </a:r>
            </a:p>
          </p:txBody>
        </p:sp>
        <p:sp>
          <p:nvSpPr>
            <p:cNvPr id="17501" name="WordArt 93">
              <a:extLst>
                <a:ext uri="{FF2B5EF4-FFF2-40B4-BE49-F238E27FC236}">
                  <a16:creationId xmlns:a16="http://schemas.microsoft.com/office/drawing/2014/main" id="{1F7FC39E-0837-4DBF-9F49-FC44DA8EF5A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942" y="1070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須賀川市</a:t>
              </a:r>
            </a:p>
          </p:txBody>
        </p:sp>
      </p:grpSp>
      <p:grpSp>
        <p:nvGrpSpPr>
          <p:cNvPr id="17502" name="Group 94">
            <a:extLst>
              <a:ext uri="{FF2B5EF4-FFF2-40B4-BE49-F238E27FC236}">
                <a16:creationId xmlns:a16="http://schemas.microsoft.com/office/drawing/2014/main" id="{67D33C62-96E0-41C8-ADF7-C4B5C98AA365}"/>
              </a:ext>
            </a:extLst>
          </p:cNvPr>
          <p:cNvGrpSpPr>
            <a:grpSpLocks/>
          </p:cNvGrpSpPr>
          <p:nvPr/>
        </p:nvGrpSpPr>
        <p:grpSpPr bwMode="auto">
          <a:xfrm>
            <a:off x="8605838" y="974725"/>
            <a:ext cx="396875" cy="133350"/>
            <a:chOff x="694" y="1069"/>
            <a:chExt cx="250" cy="84"/>
          </a:xfrm>
        </p:grpSpPr>
        <p:sp>
          <p:nvSpPr>
            <p:cNvPr id="17503" name="WordArt 95">
              <a:extLst>
                <a:ext uri="{FF2B5EF4-FFF2-40B4-BE49-F238E27FC236}">
                  <a16:creationId xmlns:a16="http://schemas.microsoft.com/office/drawing/2014/main" id="{6A526568-0ABF-40D9-96DD-C598A0959B8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94" y="106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桑折町</a:t>
              </a:r>
            </a:p>
          </p:txBody>
        </p:sp>
        <p:sp>
          <p:nvSpPr>
            <p:cNvPr id="17504" name="WordArt 96">
              <a:extLst>
                <a:ext uri="{FF2B5EF4-FFF2-40B4-BE49-F238E27FC236}">
                  <a16:creationId xmlns:a16="http://schemas.microsoft.com/office/drawing/2014/main" id="{CD4AAFB6-8E28-44B3-B3F7-C55C899FBC9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95" y="107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桑折町</a:t>
              </a:r>
            </a:p>
          </p:txBody>
        </p:sp>
      </p:grpSp>
      <p:grpSp>
        <p:nvGrpSpPr>
          <p:cNvPr id="17505" name="Group 97">
            <a:extLst>
              <a:ext uri="{FF2B5EF4-FFF2-40B4-BE49-F238E27FC236}">
                <a16:creationId xmlns:a16="http://schemas.microsoft.com/office/drawing/2014/main" id="{8E68DB7C-8A90-4336-90DB-222C6C7F2DAE}"/>
              </a:ext>
            </a:extLst>
          </p:cNvPr>
          <p:cNvGrpSpPr>
            <a:grpSpLocks/>
          </p:cNvGrpSpPr>
          <p:nvPr/>
        </p:nvGrpSpPr>
        <p:grpSpPr bwMode="auto">
          <a:xfrm>
            <a:off x="8201025" y="3765550"/>
            <a:ext cx="396875" cy="133350"/>
            <a:chOff x="1125" y="1069"/>
            <a:chExt cx="250" cy="84"/>
          </a:xfrm>
        </p:grpSpPr>
        <p:sp>
          <p:nvSpPr>
            <p:cNvPr id="17506" name="WordArt 98">
              <a:extLst>
                <a:ext uri="{FF2B5EF4-FFF2-40B4-BE49-F238E27FC236}">
                  <a16:creationId xmlns:a16="http://schemas.microsoft.com/office/drawing/2014/main" id="{13ED14F0-3091-4B26-9994-36A4AE15735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25" y="106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本宮市</a:t>
              </a:r>
            </a:p>
          </p:txBody>
        </p:sp>
        <p:sp>
          <p:nvSpPr>
            <p:cNvPr id="17507" name="WordArt 99">
              <a:extLst>
                <a:ext uri="{FF2B5EF4-FFF2-40B4-BE49-F238E27FC236}">
                  <a16:creationId xmlns:a16="http://schemas.microsoft.com/office/drawing/2014/main" id="{DA16D98E-3133-4539-A4D1-7F9D8584915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26" y="107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本宮市</a:t>
              </a:r>
            </a:p>
          </p:txBody>
        </p:sp>
      </p:grpSp>
      <p:grpSp>
        <p:nvGrpSpPr>
          <p:cNvPr id="17508" name="Group 100">
            <a:extLst>
              <a:ext uri="{FF2B5EF4-FFF2-40B4-BE49-F238E27FC236}">
                <a16:creationId xmlns:a16="http://schemas.microsoft.com/office/drawing/2014/main" id="{97C5E2C7-97AC-4B3A-9147-E34A97D19A30}"/>
              </a:ext>
            </a:extLst>
          </p:cNvPr>
          <p:cNvGrpSpPr>
            <a:grpSpLocks/>
          </p:cNvGrpSpPr>
          <p:nvPr/>
        </p:nvGrpSpPr>
        <p:grpSpPr bwMode="auto">
          <a:xfrm>
            <a:off x="1450975" y="5430838"/>
            <a:ext cx="396875" cy="133350"/>
            <a:chOff x="1488" y="1069"/>
            <a:chExt cx="250" cy="84"/>
          </a:xfrm>
        </p:grpSpPr>
        <p:sp>
          <p:nvSpPr>
            <p:cNvPr id="17509" name="WordArt 101">
              <a:extLst>
                <a:ext uri="{FF2B5EF4-FFF2-40B4-BE49-F238E27FC236}">
                  <a16:creationId xmlns:a16="http://schemas.microsoft.com/office/drawing/2014/main" id="{125CE7FF-5098-439B-8519-26F9A3ECBDF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8" y="106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只見町</a:t>
              </a:r>
            </a:p>
          </p:txBody>
        </p:sp>
        <p:sp>
          <p:nvSpPr>
            <p:cNvPr id="17510" name="WordArt 102">
              <a:extLst>
                <a:ext uri="{FF2B5EF4-FFF2-40B4-BE49-F238E27FC236}">
                  <a16:creationId xmlns:a16="http://schemas.microsoft.com/office/drawing/2014/main" id="{B87CB955-D7CC-4EEB-9E19-D0AF6A405C7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9" y="107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只見町</a:t>
              </a:r>
            </a:p>
          </p:txBody>
        </p:sp>
      </p:grpSp>
      <p:grpSp>
        <p:nvGrpSpPr>
          <p:cNvPr id="17511" name="Group 103">
            <a:extLst>
              <a:ext uri="{FF2B5EF4-FFF2-40B4-BE49-F238E27FC236}">
                <a16:creationId xmlns:a16="http://schemas.microsoft.com/office/drawing/2014/main" id="{2A08BAF6-2F44-4D40-903E-9CF60C1D8774}"/>
              </a:ext>
            </a:extLst>
          </p:cNvPr>
          <p:cNvGrpSpPr>
            <a:grpSpLocks/>
          </p:cNvGrpSpPr>
          <p:nvPr/>
        </p:nvGrpSpPr>
        <p:grpSpPr bwMode="auto">
          <a:xfrm>
            <a:off x="4421188" y="2279650"/>
            <a:ext cx="530225" cy="133350"/>
            <a:chOff x="1933" y="1266"/>
            <a:chExt cx="334" cy="84"/>
          </a:xfrm>
        </p:grpSpPr>
        <p:sp>
          <p:nvSpPr>
            <p:cNvPr id="17512" name="WordArt 104">
              <a:extLst>
                <a:ext uri="{FF2B5EF4-FFF2-40B4-BE49-F238E27FC236}">
                  <a16:creationId xmlns:a16="http://schemas.microsoft.com/office/drawing/2014/main" id="{8CAAB78A-8049-4D61-8F2C-F1469823F75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933" y="1266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喜多方市</a:t>
              </a:r>
            </a:p>
          </p:txBody>
        </p:sp>
        <p:sp>
          <p:nvSpPr>
            <p:cNvPr id="17513" name="WordArt 105">
              <a:extLst>
                <a:ext uri="{FF2B5EF4-FFF2-40B4-BE49-F238E27FC236}">
                  <a16:creationId xmlns:a16="http://schemas.microsoft.com/office/drawing/2014/main" id="{87FA9182-6D62-4B94-96B6-B9889669A20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934" y="1267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喜多方市</a:t>
              </a:r>
            </a:p>
          </p:txBody>
        </p:sp>
      </p:grpSp>
      <p:grpSp>
        <p:nvGrpSpPr>
          <p:cNvPr id="17514" name="Group 106">
            <a:extLst>
              <a:ext uri="{FF2B5EF4-FFF2-40B4-BE49-F238E27FC236}">
                <a16:creationId xmlns:a16="http://schemas.microsoft.com/office/drawing/2014/main" id="{EFF68393-3C63-42CC-AA03-B73B219F052B}"/>
              </a:ext>
            </a:extLst>
          </p:cNvPr>
          <p:cNvGrpSpPr>
            <a:grpSpLocks/>
          </p:cNvGrpSpPr>
          <p:nvPr/>
        </p:nvGrpSpPr>
        <p:grpSpPr bwMode="auto">
          <a:xfrm>
            <a:off x="4691063" y="5700713"/>
            <a:ext cx="396875" cy="133350"/>
            <a:chOff x="686" y="1266"/>
            <a:chExt cx="250" cy="84"/>
          </a:xfrm>
        </p:grpSpPr>
        <p:sp>
          <p:nvSpPr>
            <p:cNvPr id="17515" name="WordArt 107">
              <a:extLst>
                <a:ext uri="{FF2B5EF4-FFF2-40B4-BE49-F238E27FC236}">
                  <a16:creationId xmlns:a16="http://schemas.microsoft.com/office/drawing/2014/main" id="{850FFC7B-3C98-46D3-9D3D-7CF8BF73CAC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86" y="126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下郷町</a:t>
              </a:r>
            </a:p>
          </p:txBody>
        </p:sp>
        <p:sp>
          <p:nvSpPr>
            <p:cNvPr id="17516" name="WordArt 108">
              <a:extLst>
                <a:ext uri="{FF2B5EF4-FFF2-40B4-BE49-F238E27FC236}">
                  <a16:creationId xmlns:a16="http://schemas.microsoft.com/office/drawing/2014/main" id="{CE21C5F5-4D16-4ACE-B987-7BA0EA36970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87" y="126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下郷町</a:t>
              </a:r>
            </a:p>
          </p:txBody>
        </p:sp>
      </p:grpSp>
      <p:grpSp>
        <p:nvGrpSpPr>
          <p:cNvPr id="17517" name="Group 109">
            <a:extLst>
              <a:ext uri="{FF2B5EF4-FFF2-40B4-BE49-F238E27FC236}">
                <a16:creationId xmlns:a16="http://schemas.microsoft.com/office/drawing/2014/main" id="{D1C0A204-236F-4009-AF5A-095D88D0274D}"/>
              </a:ext>
            </a:extLst>
          </p:cNvPr>
          <p:cNvGrpSpPr>
            <a:grpSpLocks/>
          </p:cNvGrpSpPr>
          <p:nvPr/>
        </p:nvGrpSpPr>
        <p:grpSpPr bwMode="auto">
          <a:xfrm>
            <a:off x="8966200" y="704850"/>
            <a:ext cx="396875" cy="133350"/>
            <a:chOff x="1117" y="1266"/>
            <a:chExt cx="250" cy="84"/>
          </a:xfrm>
        </p:grpSpPr>
        <p:sp>
          <p:nvSpPr>
            <p:cNvPr id="17518" name="WordArt 110">
              <a:extLst>
                <a:ext uri="{FF2B5EF4-FFF2-40B4-BE49-F238E27FC236}">
                  <a16:creationId xmlns:a16="http://schemas.microsoft.com/office/drawing/2014/main" id="{A126F125-E526-4AC9-BB16-32B2DF39BF1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17" y="126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国見町</a:t>
              </a:r>
            </a:p>
          </p:txBody>
        </p:sp>
        <p:sp>
          <p:nvSpPr>
            <p:cNvPr id="17519" name="WordArt 111">
              <a:extLst>
                <a:ext uri="{FF2B5EF4-FFF2-40B4-BE49-F238E27FC236}">
                  <a16:creationId xmlns:a16="http://schemas.microsoft.com/office/drawing/2014/main" id="{8971215D-0605-4B4A-B40A-5888C9B0249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18" y="126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国見町</a:t>
              </a:r>
            </a:p>
          </p:txBody>
        </p:sp>
      </p:grpSp>
      <p:grpSp>
        <p:nvGrpSpPr>
          <p:cNvPr id="17520" name="Group 112">
            <a:extLst>
              <a:ext uri="{FF2B5EF4-FFF2-40B4-BE49-F238E27FC236}">
                <a16:creationId xmlns:a16="http://schemas.microsoft.com/office/drawing/2014/main" id="{CA7BE78D-86C8-4645-9787-CBE6855B08AC}"/>
              </a:ext>
            </a:extLst>
          </p:cNvPr>
          <p:cNvGrpSpPr>
            <a:grpSpLocks/>
          </p:cNvGrpSpPr>
          <p:nvPr/>
        </p:nvGrpSpPr>
        <p:grpSpPr bwMode="auto">
          <a:xfrm>
            <a:off x="9415463" y="2774950"/>
            <a:ext cx="396875" cy="133350"/>
            <a:chOff x="1480" y="1266"/>
            <a:chExt cx="250" cy="84"/>
          </a:xfrm>
        </p:grpSpPr>
        <p:sp>
          <p:nvSpPr>
            <p:cNvPr id="17521" name="WordArt 113">
              <a:extLst>
                <a:ext uri="{FF2B5EF4-FFF2-40B4-BE49-F238E27FC236}">
                  <a16:creationId xmlns:a16="http://schemas.microsoft.com/office/drawing/2014/main" id="{F68101F0-000F-40D4-B55B-3B0A4031C75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0" y="126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川俣町</a:t>
              </a:r>
            </a:p>
          </p:txBody>
        </p:sp>
        <p:sp>
          <p:nvSpPr>
            <p:cNvPr id="17522" name="WordArt 114">
              <a:extLst>
                <a:ext uri="{FF2B5EF4-FFF2-40B4-BE49-F238E27FC236}">
                  <a16:creationId xmlns:a16="http://schemas.microsoft.com/office/drawing/2014/main" id="{446C02D6-47EA-46AB-9D3E-E0520124FC1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1" y="126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川俣町</a:t>
              </a:r>
            </a:p>
          </p:txBody>
        </p:sp>
      </p:grpSp>
      <p:grpSp>
        <p:nvGrpSpPr>
          <p:cNvPr id="17523" name="Group 115">
            <a:extLst>
              <a:ext uri="{FF2B5EF4-FFF2-40B4-BE49-F238E27FC236}">
                <a16:creationId xmlns:a16="http://schemas.microsoft.com/office/drawing/2014/main" id="{E6FF1E0F-6F70-45B8-B25F-DBF3BA788E5F}"/>
              </a:ext>
            </a:extLst>
          </p:cNvPr>
          <p:cNvGrpSpPr>
            <a:grpSpLocks/>
          </p:cNvGrpSpPr>
          <p:nvPr/>
        </p:nvGrpSpPr>
        <p:grpSpPr bwMode="auto">
          <a:xfrm>
            <a:off x="8561388" y="3135313"/>
            <a:ext cx="530225" cy="133350"/>
            <a:chOff x="1933" y="1523"/>
            <a:chExt cx="334" cy="84"/>
          </a:xfrm>
        </p:grpSpPr>
        <p:sp>
          <p:nvSpPr>
            <p:cNvPr id="17524" name="WordArt 116">
              <a:extLst>
                <a:ext uri="{FF2B5EF4-FFF2-40B4-BE49-F238E27FC236}">
                  <a16:creationId xmlns:a16="http://schemas.microsoft.com/office/drawing/2014/main" id="{DDDF4D9C-3FF0-4A72-A39F-2D8FF5443B0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933" y="1523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二本松市</a:t>
              </a:r>
            </a:p>
          </p:txBody>
        </p:sp>
        <p:sp>
          <p:nvSpPr>
            <p:cNvPr id="17525" name="WordArt 117">
              <a:extLst>
                <a:ext uri="{FF2B5EF4-FFF2-40B4-BE49-F238E27FC236}">
                  <a16:creationId xmlns:a16="http://schemas.microsoft.com/office/drawing/2014/main" id="{89470057-639A-40EE-BF6D-A2DAEC0AA58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934" y="1524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二本松市</a:t>
              </a:r>
            </a:p>
          </p:txBody>
        </p:sp>
      </p:grpSp>
      <p:grpSp>
        <p:nvGrpSpPr>
          <p:cNvPr id="17526" name="Group 118">
            <a:extLst>
              <a:ext uri="{FF2B5EF4-FFF2-40B4-BE49-F238E27FC236}">
                <a16:creationId xmlns:a16="http://schemas.microsoft.com/office/drawing/2014/main" id="{EF8ABA45-5609-4453-9FEB-F1AE942D71BC}"/>
              </a:ext>
            </a:extLst>
          </p:cNvPr>
          <p:cNvGrpSpPr>
            <a:grpSpLocks/>
          </p:cNvGrpSpPr>
          <p:nvPr/>
        </p:nvGrpSpPr>
        <p:grpSpPr bwMode="auto">
          <a:xfrm>
            <a:off x="7840663" y="5745163"/>
            <a:ext cx="396875" cy="133350"/>
            <a:chOff x="686" y="1523"/>
            <a:chExt cx="250" cy="84"/>
          </a:xfrm>
        </p:grpSpPr>
        <p:sp>
          <p:nvSpPr>
            <p:cNvPr id="17527" name="WordArt 119">
              <a:extLst>
                <a:ext uri="{FF2B5EF4-FFF2-40B4-BE49-F238E27FC236}">
                  <a16:creationId xmlns:a16="http://schemas.microsoft.com/office/drawing/2014/main" id="{81B145FE-430E-436A-A829-F15670FFEEB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86" y="152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鏡石町</a:t>
              </a:r>
            </a:p>
          </p:txBody>
        </p:sp>
        <p:sp>
          <p:nvSpPr>
            <p:cNvPr id="17528" name="WordArt 120">
              <a:extLst>
                <a:ext uri="{FF2B5EF4-FFF2-40B4-BE49-F238E27FC236}">
                  <a16:creationId xmlns:a16="http://schemas.microsoft.com/office/drawing/2014/main" id="{2CAB20F6-5DE1-49CF-B6FB-38B1A486730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87" y="152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鏡石町</a:t>
              </a:r>
            </a:p>
          </p:txBody>
        </p:sp>
      </p:grpSp>
      <p:grpSp>
        <p:nvGrpSpPr>
          <p:cNvPr id="17529" name="Group 121">
            <a:extLst>
              <a:ext uri="{FF2B5EF4-FFF2-40B4-BE49-F238E27FC236}">
                <a16:creationId xmlns:a16="http://schemas.microsoft.com/office/drawing/2014/main" id="{4DAFEC00-86D8-4E79-AECF-30747089F507}"/>
              </a:ext>
            </a:extLst>
          </p:cNvPr>
          <p:cNvGrpSpPr>
            <a:grpSpLocks/>
          </p:cNvGrpSpPr>
          <p:nvPr/>
        </p:nvGrpSpPr>
        <p:grpSpPr bwMode="auto">
          <a:xfrm>
            <a:off x="5815013" y="5610225"/>
            <a:ext cx="396875" cy="133350"/>
            <a:chOff x="1117" y="1523"/>
            <a:chExt cx="250" cy="84"/>
          </a:xfrm>
        </p:grpSpPr>
        <p:sp>
          <p:nvSpPr>
            <p:cNvPr id="17530" name="WordArt 122">
              <a:extLst>
                <a:ext uri="{FF2B5EF4-FFF2-40B4-BE49-F238E27FC236}">
                  <a16:creationId xmlns:a16="http://schemas.microsoft.com/office/drawing/2014/main" id="{DB607334-801B-465B-A15F-C91B874952F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17" y="152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天栄村</a:t>
              </a:r>
            </a:p>
          </p:txBody>
        </p:sp>
        <p:sp>
          <p:nvSpPr>
            <p:cNvPr id="17531" name="WordArt 123">
              <a:extLst>
                <a:ext uri="{FF2B5EF4-FFF2-40B4-BE49-F238E27FC236}">
                  <a16:creationId xmlns:a16="http://schemas.microsoft.com/office/drawing/2014/main" id="{63DABBAE-9BD1-4FF4-9F7B-F7B95BCF0ED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18" y="152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天栄村</a:t>
              </a:r>
            </a:p>
          </p:txBody>
        </p:sp>
      </p:grpSp>
      <p:grpSp>
        <p:nvGrpSpPr>
          <p:cNvPr id="17532" name="Group 124">
            <a:extLst>
              <a:ext uri="{FF2B5EF4-FFF2-40B4-BE49-F238E27FC236}">
                <a16:creationId xmlns:a16="http://schemas.microsoft.com/office/drawing/2014/main" id="{D1030EE1-86B7-49D6-9601-E6FF1E44DDAA}"/>
              </a:ext>
            </a:extLst>
          </p:cNvPr>
          <p:cNvGrpSpPr>
            <a:grpSpLocks/>
          </p:cNvGrpSpPr>
          <p:nvPr/>
        </p:nvGrpSpPr>
        <p:grpSpPr bwMode="auto">
          <a:xfrm>
            <a:off x="7661275" y="3405188"/>
            <a:ext cx="396875" cy="133350"/>
            <a:chOff x="1480" y="1523"/>
            <a:chExt cx="250" cy="84"/>
          </a:xfrm>
        </p:grpSpPr>
        <p:sp>
          <p:nvSpPr>
            <p:cNvPr id="17533" name="WordArt 125">
              <a:extLst>
                <a:ext uri="{FF2B5EF4-FFF2-40B4-BE49-F238E27FC236}">
                  <a16:creationId xmlns:a16="http://schemas.microsoft.com/office/drawing/2014/main" id="{E7178CC0-6658-4585-9B8A-655B62C0962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0" y="152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大玉村</a:t>
              </a:r>
            </a:p>
          </p:txBody>
        </p:sp>
        <p:sp>
          <p:nvSpPr>
            <p:cNvPr id="17534" name="WordArt 126">
              <a:extLst>
                <a:ext uri="{FF2B5EF4-FFF2-40B4-BE49-F238E27FC236}">
                  <a16:creationId xmlns:a16="http://schemas.microsoft.com/office/drawing/2014/main" id="{172BAE9F-6CD6-44B0-99D0-E83E39074CA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1" y="152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大玉村</a:t>
              </a:r>
            </a:p>
          </p:txBody>
        </p:sp>
      </p:grpSp>
      <p:grpSp>
        <p:nvGrpSpPr>
          <p:cNvPr id="17535" name="Group 127">
            <a:extLst>
              <a:ext uri="{FF2B5EF4-FFF2-40B4-BE49-F238E27FC236}">
                <a16:creationId xmlns:a16="http://schemas.microsoft.com/office/drawing/2014/main" id="{BFE9DF1F-DDA7-407B-8933-04F826D00290}"/>
              </a:ext>
            </a:extLst>
          </p:cNvPr>
          <p:cNvGrpSpPr>
            <a:grpSpLocks/>
          </p:cNvGrpSpPr>
          <p:nvPr/>
        </p:nvGrpSpPr>
        <p:grpSpPr bwMode="auto">
          <a:xfrm>
            <a:off x="1404938" y="7635875"/>
            <a:ext cx="530225" cy="133350"/>
            <a:chOff x="1941" y="1750"/>
            <a:chExt cx="334" cy="84"/>
          </a:xfrm>
        </p:grpSpPr>
        <p:sp>
          <p:nvSpPr>
            <p:cNvPr id="17536" name="WordArt 128">
              <a:extLst>
                <a:ext uri="{FF2B5EF4-FFF2-40B4-BE49-F238E27FC236}">
                  <a16:creationId xmlns:a16="http://schemas.microsoft.com/office/drawing/2014/main" id="{F2526925-74D7-4BAD-B0C2-EA52BA05657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941" y="1750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檜枝岐村</a:t>
              </a:r>
            </a:p>
          </p:txBody>
        </p:sp>
        <p:sp>
          <p:nvSpPr>
            <p:cNvPr id="17537" name="WordArt 129">
              <a:extLst>
                <a:ext uri="{FF2B5EF4-FFF2-40B4-BE49-F238E27FC236}">
                  <a16:creationId xmlns:a16="http://schemas.microsoft.com/office/drawing/2014/main" id="{4FFD0989-14C9-4FF1-8706-1A1B232EC8D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942" y="1751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檜枝岐村</a:t>
              </a:r>
            </a:p>
          </p:txBody>
        </p:sp>
      </p:grpSp>
      <p:grpSp>
        <p:nvGrpSpPr>
          <p:cNvPr id="17538" name="Group 130">
            <a:extLst>
              <a:ext uri="{FF2B5EF4-FFF2-40B4-BE49-F238E27FC236}">
                <a16:creationId xmlns:a16="http://schemas.microsoft.com/office/drawing/2014/main" id="{5A987401-A6BB-4C79-AE2D-ACB4D9EA95B0}"/>
              </a:ext>
            </a:extLst>
          </p:cNvPr>
          <p:cNvGrpSpPr>
            <a:grpSpLocks/>
          </p:cNvGrpSpPr>
          <p:nvPr/>
        </p:nvGrpSpPr>
        <p:grpSpPr bwMode="auto">
          <a:xfrm>
            <a:off x="5545138" y="3181350"/>
            <a:ext cx="396875" cy="133350"/>
            <a:chOff x="694" y="1750"/>
            <a:chExt cx="250" cy="84"/>
          </a:xfrm>
        </p:grpSpPr>
        <p:sp>
          <p:nvSpPr>
            <p:cNvPr id="17539" name="WordArt 131">
              <a:extLst>
                <a:ext uri="{FF2B5EF4-FFF2-40B4-BE49-F238E27FC236}">
                  <a16:creationId xmlns:a16="http://schemas.microsoft.com/office/drawing/2014/main" id="{C9B65A08-B564-41DB-940A-4626637781C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94" y="175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磐梯町</a:t>
              </a:r>
            </a:p>
          </p:txBody>
        </p:sp>
        <p:sp>
          <p:nvSpPr>
            <p:cNvPr id="17540" name="WordArt 132">
              <a:extLst>
                <a:ext uri="{FF2B5EF4-FFF2-40B4-BE49-F238E27FC236}">
                  <a16:creationId xmlns:a16="http://schemas.microsoft.com/office/drawing/2014/main" id="{D344D378-E76A-428E-92DA-72195583849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95" y="175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磐梯町</a:t>
              </a:r>
            </a:p>
          </p:txBody>
        </p:sp>
      </p:grpSp>
      <p:grpSp>
        <p:nvGrpSpPr>
          <p:cNvPr id="17541" name="Group 133">
            <a:extLst>
              <a:ext uri="{FF2B5EF4-FFF2-40B4-BE49-F238E27FC236}">
                <a16:creationId xmlns:a16="http://schemas.microsoft.com/office/drawing/2014/main" id="{4A1F835D-EA26-4830-93DB-945817FAEB02}"/>
              </a:ext>
            </a:extLst>
          </p:cNvPr>
          <p:cNvGrpSpPr>
            <a:grpSpLocks/>
          </p:cNvGrpSpPr>
          <p:nvPr/>
        </p:nvGrpSpPr>
        <p:grpSpPr bwMode="auto">
          <a:xfrm>
            <a:off x="8299450" y="8896350"/>
            <a:ext cx="396875" cy="133350"/>
            <a:chOff x="1125" y="1750"/>
            <a:chExt cx="250" cy="84"/>
          </a:xfrm>
        </p:grpSpPr>
        <p:sp>
          <p:nvSpPr>
            <p:cNvPr id="17542" name="WordArt 134">
              <a:extLst>
                <a:ext uri="{FF2B5EF4-FFF2-40B4-BE49-F238E27FC236}">
                  <a16:creationId xmlns:a16="http://schemas.microsoft.com/office/drawing/2014/main" id="{434E7C11-573F-44C6-A38C-DF8F053EA53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25" y="175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矢祭町</a:t>
              </a:r>
            </a:p>
          </p:txBody>
        </p:sp>
        <p:sp>
          <p:nvSpPr>
            <p:cNvPr id="17543" name="WordArt 135">
              <a:extLst>
                <a:ext uri="{FF2B5EF4-FFF2-40B4-BE49-F238E27FC236}">
                  <a16:creationId xmlns:a16="http://schemas.microsoft.com/office/drawing/2014/main" id="{9C159A22-87A6-44A5-A089-D5862D8A1C8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26" y="175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矢祭町</a:t>
              </a:r>
            </a:p>
          </p:txBody>
        </p:sp>
      </p:grpSp>
      <p:grpSp>
        <p:nvGrpSpPr>
          <p:cNvPr id="17544" name="Group 136">
            <a:extLst>
              <a:ext uri="{FF2B5EF4-FFF2-40B4-BE49-F238E27FC236}">
                <a16:creationId xmlns:a16="http://schemas.microsoft.com/office/drawing/2014/main" id="{227F5FA7-E63B-401A-8F07-DDCFA8C4677A}"/>
              </a:ext>
            </a:extLst>
          </p:cNvPr>
          <p:cNvGrpSpPr>
            <a:grpSpLocks/>
          </p:cNvGrpSpPr>
          <p:nvPr/>
        </p:nvGrpSpPr>
        <p:grpSpPr bwMode="auto">
          <a:xfrm>
            <a:off x="6086475" y="6421438"/>
            <a:ext cx="396875" cy="133350"/>
            <a:chOff x="1488" y="1750"/>
            <a:chExt cx="250" cy="84"/>
          </a:xfrm>
        </p:grpSpPr>
        <p:sp>
          <p:nvSpPr>
            <p:cNvPr id="17545" name="WordArt 137">
              <a:extLst>
                <a:ext uri="{FF2B5EF4-FFF2-40B4-BE49-F238E27FC236}">
                  <a16:creationId xmlns:a16="http://schemas.microsoft.com/office/drawing/2014/main" id="{C4FB468F-21E7-4F91-9720-028D2614B43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8" y="175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西郷村</a:t>
              </a:r>
            </a:p>
          </p:txBody>
        </p:sp>
        <p:sp>
          <p:nvSpPr>
            <p:cNvPr id="17546" name="WordArt 138">
              <a:extLst>
                <a:ext uri="{FF2B5EF4-FFF2-40B4-BE49-F238E27FC236}">
                  <a16:creationId xmlns:a16="http://schemas.microsoft.com/office/drawing/2014/main" id="{10C25DCB-D9FE-4B64-8651-789E030DDE2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9" y="175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西郷村</a:t>
              </a:r>
            </a:p>
          </p:txBody>
        </p:sp>
      </p:grpSp>
      <p:grpSp>
        <p:nvGrpSpPr>
          <p:cNvPr id="17547" name="Group 139">
            <a:extLst>
              <a:ext uri="{FF2B5EF4-FFF2-40B4-BE49-F238E27FC236}">
                <a16:creationId xmlns:a16="http://schemas.microsoft.com/office/drawing/2014/main" id="{F57A64E5-97E6-4FCC-9FA5-4B54D24BD91D}"/>
              </a:ext>
            </a:extLst>
          </p:cNvPr>
          <p:cNvGrpSpPr>
            <a:grpSpLocks/>
          </p:cNvGrpSpPr>
          <p:nvPr/>
        </p:nvGrpSpPr>
        <p:grpSpPr bwMode="auto">
          <a:xfrm>
            <a:off x="11261725" y="2730500"/>
            <a:ext cx="530225" cy="133350"/>
            <a:chOff x="1933" y="1946"/>
            <a:chExt cx="334" cy="84"/>
          </a:xfrm>
        </p:grpSpPr>
        <p:sp>
          <p:nvSpPr>
            <p:cNvPr id="17548" name="WordArt 140">
              <a:extLst>
                <a:ext uri="{FF2B5EF4-FFF2-40B4-BE49-F238E27FC236}">
                  <a16:creationId xmlns:a16="http://schemas.microsoft.com/office/drawing/2014/main" id="{2DFE4249-CC3E-47A5-AEB8-B6DA0630F67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933" y="1946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南相馬市</a:t>
              </a:r>
            </a:p>
          </p:txBody>
        </p:sp>
        <p:sp>
          <p:nvSpPr>
            <p:cNvPr id="17549" name="WordArt 141">
              <a:extLst>
                <a:ext uri="{FF2B5EF4-FFF2-40B4-BE49-F238E27FC236}">
                  <a16:creationId xmlns:a16="http://schemas.microsoft.com/office/drawing/2014/main" id="{7E58E211-9A1E-494D-AC6C-35972EE2A2D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934" y="1947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南相馬市</a:t>
              </a:r>
            </a:p>
          </p:txBody>
        </p:sp>
      </p:grpSp>
      <p:grpSp>
        <p:nvGrpSpPr>
          <p:cNvPr id="17550" name="Group 142">
            <a:extLst>
              <a:ext uri="{FF2B5EF4-FFF2-40B4-BE49-F238E27FC236}">
                <a16:creationId xmlns:a16="http://schemas.microsoft.com/office/drawing/2014/main" id="{95FFBDDC-CA22-45E5-8960-0B4FEB15EEEA}"/>
              </a:ext>
            </a:extLst>
          </p:cNvPr>
          <p:cNvGrpSpPr>
            <a:grpSpLocks/>
          </p:cNvGrpSpPr>
          <p:nvPr/>
        </p:nvGrpSpPr>
        <p:grpSpPr bwMode="auto">
          <a:xfrm>
            <a:off x="8434388" y="6557963"/>
            <a:ext cx="396875" cy="133350"/>
            <a:chOff x="686" y="1946"/>
            <a:chExt cx="250" cy="84"/>
          </a:xfrm>
        </p:grpSpPr>
        <p:sp>
          <p:nvSpPr>
            <p:cNvPr id="17551" name="WordArt 143">
              <a:extLst>
                <a:ext uri="{FF2B5EF4-FFF2-40B4-BE49-F238E27FC236}">
                  <a16:creationId xmlns:a16="http://schemas.microsoft.com/office/drawing/2014/main" id="{A3BC533F-0F77-4688-BA1A-FA8D4DD06A5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86" y="194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石川町</a:t>
              </a:r>
            </a:p>
          </p:txBody>
        </p:sp>
        <p:sp>
          <p:nvSpPr>
            <p:cNvPr id="17552" name="WordArt 144">
              <a:extLst>
                <a:ext uri="{FF2B5EF4-FFF2-40B4-BE49-F238E27FC236}">
                  <a16:creationId xmlns:a16="http://schemas.microsoft.com/office/drawing/2014/main" id="{1AB62272-8831-4515-BA59-A70B3620BA0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87" y="194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石川町</a:t>
              </a:r>
            </a:p>
          </p:txBody>
        </p:sp>
      </p:grpSp>
      <p:grpSp>
        <p:nvGrpSpPr>
          <p:cNvPr id="17553" name="Group 145">
            <a:extLst>
              <a:ext uri="{FF2B5EF4-FFF2-40B4-BE49-F238E27FC236}">
                <a16:creationId xmlns:a16="http://schemas.microsoft.com/office/drawing/2014/main" id="{E89B8A89-F9F5-4EDE-B21D-1A3DA5D420CA}"/>
              </a:ext>
            </a:extLst>
          </p:cNvPr>
          <p:cNvGrpSpPr>
            <a:grpSpLocks/>
          </p:cNvGrpSpPr>
          <p:nvPr/>
        </p:nvGrpSpPr>
        <p:grpSpPr bwMode="auto">
          <a:xfrm>
            <a:off x="3213100" y="4260850"/>
            <a:ext cx="396875" cy="133350"/>
            <a:chOff x="1117" y="1946"/>
            <a:chExt cx="250" cy="84"/>
          </a:xfrm>
        </p:grpSpPr>
        <p:sp>
          <p:nvSpPr>
            <p:cNvPr id="17554" name="WordArt 146">
              <a:extLst>
                <a:ext uri="{FF2B5EF4-FFF2-40B4-BE49-F238E27FC236}">
                  <a16:creationId xmlns:a16="http://schemas.microsoft.com/office/drawing/2014/main" id="{66C22A9D-DE5D-4ACC-A7A3-DC06022C559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17" y="194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三島町</a:t>
              </a:r>
            </a:p>
          </p:txBody>
        </p:sp>
        <p:sp>
          <p:nvSpPr>
            <p:cNvPr id="17555" name="WordArt 147">
              <a:extLst>
                <a:ext uri="{FF2B5EF4-FFF2-40B4-BE49-F238E27FC236}">
                  <a16:creationId xmlns:a16="http://schemas.microsoft.com/office/drawing/2014/main" id="{950FB78D-F92E-4290-BD56-205D8CCEC9B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18" y="194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三島町</a:t>
              </a:r>
            </a:p>
          </p:txBody>
        </p:sp>
      </p:grpSp>
      <p:grpSp>
        <p:nvGrpSpPr>
          <p:cNvPr id="17556" name="Group 148">
            <a:extLst>
              <a:ext uri="{FF2B5EF4-FFF2-40B4-BE49-F238E27FC236}">
                <a16:creationId xmlns:a16="http://schemas.microsoft.com/office/drawing/2014/main" id="{D9CBB0FC-09FC-45EB-B551-CE78116CB31E}"/>
              </a:ext>
            </a:extLst>
          </p:cNvPr>
          <p:cNvGrpSpPr>
            <a:grpSpLocks/>
          </p:cNvGrpSpPr>
          <p:nvPr/>
        </p:nvGrpSpPr>
        <p:grpSpPr bwMode="auto">
          <a:xfrm>
            <a:off x="3430588" y="5386388"/>
            <a:ext cx="396875" cy="133350"/>
            <a:chOff x="1480" y="1946"/>
            <a:chExt cx="250" cy="84"/>
          </a:xfrm>
        </p:grpSpPr>
        <p:sp>
          <p:nvSpPr>
            <p:cNvPr id="17557" name="WordArt 149">
              <a:extLst>
                <a:ext uri="{FF2B5EF4-FFF2-40B4-BE49-F238E27FC236}">
                  <a16:creationId xmlns:a16="http://schemas.microsoft.com/office/drawing/2014/main" id="{17FDD9B4-6440-4CC9-B9AF-255C174E7E0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0" y="194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昭和村</a:t>
              </a:r>
            </a:p>
          </p:txBody>
        </p:sp>
        <p:sp>
          <p:nvSpPr>
            <p:cNvPr id="17558" name="WordArt 150">
              <a:extLst>
                <a:ext uri="{FF2B5EF4-FFF2-40B4-BE49-F238E27FC236}">
                  <a16:creationId xmlns:a16="http://schemas.microsoft.com/office/drawing/2014/main" id="{C89BA7A9-C8A0-42E9-A883-1BB266B77A2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1" y="194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昭和村</a:t>
              </a:r>
            </a:p>
          </p:txBody>
        </p:sp>
      </p:grpSp>
      <p:grpSp>
        <p:nvGrpSpPr>
          <p:cNvPr id="17559" name="Group 151">
            <a:extLst>
              <a:ext uri="{FF2B5EF4-FFF2-40B4-BE49-F238E27FC236}">
                <a16:creationId xmlns:a16="http://schemas.microsoft.com/office/drawing/2014/main" id="{A875B016-8DCE-4429-86FF-FD11DFD1E262}"/>
              </a:ext>
            </a:extLst>
          </p:cNvPr>
          <p:cNvGrpSpPr>
            <a:grpSpLocks/>
          </p:cNvGrpSpPr>
          <p:nvPr/>
        </p:nvGrpSpPr>
        <p:grpSpPr bwMode="auto">
          <a:xfrm>
            <a:off x="3070225" y="6645275"/>
            <a:ext cx="530225" cy="133350"/>
            <a:chOff x="1933" y="2203"/>
            <a:chExt cx="334" cy="84"/>
          </a:xfrm>
        </p:grpSpPr>
        <p:sp>
          <p:nvSpPr>
            <p:cNvPr id="17560" name="WordArt 152">
              <a:extLst>
                <a:ext uri="{FF2B5EF4-FFF2-40B4-BE49-F238E27FC236}">
                  <a16:creationId xmlns:a16="http://schemas.microsoft.com/office/drawing/2014/main" id="{474F925A-B3AD-4D82-B5BF-EA73436135B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933" y="2203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南会津町</a:t>
              </a:r>
            </a:p>
          </p:txBody>
        </p:sp>
        <p:sp>
          <p:nvSpPr>
            <p:cNvPr id="17561" name="WordArt 153">
              <a:extLst>
                <a:ext uri="{FF2B5EF4-FFF2-40B4-BE49-F238E27FC236}">
                  <a16:creationId xmlns:a16="http://schemas.microsoft.com/office/drawing/2014/main" id="{7E3CB92F-580D-450D-8BF1-579B340075F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934" y="2204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南会津町</a:t>
              </a:r>
            </a:p>
          </p:txBody>
        </p:sp>
      </p:grpSp>
      <p:grpSp>
        <p:nvGrpSpPr>
          <p:cNvPr id="17562" name="Group 154">
            <a:extLst>
              <a:ext uri="{FF2B5EF4-FFF2-40B4-BE49-F238E27FC236}">
                <a16:creationId xmlns:a16="http://schemas.microsoft.com/office/drawing/2014/main" id="{BB6DDB60-01BF-46DC-AF34-CEAB9CC63998}"/>
              </a:ext>
            </a:extLst>
          </p:cNvPr>
          <p:cNvGrpSpPr>
            <a:grpSpLocks/>
          </p:cNvGrpSpPr>
          <p:nvPr/>
        </p:nvGrpSpPr>
        <p:grpSpPr bwMode="auto">
          <a:xfrm>
            <a:off x="9010650" y="6105525"/>
            <a:ext cx="396875" cy="133350"/>
            <a:chOff x="686" y="2203"/>
            <a:chExt cx="250" cy="84"/>
          </a:xfrm>
        </p:grpSpPr>
        <p:sp>
          <p:nvSpPr>
            <p:cNvPr id="17563" name="WordArt 155">
              <a:extLst>
                <a:ext uri="{FF2B5EF4-FFF2-40B4-BE49-F238E27FC236}">
                  <a16:creationId xmlns:a16="http://schemas.microsoft.com/office/drawing/2014/main" id="{A8C77DF9-CE5F-48E4-80BB-4B886FA705F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86" y="220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平田村</a:t>
              </a:r>
            </a:p>
          </p:txBody>
        </p:sp>
        <p:sp>
          <p:nvSpPr>
            <p:cNvPr id="17564" name="WordArt 156">
              <a:extLst>
                <a:ext uri="{FF2B5EF4-FFF2-40B4-BE49-F238E27FC236}">
                  <a16:creationId xmlns:a16="http://schemas.microsoft.com/office/drawing/2014/main" id="{65F84338-7C07-455C-B79B-ED16BF137AF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87" y="220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平田村</a:t>
              </a:r>
            </a:p>
          </p:txBody>
        </p:sp>
      </p:grpSp>
      <p:grpSp>
        <p:nvGrpSpPr>
          <p:cNvPr id="17565" name="Group 157">
            <a:extLst>
              <a:ext uri="{FF2B5EF4-FFF2-40B4-BE49-F238E27FC236}">
                <a16:creationId xmlns:a16="http://schemas.microsoft.com/office/drawing/2014/main" id="{17AD5CAB-7659-4D1B-AD3E-0F252D64635E}"/>
              </a:ext>
            </a:extLst>
          </p:cNvPr>
          <p:cNvGrpSpPr>
            <a:grpSpLocks/>
          </p:cNvGrpSpPr>
          <p:nvPr/>
        </p:nvGrpSpPr>
        <p:grpSpPr bwMode="auto">
          <a:xfrm>
            <a:off x="2351088" y="4305300"/>
            <a:ext cx="396875" cy="133350"/>
            <a:chOff x="1117" y="2203"/>
            <a:chExt cx="250" cy="84"/>
          </a:xfrm>
        </p:grpSpPr>
        <p:sp>
          <p:nvSpPr>
            <p:cNvPr id="17566" name="WordArt 158">
              <a:extLst>
                <a:ext uri="{FF2B5EF4-FFF2-40B4-BE49-F238E27FC236}">
                  <a16:creationId xmlns:a16="http://schemas.microsoft.com/office/drawing/2014/main" id="{98012B03-63DA-4D78-AD62-9B3EC847B4B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17" y="220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金山町</a:t>
              </a:r>
            </a:p>
          </p:txBody>
        </p:sp>
        <p:sp>
          <p:nvSpPr>
            <p:cNvPr id="17567" name="WordArt 159">
              <a:extLst>
                <a:ext uri="{FF2B5EF4-FFF2-40B4-BE49-F238E27FC236}">
                  <a16:creationId xmlns:a16="http://schemas.microsoft.com/office/drawing/2014/main" id="{FAE62C9B-FC79-45FD-89BC-C7D12A38E8D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18" y="220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金山町</a:t>
              </a:r>
            </a:p>
          </p:txBody>
        </p:sp>
      </p:grpSp>
      <p:grpSp>
        <p:nvGrpSpPr>
          <p:cNvPr id="17568" name="Group 160">
            <a:extLst>
              <a:ext uri="{FF2B5EF4-FFF2-40B4-BE49-F238E27FC236}">
                <a16:creationId xmlns:a16="http://schemas.microsoft.com/office/drawing/2014/main" id="{BBD4D1B9-BC6F-40EA-9832-DFF667B08307}"/>
              </a:ext>
            </a:extLst>
          </p:cNvPr>
          <p:cNvGrpSpPr>
            <a:grpSpLocks/>
          </p:cNvGrpSpPr>
          <p:nvPr/>
        </p:nvGrpSpPr>
        <p:grpSpPr bwMode="auto">
          <a:xfrm>
            <a:off x="7840663" y="6600825"/>
            <a:ext cx="396875" cy="133350"/>
            <a:chOff x="1480" y="2203"/>
            <a:chExt cx="250" cy="84"/>
          </a:xfrm>
        </p:grpSpPr>
        <p:sp>
          <p:nvSpPr>
            <p:cNvPr id="17569" name="WordArt 161">
              <a:extLst>
                <a:ext uri="{FF2B5EF4-FFF2-40B4-BE49-F238E27FC236}">
                  <a16:creationId xmlns:a16="http://schemas.microsoft.com/office/drawing/2014/main" id="{EA0A1D95-AB4D-41C7-A3F8-7EFC8F5B79E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0" y="220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中島村</a:t>
              </a:r>
            </a:p>
          </p:txBody>
        </p:sp>
        <p:sp>
          <p:nvSpPr>
            <p:cNvPr id="17570" name="WordArt 162">
              <a:extLst>
                <a:ext uri="{FF2B5EF4-FFF2-40B4-BE49-F238E27FC236}">
                  <a16:creationId xmlns:a16="http://schemas.microsoft.com/office/drawing/2014/main" id="{A5523716-5C52-402B-99F9-BD6C2C3ECC5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1" y="220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中島村</a:t>
              </a:r>
            </a:p>
          </p:txBody>
        </p:sp>
      </p:grpSp>
      <p:grpSp>
        <p:nvGrpSpPr>
          <p:cNvPr id="17571" name="Group 163">
            <a:extLst>
              <a:ext uri="{FF2B5EF4-FFF2-40B4-BE49-F238E27FC236}">
                <a16:creationId xmlns:a16="http://schemas.microsoft.com/office/drawing/2014/main" id="{75CD9316-A078-47BD-97B3-52DD54C639F1}"/>
              </a:ext>
            </a:extLst>
          </p:cNvPr>
          <p:cNvGrpSpPr>
            <a:grpSpLocks/>
          </p:cNvGrpSpPr>
          <p:nvPr/>
        </p:nvGrpSpPr>
        <p:grpSpPr bwMode="auto">
          <a:xfrm>
            <a:off x="5770563" y="2279650"/>
            <a:ext cx="530225" cy="133350"/>
            <a:chOff x="1941" y="2430"/>
            <a:chExt cx="334" cy="84"/>
          </a:xfrm>
        </p:grpSpPr>
        <p:sp>
          <p:nvSpPr>
            <p:cNvPr id="17572" name="WordArt 164">
              <a:extLst>
                <a:ext uri="{FF2B5EF4-FFF2-40B4-BE49-F238E27FC236}">
                  <a16:creationId xmlns:a16="http://schemas.microsoft.com/office/drawing/2014/main" id="{8245EF73-699F-444F-B74E-23F9D612ADF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941" y="2430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北塩原村</a:t>
              </a:r>
            </a:p>
          </p:txBody>
        </p:sp>
        <p:sp>
          <p:nvSpPr>
            <p:cNvPr id="17573" name="WordArt 165">
              <a:extLst>
                <a:ext uri="{FF2B5EF4-FFF2-40B4-BE49-F238E27FC236}">
                  <a16:creationId xmlns:a16="http://schemas.microsoft.com/office/drawing/2014/main" id="{F6D28FB2-51D6-4239-8257-A22C0DFC0DB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942" y="2431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北塩原村</a:t>
              </a:r>
            </a:p>
          </p:txBody>
        </p:sp>
      </p:grpSp>
      <p:grpSp>
        <p:nvGrpSpPr>
          <p:cNvPr id="17574" name="Group 166">
            <a:extLst>
              <a:ext uri="{FF2B5EF4-FFF2-40B4-BE49-F238E27FC236}">
                <a16:creationId xmlns:a16="http://schemas.microsoft.com/office/drawing/2014/main" id="{ECF119A9-7952-467F-A434-95926D97E74E}"/>
              </a:ext>
            </a:extLst>
          </p:cNvPr>
          <p:cNvGrpSpPr>
            <a:grpSpLocks/>
          </p:cNvGrpSpPr>
          <p:nvPr/>
        </p:nvGrpSpPr>
        <p:grpSpPr bwMode="auto">
          <a:xfrm>
            <a:off x="4870450" y="3360738"/>
            <a:ext cx="396875" cy="133350"/>
            <a:chOff x="694" y="2430"/>
            <a:chExt cx="250" cy="84"/>
          </a:xfrm>
        </p:grpSpPr>
        <p:sp>
          <p:nvSpPr>
            <p:cNvPr id="17575" name="WordArt 167">
              <a:extLst>
                <a:ext uri="{FF2B5EF4-FFF2-40B4-BE49-F238E27FC236}">
                  <a16:creationId xmlns:a16="http://schemas.microsoft.com/office/drawing/2014/main" id="{7B5D375F-BB12-4253-932A-C47B2A15D67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94" y="243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湯川村</a:t>
              </a:r>
            </a:p>
          </p:txBody>
        </p:sp>
        <p:sp>
          <p:nvSpPr>
            <p:cNvPr id="17576" name="WordArt 168">
              <a:extLst>
                <a:ext uri="{FF2B5EF4-FFF2-40B4-BE49-F238E27FC236}">
                  <a16:creationId xmlns:a16="http://schemas.microsoft.com/office/drawing/2014/main" id="{F8884AB2-E549-4ABA-BDD0-B06D79E0E94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95" y="243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湯川村</a:t>
              </a:r>
            </a:p>
          </p:txBody>
        </p:sp>
      </p:grpSp>
      <p:grpSp>
        <p:nvGrpSpPr>
          <p:cNvPr id="17577" name="Group 169">
            <a:extLst>
              <a:ext uri="{FF2B5EF4-FFF2-40B4-BE49-F238E27FC236}">
                <a16:creationId xmlns:a16="http://schemas.microsoft.com/office/drawing/2014/main" id="{98FBDCB7-AB64-458A-B581-667DA91A7E14}"/>
              </a:ext>
            </a:extLst>
          </p:cNvPr>
          <p:cNvGrpSpPr>
            <a:grpSpLocks/>
          </p:cNvGrpSpPr>
          <p:nvPr/>
        </p:nvGrpSpPr>
        <p:grpSpPr bwMode="auto">
          <a:xfrm>
            <a:off x="7705725" y="7770813"/>
            <a:ext cx="396875" cy="133350"/>
            <a:chOff x="1125" y="2430"/>
            <a:chExt cx="250" cy="84"/>
          </a:xfrm>
        </p:grpSpPr>
        <p:sp>
          <p:nvSpPr>
            <p:cNvPr id="17578" name="WordArt 170">
              <a:extLst>
                <a:ext uri="{FF2B5EF4-FFF2-40B4-BE49-F238E27FC236}">
                  <a16:creationId xmlns:a16="http://schemas.microsoft.com/office/drawing/2014/main" id="{051547EA-4278-4FBD-AE2E-1A258CCF618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25" y="243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棚倉町</a:t>
              </a:r>
            </a:p>
          </p:txBody>
        </p:sp>
        <p:sp>
          <p:nvSpPr>
            <p:cNvPr id="17579" name="WordArt 171">
              <a:extLst>
                <a:ext uri="{FF2B5EF4-FFF2-40B4-BE49-F238E27FC236}">
                  <a16:creationId xmlns:a16="http://schemas.microsoft.com/office/drawing/2014/main" id="{4950D27C-90EE-4990-A86D-D01F19D9F1A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26" y="243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棚倉町</a:t>
              </a:r>
            </a:p>
          </p:txBody>
        </p:sp>
      </p:grpSp>
      <p:grpSp>
        <p:nvGrpSpPr>
          <p:cNvPr id="17580" name="Group 172">
            <a:extLst>
              <a:ext uri="{FF2B5EF4-FFF2-40B4-BE49-F238E27FC236}">
                <a16:creationId xmlns:a16="http://schemas.microsoft.com/office/drawing/2014/main" id="{AA6C9B77-5649-47D6-92E3-DD03F78FF993}"/>
              </a:ext>
            </a:extLst>
          </p:cNvPr>
          <p:cNvGrpSpPr>
            <a:grpSpLocks/>
          </p:cNvGrpSpPr>
          <p:nvPr/>
        </p:nvGrpSpPr>
        <p:grpSpPr bwMode="auto">
          <a:xfrm>
            <a:off x="7705725" y="6149975"/>
            <a:ext cx="396875" cy="133350"/>
            <a:chOff x="1488" y="2430"/>
            <a:chExt cx="250" cy="84"/>
          </a:xfrm>
        </p:grpSpPr>
        <p:sp>
          <p:nvSpPr>
            <p:cNvPr id="17581" name="WordArt 173">
              <a:extLst>
                <a:ext uri="{FF2B5EF4-FFF2-40B4-BE49-F238E27FC236}">
                  <a16:creationId xmlns:a16="http://schemas.microsoft.com/office/drawing/2014/main" id="{FC4FE8B6-22A4-42C9-9205-0D37EECEE8F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8" y="243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矢吹町</a:t>
              </a:r>
            </a:p>
          </p:txBody>
        </p:sp>
        <p:sp>
          <p:nvSpPr>
            <p:cNvPr id="17582" name="WordArt 174">
              <a:extLst>
                <a:ext uri="{FF2B5EF4-FFF2-40B4-BE49-F238E27FC236}">
                  <a16:creationId xmlns:a16="http://schemas.microsoft.com/office/drawing/2014/main" id="{83489F4C-2A72-4443-94AE-A3CCAF272D2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9" y="243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矢吹町</a:t>
              </a:r>
            </a:p>
          </p:txBody>
        </p:sp>
      </p:grpSp>
      <p:grpSp>
        <p:nvGrpSpPr>
          <p:cNvPr id="17583" name="Group 175">
            <a:extLst>
              <a:ext uri="{FF2B5EF4-FFF2-40B4-BE49-F238E27FC236}">
                <a16:creationId xmlns:a16="http://schemas.microsoft.com/office/drawing/2014/main" id="{1B265EA6-51AC-4B5B-A9DA-3F561D6D783D}"/>
              </a:ext>
            </a:extLst>
          </p:cNvPr>
          <p:cNvGrpSpPr>
            <a:grpSpLocks/>
          </p:cNvGrpSpPr>
          <p:nvPr/>
        </p:nvGrpSpPr>
        <p:grpSpPr bwMode="auto">
          <a:xfrm>
            <a:off x="3205163" y="2505075"/>
            <a:ext cx="530225" cy="133350"/>
            <a:chOff x="1933" y="2626"/>
            <a:chExt cx="334" cy="84"/>
          </a:xfrm>
        </p:grpSpPr>
        <p:sp>
          <p:nvSpPr>
            <p:cNvPr id="17584" name="WordArt 176">
              <a:extLst>
                <a:ext uri="{FF2B5EF4-FFF2-40B4-BE49-F238E27FC236}">
                  <a16:creationId xmlns:a16="http://schemas.microsoft.com/office/drawing/2014/main" id="{98E31786-13C3-40E4-9ADD-3F78C226141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933" y="2626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西会津町</a:t>
              </a:r>
            </a:p>
          </p:txBody>
        </p:sp>
        <p:sp>
          <p:nvSpPr>
            <p:cNvPr id="17585" name="WordArt 177">
              <a:extLst>
                <a:ext uri="{FF2B5EF4-FFF2-40B4-BE49-F238E27FC236}">
                  <a16:creationId xmlns:a16="http://schemas.microsoft.com/office/drawing/2014/main" id="{2677AD00-B9DC-4889-8849-8AE804C6896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934" y="2627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西会津町</a:t>
              </a:r>
            </a:p>
          </p:txBody>
        </p:sp>
      </p:grpSp>
      <p:grpSp>
        <p:nvGrpSpPr>
          <p:cNvPr id="17586" name="Group 178">
            <a:extLst>
              <a:ext uri="{FF2B5EF4-FFF2-40B4-BE49-F238E27FC236}">
                <a16:creationId xmlns:a16="http://schemas.microsoft.com/office/drawing/2014/main" id="{443C372E-4F28-491B-9C24-698F3AA48EAC}"/>
              </a:ext>
            </a:extLst>
          </p:cNvPr>
          <p:cNvGrpSpPr>
            <a:grpSpLocks/>
          </p:cNvGrpSpPr>
          <p:nvPr/>
        </p:nvGrpSpPr>
        <p:grpSpPr bwMode="auto">
          <a:xfrm>
            <a:off x="7300913" y="6510338"/>
            <a:ext cx="396875" cy="133350"/>
            <a:chOff x="686" y="2626"/>
            <a:chExt cx="250" cy="84"/>
          </a:xfrm>
        </p:grpSpPr>
        <p:sp>
          <p:nvSpPr>
            <p:cNvPr id="17587" name="WordArt 179">
              <a:extLst>
                <a:ext uri="{FF2B5EF4-FFF2-40B4-BE49-F238E27FC236}">
                  <a16:creationId xmlns:a16="http://schemas.microsoft.com/office/drawing/2014/main" id="{9A36BFBC-8FE9-476D-A69F-1D85C6A8636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86" y="262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泉崎村</a:t>
              </a:r>
            </a:p>
          </p:txBody>
        </p:sp>
        <p:sp>
          <p:nvSpPr>
            <p:cNvPr id="17588" name="WordArt 180">
              <a:extLst>
                <a:ext uri="{FF2B5EF4-FFF2-40B4-BE49-F238E27FC236}">
                  <a16:creationId xmlns:a16="http://schemas.microsoft.com/office/drawing/2014/main" id="{86C8A087-1523-44C2-A928-DAFCA6D10C8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87" y="262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泉崎村</a:t>
              </a:r>
            </a:p>
          </p:txBody>
        </p:sp>
      </p:grpSp>
      <p:grpSp>
        <p:nvGrpSpPr>
          <p:cNvPr id="17589" name="Group 181">
            <a:extLst>
              <a:ext uri="{FF2B5EF4-FFF2-40B4-BE49-F238E27FC236}">
                <a16:creationId xmlns:a16="http://schemas.microsoft.com/office/drawing/2014/main" id="{264107B1-089B-4DB7-9201-D9F93BC15390}"/>
              </a:ext>
            </a:extLst>
          </p:cNvPr>
          <p:cNvGrpSpPr>
            <a:grpSpLocks/>
          </p:cNvGrpSpPr>
          <p:nvPr/>
        </p:nvGrpSpPr>
        <p:grpSpPr bwMode="auto">
          <a:xfrm>
            <a:off x="8335963" y="6061075"/>
            <a:ext cx="396875" cy="133350"/>
            <a:chOff x="1117" y="2626"/>
            <a:chExt cx="250" cy="84"/>
          </a:xfrm>
        </p:grpSpPr>
        <p:sp>
          <p:nvSpPr>
            <p:cNvPr id="17590" name="WordArt 182">
              <a:extLst>
                <a:ext uri="{FF2B5EF4-FFF2-40B4-BE49-F238E27FC236}">
                  <a16:creationId xmlns:a16="http://schemas.microsoft.com/office/drawing/2014/main" id="{E006D749-0AFB-4EFE-8DC5-7BAAFC095F8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17" y="262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玉川村</a:t>
              </a:r>
            </a:p>
          </p:txBody>
        </p:sp>
        <p:sp>
          <p:nvSpPr>
            <p:cNvPr id="17591" name="WordArt 183">
              <a:extLst>
                <a:ext uri="{FF2B5EF4-FFF2-40B4-BE49-F238E27FC236}">
                  <a16:creationId xmlns:a16="http://schemas.microsoft.com/office/drawing/2014/main" id="{770F3450-6AA9-454E-A4EB-BDC33A9AE93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18" y="262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玉川村</a:t>
              </a:r>
            </a:p>
          </p:txBody>
        </p:sp>
      </p:grpSp>
      <p:grpSp>
        <p:nvGrpSpPr>
          <p:cNvPr id="17592" name="Group 184">
            <a:extLst>
              <a:ext uri="{FF2B5EF4-FFF2-40B4-BE49-F238E27FC236}">
                <a16:creationId xmlns:a16="http://schemas.microsoft.com/office/drawing/2014/main" id="{BE2FBC83-F1EE-4E2E-90ED-56FA276B7A99}"/>
              </a:ext>
            </a:extLst>
          </p:cNvPr>
          <p:cNvGrpSpPr>
            <a:grpSpLocks/>
          </p:cNvGrpSpPr>
          <p:nvPr/>
        </p:nvGrpSpPr>
        <p:grpSpPr bwMode="auto">
          <a:xfrm>
            <a:off x="8696325" y="7815263"/>
            <a:ext cx="396875" cy="133350"/>
            <a:chOff x="1480" y="2626"/>
            <a:chExt cx="250" cy="84"/>
          </a:xfrm>
        </p:grpSpPr>
        <p:sp>
          <p:nvSpPr>
            <p:cNvPr id="17593" name="WordArt 185">
              <a:extLst>
                <a:ext uri="{FF2B5EF4-FFF2-40B4-BE49-F238E27FC236}">
                  <a16:creationId xmlns:a16="http://schemas.microsoft.com/office/drawing/2014/main" id="{A587E6D3-8303-45CE-BA34-941FECC2FCD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0" y="262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鮫川村</a:t>
              </a:r>
            </a:p>
          </p:txBody>
        </p:sp>
        <p:sp>
          <p:nvSpPr>
            <p:cNvPr id="17594" name="WordArt 186">
              <a:extLst>
                <a:ext uri="{FF2B5EF4-FFF2-40B4-BE49-F238E27FC236}">
                  <a16:creationId xmlns:a16="http://schemas.microsoft.com/office/drawing/2014/main" id="{B8630C1B-8BBB-4759-930A-4572431BC16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1" y="262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鮫川村</a:t>
              </a:r>
            </a:p>
          </p:txBody>
        </p:sp>
      </p:grpSp>
      <p:grpSp>
        <p:nvGrpSpPr>
          <p:cNvPr id="17595" name="Group 187">
            <a:extLst>
              <a:ext uri="{FF2B5EF4-FFF2-40B4-BE49-F238E27FC236}">
                <a16:creationId xmlns:a16="http://schemas.microsoft.com/office/drawing/2014/main" id="{FA5FF16B-59B2-4F01-911D-551DD8658158}"/>
              </a:ext>
            </a:extLst>
          </p:cNvPr>
          <p:cNvGrpSpPr>
            <a:grpSpLocks/>
          </p:cNvGrpSpPr>
          <p:nvPr/>
        </p:nvGrpSpPr>
        <p:grpSpPr bwMode="auto">
          <a:xfrm>
            <a:off x="6491288" y="2911475"/>
            <a:ext cx="530225" cy="133350"/>
            <a:chOff x="1933" y="2883"/>
            <a:chExt cx="334" cy="84"/>
          </a:xfrm>
        </p:grpSpPr>
        <p:sp>
          <p:nvSpPr>
            <p:cNvPr id="17596" name="WordArt 188">
              <a:extLst>
                <a:ext uri="{FF2B5EF4-FFF2-40B4-BE49-F238E27FC236}">
                  <a16:creationId xmlns:a16="http://schemas.microsoft.com/office/drawing/2014/main" id="{F138DCF6-C5DD-4FAC-A7A5-51DFADBF7E5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933" y="2883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猪苗代町</a:t>
              </a:r>
            </a:p>
          </p:txBody>
        </p:sp>
        <p:sp>
          <p:nvSpPr>
            <p:cNvPr id="17597" name="WordArt 189">
              <a:extLst>
                <a:ext uri="{FF2B5EF4-FFF2-40B4-BE49-F238E27FC236}">
                  <a16:creationId xmlns:a16="http://schemas.microsoft.com/office/drawing/2014/main" id="{A62FE4FD-B764-4E96-873E-CB3F3F66DCC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934" y="2884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猪苗代町</a:t>
              </a:r>
            </a:p>
          </p:txBody>
        </p:sp>
      </p:grpSp>
      <p:grpSp>
        <p:nvGrpSpPr>
          <p:cNvPr id="17598" name="Group 190">
            <a:extLst>
              <a:ext uri="{FF2B5EF4-FFF2-40B4-BE49-F238E27FC236}">
                <a16:creationId xmlns:a16="http://schemas.microsoft.com/office/drawing/2014/main" id="{804A4354-8425-4565-BA6B-6EE5EA71E019}"/>
              </a:ext>
            </a:extLst>
          </p:cNvPr>
          <p:cNvGrpSpPr>
            <a:grpSpLocks/>
          </p:cNvGrpSpPr>
          <p:nvPr/>
        </p:nvGrpSpPr>
        <p:grpSpPr bwMode="auto">
          <a:xfrm>
            <a:off x="3754438" y="4441825"/>
            <a:ext cx="396875" cy="133350"/>
            <a:chOff x="686" y="2883"/>
            <a:chExt cx="250" cy="84"/>
          </a:xfrm>
        </p:grpSpPr>
        <p:sp>
          <p:nvSpPr>
            <p:cNvPr id="17599" name="WordArt 191">
              <a:extLst>
                <a:ext uri="{FF2B5EF4-FFF2-40B4-BE49-F238E27FC236}">
                  <a16:creationId xmlns:a16="http://schemas.microsoft.com/office/drawing/2014/main" id="{4ACF6C1B-570D-4D06-950D-2395A0CDAD7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86" y="288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柳津町</a:t>
              </a:r>
            </a:p>
          </p:txBody>
        </p:sp>
        <p:sp>
          <p:nvSpPr>
            <p:cNvPr id="17600" name="WordArt 192">
              <a:extLst>
                <a:ext uri="{FF2B5EF4-FFF2-40B4-BE49-F238E27FC236}">
                  <a16:creationId xmlns:a16="http://schemas.microsoft.com/office/drawing/2014/main" id="{14CDE530-57C5-45DC-9195-39451CDAB8E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87" y="288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柳津町</a:t>
              </a:r>
            </a:p>
          </p:txBody>
        </p:sp>
      </p:grpSp>
      <p:grpSp>
        <p:nvGrpSpPr>
          <p:cNvPr id="17601" name="Group 193">
            <a:extLst>
              <a:ext uri="{FF2B5EF4-FFF2-40B4-BE49-F238E27FC236}">
                <a16:creationId xmlns:a16="http://schemas.microsoft.com/office/drawing/2014/main" id="{35BE9F5C-EB9D-42A6-AC40-26D6C477566C}"/>
              </a:ext>
            </a:extLst>
          </p:cNvPr>
          <p:cNvGrpSpPr>
            <a:grpSpLocks/>
          </p:cNvGrpSpPr>
          <p:nvPr/>
        </p:nvGrpSpPr>
        <p:grpSpPr bwMode="auto">
          <a:xfrm>
            <a:off x="8201025" y="7186613"/>
            <a:ext cx="396875" cy="133350"/>
            <a:chOff x="1117" y="2883"/>
            <a:chExt cx="250" cy="84"/>
          </a:xfrm>
        </p:grpSpPr>
        <p:sp>
          <p:nvSpPr>
            <p:cNvPr id="17602" name="WordArt 194">
              <a:extLst>
                <a:ext uri="{FF2B5EF4-FFF2-40B4-BE49-F238E27FC236}">
                  <a16:creationId xmlns:a16="http://schemas.microsoft.com/office/drawing/2014/main" id="{A204B674-B814-4D29-AEEA-BF6F08514CD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17" y="288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浅川町</a:t>
              </a:r>
            </a:p>
          </p:txBody>
        </p:sp>
        <p:sp>
          <p:nvSpPr>
            <p:cNvPr id="17603" name="WordArt 195">
              <a:extLst>
                <a:ext uri="{FF2B5EF4-FFF2-40B4-BE49-F238E27FC236}">
                  <a16:creationId xmlns:a16="http://schemas.microsoft.com/office/drawing/2014/main" id="{EF4669C8-B420-4399-BF88-56C837882EF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18" y="288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浅川町</a:t>
              </a:r>
            </a:p>
          </p:txBody>
        </p:sp>
      </p:grpSp>
      <p:grpSp>
        <p:nvGrpSpPr>
          <p:cNvPr id="17604" name="Group 196">
            <a:extLst>
              <a:ext uri="{FF2B5EF4-FFF2-40B4-BE49-F238E27FC236}">
                <a16:creationId xmlns:a16="http://schemas.microsoft.com/office/drawing/2014/main" id="{CCCE0FE2-26BF-4BE1-A67A-E3B9E5109033}"/>
              </a:ext>
            </a:extLst>
          </p:cNvPr>
          <p:cNvGrpSpPr>
            <a:grpSpLocks/>
          </p:cNvGrpSpPr>
          <p:nvPr/>
        </p:nvGrpSpPr>
        <p:grpSpPr bwMode="auto">
          <a:xfrm>
            <a:off x="9145588" y="7005638"/>
            <a:ext cx="396875" cy="133350"/>
            <a:chOff x="1480" y="2883"/>
            <a:chExt cx="250" cy="84"/>
          </a:xfrm>
        </p:grpSpPr>
        <p:sp>
          <p:nvSpPr>
            <p:cNvPr id="17605" name="WordArt 197">
              <a:extLst>
                <a:ext uri="{FF2B5EF4-FFF2-40B4-BE49-F238E27FC236}">
                  <a16:creationId xmlns:a16="http://schemas.microsoft.com/office/drawing/2014/main" id="{BFADD8A2-2DF7-4436-A4D1-EABB79E6E5A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0" y="288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古殿町</a:t>
              </a:r>
            </a:p>
          </p:txBody>
        </p:sp>
        <p:sp>
          <p:nvSpPr>
            <p:cNvPr id="17606" name="WordArt 198">
              <a:extLst>
                <a:ext uri="{FF2B5EF4-FFF2-40B4-BE49-F238E27FC236}">
                  <a16:creationId xmlns:a16="http://schemas.microsoft.com/office/drawing/2014/main" id="{874E776E-92F5-41CE-A601-5D42246457F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1" y="288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古殿町</a:t>
              </a:r>
            </a:p>
          </p:txBody>
        </p:sp>
      </p:grpSp>
      <p:grpSp>
        <p:nvGrpSpPr>
          <p:cNvPr id="17607" name="Group 199">
            <a:extLst>
              <a:ext uri="{FF2B5EF4-FFF2-40B4-BE49-F238E27FC236}">
                <a16:creationId xmlns:a16="http://schemas.microsoft.com/office/drawing/2014/main" id="{7285B9DF-CDAD-4A44-AF5C-595588E21318}"/>
              </a:ext>
            </a:extLst>
          </p:cNvPr>
          <p:cNvGrpSpPr>
            <a:grpSpLocks/>
          </p:cNvGrpSpPr>
          <p:nvPr/>
        </p:nvGrpSpPr>
        <p:grpSpPr bwMode="auto">
          <a:xfrm>
            <a:off x="4510088" y="4575175"/>
            <a:ext cx="530225" cy="133350"/>
            <a:chOff x="1941" y="3110"/>
            <a:chExt cx="334" cy="84"/>
          </a:xfrm>
        </p:grpSpPr>
        <p:sp>
          <p:nvSpPr>
            <p:cNvPr id="17608" name="WordArt 200">
              <a:extLst>
                <a:ext uri="{FF2B5EF4-FFF2-40B4-BE49-F238E27FC236}">
                  <a16:creationId xmlns:a16="http://schemas.microsoft.com/office/drawing/2014/main" id="{33C17DC5-6341-4A06-8492-B018C2C1E5E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941" y="3110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会津美里町</a:t>
              </a:r>
            </a:p>
          </p:txBody>
        </p:sp>
        <p:sp>
          <p:nvSpPr>
            <p:cNvPr id="17609" name="WordArt 201">
              <a:extLst>
                <a:ext uri="{FF2B5EF4-FFF2-40B4-BE49-F238E27FC236}">
                  <a16:creationId xmlns:a16="http://schemas.microsoft.com/office/drawing/2014/main" id="{A4B70AF4-D59C-4001-97D6-FB347FA0576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942" y="3111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会津美里町</a:t>
              </a:r>
            </a:p>
          </p:txBody>
        </p:sp>
      </p:grpSp>
      <p:grpSp>
        <p:nvGrpSpPr>
          <p:cNvPr id="17610" name="Group 202">
            <a:extLst>
              <a:ext uri="{FF2B5EF4-FFF2-40B4-BE49-F238E27FC236}">
                <a16:creationId xmlns:a16="http://schemas.microsoft.com/office/drawing/2014/main" id="{7E2AE5E4-7328-42B5-914C-0019661F2198}"/>
              </a:ext>
            </a:extLst>
          </p:cNvPr>
          <p:cNvGrpSpPr>
            <a:grpSpLocks/>
          </p:cNvGrpSpPr>
          <p:nvPr/>
        </p:nvGrpSpPr>
        <p:grpSpPr bwMode="auto">
          <a:xfrm>
            <a:off x="8605838" y="4305300"/>
            <a:ext cx="396875" cy="133350"/>
            <a:chOff x="694" y="3110"/>
            <a:chExt cx="250" cy="84"/>
          </a:xfrm>
        </p:grpSpPr>
        <p:sp>
          <p:nvSpPr>
            <p:cNvPr id="17611" name="WordArt 203">
              <a:extLst>
                <a:ext uri="{FF2B5EF4-FFF2-40B4-BE49-F238E27FC236}">
                  <a16:creationId xmlns:a16="http://schemas.microsoft.com/office/drawing/2014/main" id="{31528230-888E-4A5C-BD98-B63E69A05B4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94" y="311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三春町</a:t>
              </a:r>
            </a:p>
          </p:txBody>
        </p:sp>
        <p:sp>
          <p:nvSpPr>
            <p:cNvPr id="17612" name="WordArt 204">
              <a:extLst>
                <a:ext uri="{FF2B5EF4-FFF2-40B4-BE49-F238E27FC236}">
                  <a16:creationId xmlns:a16="http://schemas.microsoft.com/office/drawing/2014/main" id="{2FEC7168-F9FB-48E9-AE3B-719AA96380F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95" y="311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三春町</a:t>
              </a:r>
            </a:p>
          </p:txBody>
        </p:sp>
      </p:grpSp>
      <p:grpSp>
        <p:nvGrpSpPr>
          <p:cNvPr id="17613" name="Group 205">
            <a:extLst>
              <a:ext uri="{FF2B5EF4-FFF2-40B4-BE49-F238E27FC236}">
                <a16:creationId xmlns:a16="http://schemas.microsoft.com/office/drawing/2014/main" id="{74F17779-3B41-4775-B4A7-E4D135F21E4F}"/>
              </a:ext>
            </a:extLst>
          </p:cNvPr>
          <p:cNvGrpSpPr>
            <a:grpSpLocks/>
          </p:cNvGrpSpPr>
          <p:nvPr/>
        </p:nvGrpSpPr>
        <p:grpSpPr bwMode="auto">
          <a:xfrm>
            <a:off x="10325100" y="3765550"/>
            <a:ext cx="396875" cy="133350"/>
            <a:chOff x="1125" y="3110"/>
            <a:chExt cx="250" cy="84"/>
          </a:xfrm>
        </p:grpSpPr>
        <p:sp>
          <p:nvSpPr>
            <p:cNvPr id="17614" name="WordArt 206">
              <a:extLst>
                <a:ext uri="{FF2B5EF4-FFF2-40B4-BE49-F238E27FC236}">
                  <a16:creationId xmlns:a16="http://schemas.microsoft.com/office/drawing/2014/main" id="{2104E719-95D2-4F34-8CB6-3D8B237A006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25" y="311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葛尾村</a:t>
              </a:r>
            </a:p>
          </p:txBody>
        </p:sp>
        <p:sp>
          <p:nvSpPr>
            <p:cNvPr id="17615" name="WordArt 207">
              <a:extLst>
                <a:ext uri="{FF2B5EF4-FFF2-40B4-BE49-F238E27FC236}">
                  <a16:creationId xmlns:a16="http://schemas.microsoft.com/office/drawing/2014/main" id="{8160A7BA-B8C6-4005-BE4B-DC07CEB3ACD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26" y="311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葛尾村</a:t>
              </a:r>
            </a:p>
          </p:txBody>
        </p:sp>
      </p:grpSp>
      <p:grpSp>
        <p:nvGrpSpPr>
          <p:cNvPr id="17616" name="Group 208">
            <a:extLst>
              <a:ext uri="{FF2B5EF4-FFF2-40B4-BE49-F238E27FC236}">
                <a16:creationId xmlns:a16="http://schemas.microsoft.com/office/drawing/2014/main" id="{58B700C3-D8C7-4FD8-9753-323701B8AC31}"/>
              </a:ext>
            </a:extLst>
          </p:cNvPr>
          <p:cNvGrpSpPr>
            <a:grpSpLocks/>
          </p:cNvGrpSpPr>
          <p:nvPr/>
        </p:nvGrpSpPr>
        <p:grpSpPr bwMode="auto">
          <a:xfrm>
            <a:off x="9415463" y="5521325"/>
            <a:ext cx="396875" cy="133350"/>
            <a:chOff x="1488" y="3110"/>
            <a:chExt cx="250" cy="84"/>
          </a:xfrm>
        </p:grpSpPr>
        <p:sp>
          <p:nvSpPr>
            <p:cNvPr id="17617" name="WordArt 209">
              <a:extLst>
                <a:ext uri="{FF2B5EF4-FFF2-40B4-BE49-F238E27FC236}">
                  <a16:creationId xmlns:a16="http://schemas.microsoft.com/office/drawing/2014/main" id="{E6ACD87A-499F-4C21-8FC1-0A46A0FC38D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8" y="311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小野町</a:t>
              </a:r>
            </a:p>
          </p:txBody>
        </p:sp>
        <p:sp>
          <p:nvSpPr>
            <p:cNvPr id="17618" name="WordArt 210">
              <a:extLst>
                <a:ext uri="{FF2B5EF4-FFF2-40B4-BE49-F238E27FC236}">
                  <a16:creationId xmlns:a16="http://schemas.microsoft.com/office/drawing/2014/main" id="{7E5BAF16-2616-4DEC-A4C1-39268A45877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9" y="311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小野町</a:t>
              </a:r>
            </a:p>
          </p:txBody>
        </p:sp>
      </p:grpSp>
      <p:grpSp>
        <p:nvGrpSpPr>
          <p:cNvPr id="17619" name="Group 211">
            <a:extLst>
              <a:ext uri="{FF2B5EF4-FFF2-40B4-BE49-F238E27FC236}">
                <a16:creationId xmlns:a16="http://schemas.microsoft.com/office/drawing/2014/main" id="{1340D9E1-8452-4E91-878C-66CFF87843FF}"/>
              </a:ext>
            </a:extLst>
          </p:cNvPr>
          <p:cNvGrpSpPr>
            <a:grpSpLocks/>
          </p:cNvGrpSpPr>
          <p:nvPr/>
        </p:nvGrpSpPr>
        <p:grpSpPr bwMode="auto">
          <a:xfrm>
            <a:off x="4205288" y="3225800"/>
            <a:ext cx="530225" cy="133350"/>
            <a:chOff x="2054" y="3337"/>
            <a:chExt cx="334" cy="84"/>
          </a:xfrm>
        </p:grpSpPr>
        <p:sp>
          <p:nvSpPr>
            <p:cNvPr id="17620" name="WordArt 212">
              <a:extLst>
                <a:ext uri="{FF2B5EF4-FFF2-40B4-BE49-F238E27FC236}">
                  <a16:creationId xmlns:a16="http://schemas.microsoft.com/office/drawing/2014/main" id="{EEBCE038-38C4-48A2-9AB6-AFDF9E3B9CD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054" y="3337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会津坂下町</a:t>
              </a:r>
            </a:p>
          </p:txBody>
        </p:sp>
        <p:sp>
          <p:nvSpPr>
            <p:cNvPr id="17621" name="WordArt 213">
              <a:extLst>
                <a:ext uri="{FF2B5EF4-FFF2-40B4-BE49-F238E27FC236}">
                  <a16:creationId xmlns:a16="http://schemas.microsoft.com/office/drawing/2014/main" id="{25CB34B3-D7E3-45CA-BD18-236247C8925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055" y="3338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会津坂下町</a:t>
              </a:r>
            </a:p>
          </p:txBody>
        </p:sp>
      </p:grpSp>
      <p:grpSp>
        <p:nvGrpSpPr>
          <p:cNvPr id="17622" name="Group 214">
            <a:extLst>
              <a:ext uri="{FF2B5EF4-FFF2-40B4-BE49-F238E27FC236}">
                <a16:creationId xmlns:a16="http://schemas.microsoft.com/office/drawing/2014/main" id="{E9729F6C-20F2-444B-890C-FBCB8D9E25EC}"/>
              </a:ext>
            </a:extLst>
          </p:cNvPr>
          <p:cNvGrpSpPr>
            <a:grpSpLocks/>
          </p:cNvGrpSpPr>
          <p:nvPr/>
        </p:nvGrpSpPr>
        <p:grpSpPr bwMode="auto">
          <a:xfrm>
            <a:off x="11215688" y="3900488"/>
            <a:ext cx="396875" cy="133350"/>
            <a:chOff x="686" y="3307"/>
            <a:chExt cx="250" cy="84"/>
          </a:xfrm>
        </p:grpSpPr>
        <p:sp>
          <p:nvSpPr>
            <p:cNvPr id="17623" name="WordArt 215">
              <a:extLst>
                <a:ext uri="{FF2B5EF4-FFF2-40B4-BE49-F238E27FC236}">
                  <a16:creationId xmlns:a16="http://schemas.microsoft.com/office/drawing/2014/main" id="{A661F283-6AF8-4C1B-BBC3-0945FBCB823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86" y="330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浪江町</a:t>
              </a:r>
            </a:p>
          </p:txBody>
        </p:sp>
        <p:sp>
          <p:nvSpPr>
            <p:cNvPr id="17624" name="WordArt 216">
              <a:extLst>
                <a:ext uri="{FF2B5EF4-FFF2-40B4-BE49-F238E27FC236}">
                  <a16:creationId xmlns:a16="http://schemas.microsoft.com/office/drawing/2014/main" id="{5D514E91-1EFE-44D3-89FD-C0F903E9E30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87" y="330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浪江町</a:t>
              </a:r>
            </a:p>
          </p:txBody>
        </p:sp>
      </p:grpSp>
      <p:grpSp>
        <p:nvGrpSpPr>
          <p:cNvPr id="17625" name="Group 217">
            <a:extLst>
              <a:ext uri="{FF2B5EF4-FFF2-40B4-BE49-F238E27FC236}">
                <a16:creationId xmlns:a16="http://schemas.microsoft.com/office/drawing/2014/main" id="{6D531BCC-0399-4E51-8B65-CFE40681C93D}"/>
              </a:ext>
            </a:extLst>
          </p:cNvPr>
          <p:cNvGrpSpPr>
            <a:grpSpLocks/>
          </p:cNvGrpSpPr>
          <p:nvPr/>
        </p:nvGrpSpPr>
        <p:grpSpPr bwMode="auto">
          <a:xfrm>
            <a:off x="11126788" y="930275"/>
            <a:ext cx="396875" cy="133350"/>
            <a:chOff x="1117" y="3307"/>
            <a:chExt cx="250" cy="84"/>
          </a:xfrm>
        </p:grpSpPr>
        <p:sp>
          <p:nvSpPr>
            <p:cNvPr id="17626" name="WordArt 218">
              <a:extLst>
                <a:ext uri="{FF2B5EF4-FFF2-40B4-BE49-F238E27FC236}">
                  <a16:creationId xmlns:a16="http://schemas.microsoft.com/office/drawing/2014/main" id="{1E72D3D5-2D0B-4016-97B9-50AFC189719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17" y="330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新地町</a:t>
              </a:r>
            </a:p>
          </p:txBody>
        </p:sp>
        <p:sp>
          <p:nvSpPr>
            <p:cNvPr id="17627" name="WordArt 219">
              <a:extLst>
                <a:ext uri="{FF2B5EF4-FFF2-40B4-BE49-F238E27FC236}">
                  <a16:creationId xmlns:a16="http://schemas.microsoft.com/office/drawing/2014/main" id="{83A30928-FEB2-4EAA-AD18-9A0D7D2B2A1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18" y="330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新地町</a:t>
              </a:r>
            </a:p>
          </p:txBody>
        </p:sp>
      </p:grpSp>
      <p:grpSp>
        <p:nvGrpSpPr>
          <p:cNvPr id="17628" name="Group 220">
            <a:extLst>
              <a:ext uri="{FF2B5EF4-FFF2-40B4-BE49-F238E27FC236}">
                <a16:creationId xmlns:a16="http://schemas.microsoft.com/office/drawing/2014/main" id="{BFC620D6-9AFB-4BA5-A519-2D80F92EF04E}"/>
              </a:ext>
            </a:extLst>
          </p:cNvPr>
          <p:cNvGrpSpPr>
            <a:grpSpLocks/>
          </p:cNvGrpSpPr>
          <p:nvPr/>
        </p:nvGrpSpPr>
        <p:grpSpPr bwMode="auto">
          <a:xfrm>
            <a:off x="11441113" y="6015038"/>
            <a:ext cx="396875" cy="133350"/>
            <a:chOff x="1480" y="3307"/>
            <a:chExt cx="250" cy="84"/>
          </a:xfrm>
        </p:grpSpPr>
        <p:sp>
          <p:nvSpPr>
            <p:cNvPr id="17629" name="WordArt 221">
              <a:extLst>
                <a:ext uri="{FF2B5EF4-FFF2-40B4-BE49-F238E27FC236}">
                  <a16:creationId xmlns:a16="http://schemas.microsoft.com/office/drawing/2014/main" id="{5B0A5514-31D6-4E1A-8A56-DA4DBD315D5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0" y="330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広野町</a:t>
              </a:r>
            </a:p>
          </p:txBody>
        </p:sp>
        <p:sp>
          <p:nvSpPr>
            <p:cNvPr id="17630" name="WordArt 222">
              <a:extLst>
                <a:ext uri="{FF2B5EF4-FFF2-40B4-BE49-F238E27FC236}">
                  <a16:creationId xmlns:a16="http://schemas.microsoft.com/office/drawing/2014/main" id="{C0BDFFC4-BC52-47E1-A09B-18CD0FF42DF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1" y="330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広野町</a:t>
              </a:r>
            </a:p>
          </p:txBody>
        </p:sp>
      </p:grpSp>
      <p:grpSp>
        <p:nvGrpSpPr>
          <p:cNvPr id="17631" name="Group 223">
            <a:extLst>
              <a:ext uri="{FF2B5EF4-FFF2-40B4-BE49-F238E27FC236}">
                <a16:creationId xmlns:a16="http://schemas.microsoft.com/office/drawing/2014/main" id="{1D3AD1D3-C631-4265-9E4F-E44DFEAA3FAC}"/>
              </a:ext>
            </a:extLst>
          </p:cNvPr>
          <p:cNvGrpSpPr>
            <a:grpSpLocks/>
          </p:cNvGrpSpPr>
          <p:nvPr/>
        </p:nvGrpSpPr>
        <p:grpSpPr bwMode="auto">
          <a:xfrm>
            <a:off x="10190163" y="2462213"/>
            <a:ext cx="396875" cy="133350"/>
            <a:chOff x="686" y="3564"/>
            <a:chExt cx="250" cy="84"/>
          </a:xfrm>
        </p:grpSpPr>
        <p:sp>
          <p:nvSpPr>
            <p:cNvPr id="17632" name="WordArt 224">
              <a:extLst>
                <a:ext uri="{FF2B5EF4-FFF2-40B4-BE49-F238E27FC236}">
                  <a16:creationId xmlns:a16="http://schemas.microsoft.com/office/drawing/2014/main" id="{8BCF9B23-50B9-455D-A215-3D200C890EE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86" y="3564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飯舘村</a:t>
              </a:r>
            </a:p>
          </p:txBody>
        </p:sp>
        <p:sp>
          <p:nvSpPr>
            <p:cNvPr id="17633" name="WordArt 225">
              <a:extLst>
                <a:ext uri="{FF2B5EF4-FFF2-40B4-BE49-F238E27FC236}">
                  <a16:creationId xmlns:a16="http://schemas.microsoft.com/office/drawing/2014/main" id="{F1C83C13-9B23-4DAD-9041-754ECF4227F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87" y="3565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飯舘村</a:t>
              </a:r>
            </a:p>
          </p:txBody>
        </p:sp>
      </p:grpSp>
      <p:grpSp>
        <p:nvGrpSpPr>
          <p:cNvPr id="17634" name="Group 226">
            <a:extLst>
              <a:ext uri="{FF2B5EF4-FFF2-40B4-BE49-F238E27FC236}">
                <a16:creationId xmlns:a16="http://schemas.microsoft.com/office/drawing/2014/main" id="{B8CBC19A-C9F3-482A-A5D0-BBE0097FA19E}"/>
              </a:ext>
            </a:extLst>
          </p:cNvPr>
          <p:cNvGrpSpPr>
            <a:grpSpLocks/>
          </p:cNvGrpSpPr>
          <p:nvPr/>
        </p:nvGrpSpPr>
        <p:grpSpPr bwMode="auto">
          <a:xfrm>
            <a:off x="11666538" y="4979988"/>
            <a:ext cx="396875" cy="133350"/>
            <a:chOff x="1117" y="3564"/>
            <a:chExt cx="250" cy="84"/>
          </a:xfrm>
        </p:grpSpPr>
        <p:sp>
          <p:nvSpPr>
            <p:cNvPr id="17635" name="WordArt 227">
              <a:extLst>
                <a:ext uri="{FF2B5EF4-FFF2-40B4-BE49-F238E27FC236}">
                  <a16:creationId xmlns:a16="http://schemas.microsoft.com/office/drawing/2014/main" id="{1C4211CA-20E8-4413-ABBC-489188F79B3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17" y="3564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富岡町</a:t>
              </a:r>
            </a:p>
          </p:txBody>
        </p:sp>
        <p:sp>
          <p:nvSpPr>
            <p:cNvPr id="17636" name="WordArt 228">
              <a:extLst>
                <a:ext uri="{FF2B5EF4-FFF2-40B4-BE49-F238E27FC236}">
                  <a16:creationId xmlns:a16="http://schemas.microsoft.com/office/drawing/2014/main" id="{93F813D0-6348-43EF-98AC-01F838288B8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18" y="3565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富岡町</a:t>
              </a:r>
            </a:p>
          </p:txBody>
        </p:sp>
      </p:grpSp>
      <p:grpSp>
        <p:nvGrpSpPr>
          <p:cNvPr id="17637" name="Group 229">
            <a:extLst>
              <a:ext uri="{FF2B5EF4-FFF2-40B4-BE49-F238E27FC236}">
                <a16:creationId xmlns:a16="http://schemas.microsoft.com/office/drawing/2014/main" id="{FF859A91-54A1-480B-943E-2D6BFB51CA65}"/>
              </a:ext>
            </a:extLst>
          </p:cNvPr>
          <p:cNvGrpSpPr>
            <a:grpSpLocks/>
          </p:cNvGrpSpPr>
          <p:nvPr/>
        </p:nvGrpSpPr>
        <p:grpSpPr bwMode="auto">
          <a:xfrm>
            <a:off x="11531600" y="5521325"/>
            <a:ext cx="396875" cy="133350"/>
            <a:chOff x="1480" y="3564"/>
            <a:chExt cx="250" cy="84"/>
          </a:xfrm>
        </p:grpSpPr>
        <p:sp>
          <p:nvSpPr>
            <p:cNvPr id="17638" name="WordArt 230">
              <a:extLst>
                <a:ext uri="{FF2B5EF4-FFF2-40B4-BE49-F238E27FC236}">
                  <a16:creationId xmlns:a16="http://schemas.microsoft.com/office/drawing/2014/main" id="{49DCDE60-A884-48A4-BFBC-2F2CD9CDD73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0" y="3564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楢葉町</a:t>
              </a:r>
            </a:p>
          </p:txBody>
        </p:sp>
        <p:sp>
          <p:nvSpPr>
            <p:cNvPr id="17639" name="WordArt 231">
              <a:extLst>
                <a:ext uri="{FF2B5EF4-FFF2-40B4-BE49-F238E27FC236}">
                  <a16:creationId xmlns:a16="http://schemas.microsoft.com/office/drawing/2014/main" id="{1275BE5B-C9B9-4AF8-BB78-AFD26994B52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1" y="3565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楢葉町</a:t>
              </a:r>
            </a:p>
          </p:txBody>
        </p:sp>
      </p:grpSp>
      <p:grpSp>
        <p:nvGrpSpPr>
          <p:cNvPr id="17640" name="Group 232">
            <a:extLst>
              <a:ext uri="{FF2B5EF4-FFF2-40B4-BE49-F238E27FC236}">
                <a16:creationId xmlns:a16="http://schemas.microsoft.com/office/drawing/2014/main" id="{ACB23A1D-696A-4B0F-AEB4-C04F1C50A76D}"/>
              </a:ext>
            </a:extLst>
          </p:cNvPr>
          <p:cNvGrpSpPr>
            <a:grpSpLocks/>
          </p:cNvGrpSpPr>
          <p:nvPr/>
        </p:nvGrpSpPr>
        <p:grpSpPr bwMode="auto">
          <a:xfrm>
            <a:off x="10587038" y="5160963"/>
            <a:ext cx="396875" cy="133350"/>
            <a:chOff x="573" y="3760"/>
            <a:chExt cx="250" cy="84"/>
          </a:xfrm>
        </p:grpSpPr>
        <p:sp>
          <p:nvSpPr>
            <p:cNvPr id="17641" name="WordArt 233">
              <a:extLst>
                <a:ext uri="{FF2B5EF4-FFF2-40B4-BE49-F238E27FC236}">
                  <a16:creationId xmlns:a16="http://schemas.microsoft.com/office/drawing/2014/main" id="{5C884C41-2281-4596-9F89-E49B261CFA5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73" y="376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川内村</a:t>
              </a:r>
            </a:p>
          </p:txBody>
        </p:sp>
        <p:sp>
          <p:nvSpPr>
            <p:cNvPr id="17642" name="WordArt 234">
              <a:extLst>
                <a:ext uri="{FF2B5EF4-FFF2-40B4-BE49-F238E27FC236}">
                  <a16:creationId xmlns:a16="http://schemas.microsoft.com/office/drawing/2014/main" id="{F7D18286-EBB6-4A7E-9392-E7DEC8C56F2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74" y="376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川内村</a:t>
              </a:r>
            </a:p>
          </p:txBody>
        </p:sp>
      </p:grpSp>
      <p:grpSp>
        <p:nvGrpSpPr>
          <p:cNvPr id="17643" name="Group 235">
            <a:extLst>
              <a:ext uri="{FF2B5EF4-FFF2-40B4-BE49-F238E27FC236}">
                <a16:creationId xmlns:a16="http://schemas.microsoft.com/office/drawing/2014/main" id="{CF56EB0A-E9B1-42E0-87BA-146A63C9AE8C}"/>
              </a:ext>
            </a:extLst>
          </p:cNvPr>
          <p:cNvGrpSpPr>
            <a:grpSpLocks/>
          </p:cNvGrpSpPr>
          <p:nvPr/>
        </p:nvGrpSpPr>
        <p:grpSpPr bwMode="auto">
          <a:xfrm>
            <a:off x="11487150" y="4621213"/>
            <a:ext cx="396875" cy="133350"/>
            <a:chOff x="1004" y="3760"/>
            <a:chExt cx="250" cy="84"/>
          </a:xfrm>
        </p:grpSpPr>
        <p:sp>
          <p:nvSpPr>
            <p:cNvPr id="17644" name="WordArt 236">
              <a:extLst>
                <a:ext uri="{FF2B5EF4-FFF2-40B4-BE49-F238E27FC236}">
                  <a16:creationId xmlns:a16="http://schemas.microsoft.com/office/drawing/2014/main" id="{A40A7D9C-671B-4E9E-A327-FCB7FA3B078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04" y="376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大熊町</a:t>
              </a:r>
            </a:p>
          </p:txBody>
        </p:sp>
        <p:sp>
          <p:nvSpPr>
            <p:cNvPr id="17645" name="WordArt 237">
              <a:extLst>
                <a:ext uri="{FF2B5EF4-FFF2-40B4-BE49-F238E27FC236}">
                  <a16:creationId xmlns:a16="http://schemas.microsoft.com/office/drawing/2014/main" id="{A74DC875-F9E9-48BB-ADC5-FF7149E40E9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05" y="376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大熊町</a:t>
              </a:r>
            </a:p>
          </p:txBody>
        </p:sp>
      </p:grpSp>
      <p:grpSp>
        <p:nvGrpSpPr>
          <p:cNvPr id="17646" name="Group 238">
            <a:extLst>
              <a:ext uri="{FF2B5EF4-FFF2-40B4-BE49-F238E27FC236}">
                <a16:creationId xmlns:a16="http://schemas.microsoft.com/office/drawing/2014/main" id="{5C6C1A07-87D4-4E72-86CD-6C64F46CDBDE}"/>
              </a:ext>
            </a:extLst>
          </p:cNvPr>
          <p:cNvGrpSpPr>
            <a:grpSpLocks/>
          </p:cNvGrpSpPr>
          <p:nvPr/>
        </p:nvGrpSpPr>
        <p:grpSpPr bwMode="auto">
          <a:xfrm>
            <a:off x="11710988" y="4260850"/>
            <a:ext cx="396875" cy="133350"/>
            <a:chOff x="1367" y="3760"/>
            <a:chExt cx="250" cy="84"/>
          </a:xfrm>
        </p:grpSpPr>
        <p:sp>
          <p:nvSpPr>
            <p:cNvPr id="17647" name="WordArt 239">
              <a:extLst>
                <a:ext uri="{FF2B5EF4-FFF2-40B4-BE49-F238E27FC236}">
                  <a16:creationId xmlns:a16="http://schemas.microsoft.com/office/drawing/2014/main" id="{F637862A-1DD6-4629-AA30-F1568B7153A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67" y="376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双葉町</a:t>
              </a:r>
            </a:p>
          </p:txBody>
        </p:sp>
        <p:sp>
          <p:nvSpPr>
            <p:cNvPr id="17648" name="WordArt 240">
              <a:extLst>
                <a:ext uri="{FF2B5EF4-FFF2-40B4-BE49-F238E27FC236}">
                  <a16:creationId xmlns:a16="http://schemas.microsoft.com/office/drawing/2014/main" id="{545BBDC5-8506-4C4E-BF02-2A27F0C7409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68" y="376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双葉町</a:t>
              </a:r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436" name="Group 4">
            <a:extLst>
              <a:ext uri="{FF2B5EF4-FFF2-40B4-BE49-F238E27FC236}">
                <a16:creationId xmlns:a16="http://schemas.microsoft.com/office/drawing/2014/main" id="{E60B81BF-DF87-48BD-AFC0-94F4DDE3BC4F}"/>
              </a:ext>
            </a:extLst>
          </p:cNvPr>
          <p:cNvGrpSpPr>
            <a:grpSpLocks/>
          </p:cNvGrpSpPr>
          <p:nvPr/>
        </p:nvGrpSpPr>
        <p:grpSpPr bwMode="auto">
          <a:xfrm>
            <a:off x="549275" y="120650"/>
            <a:ext cx="11703050" cy="9359900"/>
            <a:chOff x="346" y="76"/>
            <a:chExt cx="7372" cy="5896"/>
          </a:xfrm>
        </p:grpSpPr>
        <p:sp>
          <p:nvSpPr>
            <p:cNvPr id="18437" name="Freeform 5">
              <a:extLst>
                <a:ext uri="{FF2B5EF4-FFF2-40B4-BE49-F238E27FC236}">
                  <a16:creationId xmlns:a16="http://schemas.microsoft.com/office/drawing/2014/main" id="{D6C6997C-CE34-48BF-8361-90236E6AE012}"/>
                </a:ext>
              </a:extLst>
            </p:cNvPr>
            <p:cNvSpPr>
              <a:spLocks/>
            </p:cNvSpPr>
            <p:nvPr/>
          </p:nvSpPr>
          <p:spPr bwMode="auto">
            <a:xfrm>
              <a:off x="3805" y="1833"/>
              <a:ext cx="1985" cy="1758"/>
            </a:xfrm>
            <a:custGeom>
              <a:avLst/>
              <a:gdLst>
                <a:gd name="T0" fmla="*/ 227 w 1985"/>
                <a:gd name="T1" fmla="*/ 1475 h 1758"/>
                <a:gd name="T2" fmla="*/ 57 w 1985"/>
                <a:gd name="T3" fmla="*/ 1531 h 1758"/>
                <a:gd name="T4" fmla="*/ 0 w 1985"/>
                <a:gd name="T5" fmla="*/ 1475 h 1758"/>
                <a:gd name="T6" fmla="*/ 57 w 1985"/>
                <a:gd name="T7" fmla="*/ 1078 h 1758"/>
                <a:gd name="T8" fmla="*/ 114 w 1985"/>
                <a:gd name="T9" fmla="*/ 964 h 1758"/>
                <a:gd name="T10" fmla="*/ 170 w 1985"/>
                <a:gd name="T11" fmla="*/ 907 h 1758"/>
                <a:gd name="T12" fmla="*/ 227 w 1985"/>
                <a:gd name="T13" fmla="*/ 851 h 1758"/>
                <a:gd name="T14" fmla="*/ 454 w 1985"/>
                <a:gd name="T15" fmla="*/ 794 h 1758"/>
                <a:gd name="T16" fmla="*/ 511 w 1985"/>
                <a:gd name="T17" fmla="*/ 851 h 1758"/>
                <a:gd name="T18" fmla="*/ 567 w 1985"/>
                <a:gd name="T19" fmla="*/ 907 h 1758"/>
                <a:gd name="T20" fmla="*/ 511 w 1985"/>
                <a:gd name="T21" fmla="*/ 567 h 1758"/>
                <a:gd name="T22" fmla="*/ 454 w 1985"/>
                <a:gd name="T23" fmla="*/ 511 h 1758"/>
                <a:gd name="T24" fmla="*/ 511 w 1985"/>
                <a:gd name="T25" fmla="*/ 454 h 1758"/>
                <a:gd name="T26" fmla="*/ 567 w 1985"/>
                <a:gd name="T27" fmla="*/ 397 h 1758"/>
                <a:gd name="T28" fmla="*/ 737 w 1985"/>
                <a:gd name="T29" fmla="*/ 340 h 1758"/>
                <a:gd name="T30" fmla="*/ 794 w 1985"/>
                <a:gd name="T31" fmla="*/ 170 h 1758"/>
                <a:gd name="T32" fmla="*/ 851 w 1985"/>
                <a:gd name="T33" fmla="*/ 114 h 1758"/>
                <a:gd name="T34" fmla="*/ 907 w 1985"/>
                <a:gd name="T35" fmla="*/ 57 h 1758"/>
                <a:gd name="T36" fmla="*/ 964 w 1985"/>
                <a:gd name="T37" fmla="*/ 0 h 1758"/>
                <a:gd name="T38" fmla="*/ 907 w 1985"/>
                <a:gd name="T39" fmla="*/ 170 h 1758"/>
                <a:gd name="T40" fmla="*/ 964 w 1985"/>
                <a:gd name="T41" fmla="*/ 340 h 1758"/>
                <a:gd name="T42" fmla="*/ 1021 w 1985"/>
                <a:gd name="T43" fmla="*/ 454 h 1758"/>
                <a:gd name="T44" fmla="*/ 1078 w 1985"/>
                <a:gd name="T45" fmla="*/ 567 h 1758"/>
                <a:gd name="T46" fmla="*/ 1191 w 1985"/>
                <a:gd name="T47" fmla="*/ 737 h 1758"/>
                <a:gd name="T48" fmla="*/ 1248 w 1985"/>
                <a:gd name="T49" fmla="*/ 794 h 1758"/>
                <a:gd name="T50" fmla="*/ 1361 w 1985"/>
                <a:gd name="T51" fmla="*/ 737 h 1758"/>
                <a:gd name="T52" fmla="*/ 1701 w 1985"/>
                <a:gd name="T53" fmla="*/ 681 h 1758"/>
                <a:gd name="T54" fmla="*/ 1645 w 1985"/>
                <a:gd name="T55" fmla="*/ 794 h 1758"/>
                <a:gd name="T56" fmla="*/ 1588 w 1985"/>
                <a:gd name="T57" fmla="*/ 907 h 1758"/>
                <a:gd name="T58" fmla="*/ 1474 w 1985"/>
                <a:gd name="T59" fmla="*/ 964 h 1758"/>
                <a:gd name="T60" fmla="*/ 1588 w 1985"/>
                <a:gd name="T61" fmla="*/ 1078 h 1758"/>
                <a:gd name="T62" fmla="*/ 1531 w 1985"/>
                <a:gd name="T63" fmla="*/ 1134 h 1758"/>
                <a:gd name="T64" fmla="*/ 1701 w 1985"/>
                <a:gd name="T65" fmla="*/ 1191 h 1758"/>
                <a:gd name="T66" fmla="*/ 1758 w 1985"/>
                <a:gd name="T67" fmla="*/ 1248 h 1758"/>
                <a:gd name="T68" fmla="*/ 1928 w 1985"/>
                <a:gd name="T69" fmla="*/ 1191 h 1758"/>
                <a:gd name="T70" fmla="*/ 1985 w 1985"/>
                <a:gd name="T71" fmla="*/ 1248 h 1758"/>
                <a:gd name="T72" fmla="*/ 1928 w 1985"/>
                <a:gd name="T73" fmla="*/ 1361 h 1758"/>
                <a:gd name="T74" fmla="*/ 1985 w 1985"/>
                <a:gd name="T75" fmla="*/ 1475 h 1758"/>
                <a:gd name="T76" fmla="*/ 1815 w 1985"/>
                <a:gd name="T77" fmla="*/ 1758 h 1758"/>
                <a:gd name="T78" fmla="*/ 1701 w 1985"/>
                <a:gd name="T79" fmla="*/ 1701 h 1758"/>
                <a:gd name="T80" fmla="*/ 1645 w 1985"/>
                <a:gd name="T81" fmla="*/ 1645 h 1758"/>
                <a:gd name="T82" fmla="*/ 1474 w 1985"/>
                <a:gd name="T83" fmla="*/ 1588 h 1758"/>
                <a:gd name="T84" fmla="*/ 1361 w 1985"/>
                <a:gd name="T85" fmla="*/ 1531 h 1758"/>
                <a:gd name="T86" fmla="*/ 1304 w 1985"/>
                <a:gd name="T87" fmla="*/ 1475 h 1758"/>
                <a:gd name="T88" fmla="*/ 681 w 1985"/>
                <a:gd name="T89" fmla="*/ 1418 h 1758"/>
                <a:gd name="T90" fmla="*/ 511 w 1985"/>
                <a:gd name="T91" fmla="*/ 1304 h 1758"/>
                <a:gd name="T92" fmla="*/ 454 w 1985"/>
                <a:gd name="T93" fmla="*/ 1418 h 17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985" h="1758">
                  <a:moveTo>
                    <a:pt x="454" y="1475"/>
                  </a:moveTo>
                  <a:lnTo>
                    <a:pt x="227" y="1475"/>
                  </a:lnTo>
                  <a:lnTo>
                    <a:pt x="227" y="1531"/>
                  </a:lnTo>
                  <a:lnTo>
                    <a:pt x="57" y="1531"/>
                  </a:lnTo>
                  <a:lnTo>
                    <a:pt x="57" y="1475"/>
                  </a:lnTo>
                  <a:lnTo>
                    <a:pt x="0" y="1475"/>
                  </a:lnTo>
                  <a:lnTo>
                    <a:pt x="0" y="1078"/>
                  </a:lnTo>
                  <a:lnTo>
                    <a:pt x="57" y="1078"/>
                  </a:lnTo>
                  <a:lnTo>
                    <a:pt x="57" y="964"/>
                  </a:lnTo>
                  <a:lnTo>
                    <a:pt x="114" y="964"/>
                  </a:lnTo>
                  <a:lnTo>
                    <a:pt x="114" y="907"/>
                  </a:lnTo>
                  <a:lnTo>
                    <a:pt x="170" y="907"/>
                  </a:lnTo>
                  <a:lnTo>
                    <a:pt x="170" y="851"/>
                  </a:lnTo>
                  <a:lnTo>
                    <a:pt x="227" y="851"/>
                  </a:lnTo>
                  <a:lnTo>
                    <a:pt x="227" y="794"/>
                  </a:lnTo>
                  <a:lnTo>
                    <a:pt x="454" y="794"/>
                  </a:lnTo>
                  <a:lnTo>
                    <a:pt x="454" y="851"/>
                  </a:lnTo>
                  <a:lnTo>
                    <a:pt x="511" y="851"/>
                  </a:lnTo>
                  <a:lnTo>
                    <a:pt x="511" y="907"/>
                  </a:lnTo>
                  <a:lnTo>
                    <a:pt x="567" y="907"/>
                  </a:lnTo>
                  <a:lnTo>
                    <a:pt x="567" y="567"/>
                  </a:lnTo>
                  <a:lnTo>
                    <a:pt x="511" y="567"/>
                  </a:lnTo>
                  <a:lnTo>
                    <a:pt x="511" y="511"/>
                  </a:lnTo>
                  <a:lnTo>
                    <a:pt x="454" y="511"/>
                  </a:lnTo>
                  <a:lnTo>
                    <a:pt x="454" y="454"/>
                  </a:lnTo>
                  <a:lnTo>
                    <a:pt x="511" y="454"/>
                  </a:lnTo>
                  <a:lnTo>
                    <a:pt x="511" y="397"/>
                  </a:lnTo>
                  <a:lnTo>
                    <a:pt x="567" y="397"/>
                  </a:lnTo>
                  <a:lnTo>
                    <a:pt x="567" y="340"/>
                  </a:lnTo>
                  <a:lnTo>
                    <a:pt x="737" y="340"/>
                  </a:lnTo>
                  <a:lnTo>
                    <a:pt x="737" y="170"/>
                  </a:lnTo>
                  <a:lnTo>
                    <a:pt x="794" y="170"/>
                  </a:lnTo>
                  <a:lnTo>
                    <a:pt x="794" y="114"/>
                  </a:lnTo>
                  <a:lnTo>
                    <a:pt x="851" y="114"/>
                  </a:lnTo>
                  <a:lnTo>
                    <a:pt x="851" y="57"/>
                  </a:lnTo>
                  <a:lnTo>
                    <a:pt x="907" y="57"/>
                  </a:lnTo>
                  <a:lnTo>
                    <a:pt x="907" y="0"/>
                  </a:lnTo>
                  <a:lnTo>
                    <a:pt x="964" y="0"/>
                  </a:lnTo>
                  <a:lnTo>
                    <a:pt x="964" y="170"/>
                  </a:lnTo>
                  <a:lnTo>
                    <a:pt x="907" y="170"/>
                  </a:lnTo>
                  <a:lnTo>
                    <a:pt x="907" y="340"/>
                  </a:lnTo>
                  <a:lnTo>
                    <a:pt x="964" y="340"/>
                  </a:lnTo>
                  <a:lnTo>
                    <a:pt x="964" y="454"/>
                  </a:lnTo>
                  <a:lnTo>
                    <a:pt x="1021" y="454"/>
                  </a:lnTo>
                  <a:lnTo>
                    <a:pt x="1021" y="567"/>
                  </a:lnTo>
                  <a:lnTo>
                    <a:pt x="1078" y="567"/>
                  </a:lnTo>
                  <a:lnTo>
                    <a:pt x="1078" y="737"/>
                  </a:lnTo>
                  <a:lnTo>
                    <a:pt x="1191" y="737"/>
                  </a:lnTo>
                  <a:lnTo>
                    <a:pt x="1191" y="794"/>
                  </a:lnTo>
                  <a:lnTo>
                    <a:pt x="1248" y="794"/>
                  </a:lnTo>
                  <a:lnTo>
                    <a:pt x="1248" y="737"/>
                  </a:lnTo>
                  <a:lnTo>
                    <a:pt x="1361" y="737"/>
                  </a:lnTo>
                  <a:lnTo>
                    <a:pt x="1361" y="681"/>
                  </a:lnTo>
                  <a:lnTo>
                    <a:pt x="1701" y="681"/>
                  </a:lnTo>
                  <a:lnTo>
                    <a:pt x="1701" y="794"/>
                  </a:lnTo>
                  <a:lnTo>
                    <a:pt x="1645" y="794"/>
                  </a:lnTo>
                  <a:lnTo>
                    <a:pt x="1645" y="907"/>
                  </a:lnTo>
                  <a:lnTo>
                    <a:pt x="1588" y="907"/>
                  </a:lnTo>
                  <a:lnTo>
                    <a:pt x="1588" y="964"/>
                  </a:lnTo>
                  <a:lnTo>
                    <a:pt x="1474" y="964"/>
                  </a:lnTo>
                  <a:lnTo>
                    <a:pt x="1474" y="1078"/>
                  </a:lnTo>
                  <a:lnTo>
                    <a:pt x="1588" y="1078"/>
                  </a:lnTo>
                  <a:lnTo>
                    <a:pt x="1588" y="1134"/>
                  </a:lnTo>
                  <a:lnTo>
                    <a:pt x="1531" y="1134"/>
                  </a:lnTo>
                  <a:lnTo>
                    <a:pt x="1531" y="1191"/>
                  </a:lnTo>
                  <a:lnTo>
                    <a:pt x="1701" y="1191"/>
                  </a:lnTo>
                  <a:lnTo>
                    <a:pt x="1701" y="1248"/>
                  </a:lnTo>
                  <a:lnTo>
                    <a:pt x="1758" y="1248"/>
                  </a:lnTo>
                  <a:lnTo>
                    <a:pt x="1758" y="1191"/>
                  </a:lnTo>
                  <a:lnTo>
                    <a:pt x="1928" y="1191"/>
                  </a:lnTo>
                  <a:lnTo>
                    <a:pt x="1928" y="1248"/>
                  </a:lnTo>
                  <a:lnTo>
                    <a:pt x="1985" y="1248"/>
                  </a:lnTo>
                  <a:lnTo>
                    <a:pt x="1985" y="1361"/>
                  </a:lnTo>
                  <a:lnTo>
                    <a:pt x="1928" y="1361"/>
                  </a:lnTo>
                  <a:lnTo>
                    <a:pt x="1928" y="1475"/>
                  </a:lnTo>
                  <a:lnTo>
                    <a:pt x="1985" y="1475"/>
                  </a:lnTo>
                  <a:lnTo>
                    <a:pt x="1985" y="1758"/>
                  </a:lnTo>
                  <a:lnTo>
                    <a:pt x="1815" y="1758"/>
                  </a:lnTo>
                  <a:lnTo>
                    <a:pt x="1815" y="1701"/>
                  </a:lnTo>
                  <a:lnTo>
                    <a:pt x="1701" y="1701"/>
                  </a:lnTo>
                  <a:lnTo>
                    <a:pt x="1701" y="1645"/>
                  </a:lnTo>
                  <a:lnTo>
                    <a:pt x="1645" y="1645"/>
                  </a:lnTo>
                  <a:lnTo>
                    <a:pt x="1645" y="1588"/>
                  </a:lnTo>
                  <a:lnTo>
                    <a:pt x="1474" y="1588"/>
                  </a:lnTo>
                  <a:lnTo>
                    <a:pt x="1474" y="1531"/>
                  </a:lnTo>
                  <a:lnTo>
                    <a:pt x="1361" y="1531"/>
                  </a:lnTo>
                  <a:lnTo>
                    <a:pt x="1361" y="1475"/>
                  </a:lnTo>
                  <a:lnTo>
                    <a:pt x="1304" y="1475"/>
                  </a:lnTo>
                  <a:lnTo>
                    <a:pt x="1304" y="1418"/>
                  </a:lnTo>
                  <a:lnTo>
                    <a:pt x="681" y="1418"/>
                  </a:lnTo>
                  <a:lnTo>
                    <a:pt x="681" y="1304"/>
                  </a:lnTo>
                  <a:lnTo>
                    <a:pt x="511" y="1304"/>
                  </a:lnTo>
                  <a:lnTo>
                    <a:pt x="511" y="1418"/>
                  </a:lnTo>
                  <a:lnTo>
                    <a:pt x="454" y="1418"/>
                  </a:lnTo>
                  <a:lnTo>
                    <a:pt x="454" y="1475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38" name="Freeform 6">
              <a:extLst>
                <a:ext uri="{FF2B5EF4-FFF2-40B4-BE49-F238E27FC236}">
                  <a16:creationId xmlns:a16="http://schemas.microsoft.com/office/drawing/2014/main" id="{10098EF8-491A-402E-B198-01752FDAFA5A}"/>
                </a:ext>
              </a:extLst>
            </p:cNvPr>
            <p:cNvSpPr>
              <a:spLocks/>
            </p:cNvSpPr>
            <p:nvPr/>
          </p:nvSpPr>
          <p:spPr bwMode="auto">
            <a:xfrm>
              <a:off x="4032" y="3137"/>
              <a:ext cx="1644" cy="681"/>
            </a:xfrm>
            <a:custGeom>
              <a:avLst/>
              <a:gdLst>
                <a:gd name="T0" fmla="*/ 1644 w 1644"/>
                <a:gd name="T1" fmla="*/ 454 h 681"/>
                <a:gd name="T2" fmla="*/ 1588 w 1644"/>
                <a:gd name="T3" fmla="*/ 454 h 681"/>
                <a:gd name="T4" fmla="*/ 1588 w 1644"/>
                <a:gd name="T5" fmla="*/ 397 h 681"/>
                <a:gd name="T6" fmla="*/ 1474 w 1644"/>
                <a:gd name="T7" fmla="*/ 397 h 681"/>
                <a:gd name="T8" fmla="*/ 1474 w 1644"/>
                <a:gd name="T9" fmla="*/ 341 h 681"/>
                <a:gd name="T10" fmla="*/ 1418 w 1644"/>
                <a:gd name="T11" fmla="*/ 341 h 681"/>
                <a:gd name="T12" fmla="*/ 1418 w 1644"/>
                <a:gd name="T13" fmla="*/ 284 h 681"/>
                <a:gd name="T14" fmla="*/ 1247 w 1644"/>
                <a:gd name="T15" fmla="*/ 284 h 681"/>
                <a:gd name="T16" fmla="*/ 1247 w 1644"/>
                <a:gd name="T17" fmla="*/ 227 h 681"/>
                <a:gd name="T18" fmla="*/ 1191 w 1644"/>
                <a:gd name="T19" fmla="*/ 227 h 681"/>
                <a:gd name="T20" fmla="*/ 1134 w 1644"/>
                <a:gd name="T21" fmla="*/ 227 h 681"/>
                <a:gd name="T22" fmla="*/ 1134 w 1644"/>
                <a:gd name="T23" fmla="*/ 171 h 681"/>
                <a:gd name="T24" fmla="*/ 1077 w 1644"/>
                <a:gd name="T25" fmla="*/ 171 h 681"/>
                <a:gd name="T26" fmla="*/ 1077 w 1644"/>
                <a:gd name="T27" fmla="*/ 114 h 681"/>
                <a:gd name="T28" fmla="*/ 454 w 1644"/>
                <a:gd name="T29" fmla="*/ 114 h 681"/>
                <a:gd name="T30" fmla="*/ 454 w 1644"/>
                <a:gd name="T31" fmla="*/ 0 h 681"/>
                <a:gd name="T32" fmla="*/ 284 w 1644"/>
                <a:gd name="T33" fmla="*/ 0 h 681"/>
                <a:gd name="T34" fmla="*/ 284 w 1644"/>
                <a:gd name="T35" fmla="*/ 114 h 681"/>
                <a:gd name="T36" fmla="*/ 227 w 1644"/>
                <a:gd name="T37" fmla="*/ 114 h 681"/>
                <a:gd name="T38" fmla="*/ 227 w 1644"/>
                <a:gd name="T39" fmla="*/ 171 h 681"/>
                <a:gd name="T40" fmla="*/ 0 w 1644"/>
                <a:gd name="T41" fmla="*/ 171 h 681"/>
                <a:gd name="T42" fmla="*/ 0 w 1644"/>
                <a:gd name="T43" fmla="*/ 284 h 681"/>
                <a:gd name="T44" fmla="*/ 113 w 1644"/>
                <a:gd name="T45" fmla="*/ 284 h 681"/>
                <a:gd name="T46" fmla="*/ 113 w 1644"/>
                <a:gd name="T47" fmla="*/ 341 h 681"/>
                <a:gd name="T48" fmla="*/ 170 w 1644"/>
                <a:gd name="T49" fmla="*/ 341 h 681"/>
                <a:gd name="T50" fmla="*/ 170 w 1644"/>
                <a:gd name="T51" fmla="*/ 397 h 681"/>
                <a:gd name="T52" fmla="*/ 284 w 1644"/>
                <a:gd name="T53" fmla="*/ 397 h 681"/>
                <a:gd name="T54" fmla="*/ 284 w 1644"/>
                <a:gd name="T55" fmla="*/ 454 h 681"/>
                <a:gd name="T56" fmla="*/ 454 w 1644"/>
                <a:gd name="T57" fmla="*/ 454 h 681"/>
                <a:gd name="T58" fmla="*/ 454 w 1644"/>
                <a:gd name="T59" fmla="*/ 511 h 681"/>
                <a:gd name="T60" fmla="*/ 624 w 1644"/>
                <a:gd name="T61" fmla="*/ 511 h 681"/>
                <a:gd name="T62" fmla="*/ 624 w 1644"/>
                <a:gd name="T63" fmla="*/ 567 h 681"/>
                <a:gd name="T64" fmla="*/ 851 w 1644"/>
                <a:gd name="T65" fmla="*/ 567 h 681"/>
                <a:gd name="T66" fmla="*/ 851 w 1644"/>
                <a:gd name="T67" fmla="*/ 511 h 681"/>
                <a:gd name="T68" fmla="*/ 907 w 1644"/>
                <a:gd name="T69" fmla="*/ 511 h 681"/>
                <a:gd name="T70" fmla="*/ 907 w 1644"/>
                <a:gd name="T71" fmla="*/ 454 h 681"/>
                <a:gd name="T72" fmla="*/ 1077 w 1644"/>
                <a:gd name="T73" fmla="*/ 454 h 681"/>
                <a:gd name="T74" fmla="*/ 1077 w 1644"/>
                <a:gd name="T75" fmla="*/ 567 h 681"/>
                <a:gd name="T76" fmla="*/ 1191 w 1644"/>
                <a:gd name="T77" fmla="*/ 567 h 681"/>
                <a:gd name="T78" fmla="*/ 1191 w 1644"/>
                <a:gd name="T79" fmla="*/ 624 h 681"/>
                <a:gd name="T80" fmla="*/ 1247 w 1644"/>
                <a:gd name="T81" fmla="*/ 624 h 681"/>
                <a:gd name="T82" fmla="*/ 1247 w 1644"/>
                <a:gd name="T83" fmla="*/ 681 h 681"/>
                <a:gd name="T84" fmla="*/ 1474 w 1644"/>
                <a:gd name="T85" fmla="*/ 681 h 681"/>
                <a:gd name="T86" fmla="*/ 1474 w 1644"/>
                <a:gd name="T87" fmla="*/ 567 h 681"/>
                <a:gd name="T88" fmla="*/ 1588 w 1644"/>
                <a:gd name="T89" fmla="*/ 567 h 681"/>
                <a:gd name="T90" fmla="*/ 1588 w 1644"/>
                <a:gd name="T91" fmla="*/ 511 h 681"/>
                <a:gd name="T92" fmla="*/ 1644 w 1644"/>
                <a:gd name="T93" fmla="*/ 511 h 681"/>
                <a:gd name="T94" fmla="*/ 1644 w 1644"/>
                <a:gd name="T95" fmla="*/ 454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644" h="681">
                  <a:moveTo>
                    <a:pt x="1644" y="454"/>
                  </a:moveTo>
                  <a:lnTo>
                    <a:pt x="1588" y="454"/>
                  </a:lnTo>
                  <a:lnTo>
                    <a:pt x="1588" y="397"/>
                  </a:lnTo>
                  <a:lnTo>
                    <a:pt x="1474" y="397"/>
                  </a:lnTo>
                  <a:lnTo>
                    <a:pt x="1474" y="341"/>
                  </a:lnTo>
                  <a:lnTo>
                    <a:pt x="1418" y="341"/>
                  </a:lnTo>
                  <a:lnTo>
                    <a:pt x="1418" y="284"/>
                  </a:lnTo>
                  <a:lnTo>
                    <a:pt x="1247" y="284"/>
                  </a:lnTo>
                  <a:lnTo>
                    <a:pt x="1247" y="227"/>
                  </a:lnTo>
                  <a:lnTo>
                    <a:pt x="1191" y="227"/>
                  </a:lnTo>
                  <a:lnTo>
                    <a:pt x="1134" y="227"/>
                  </a:lnTo>
                  <a:lnTo>
                    <a:pt x="1134" y="171"/>
                  </a:lnTo>
                  <a:lnTo>
                    <a:pt x="1077" y="171"/>
                  </a:lnTo>
                  <a:lnTo>
                    <a:pt x="1077" y="114"/>
                  </a:lnTo>
                  <a:lnTo>
                    <a:pt x="454" y="114"/>
                  </a:lnTo>
                  <a:lnTo>
                    <a:pt x="454" y="0"/>
                  </a:lnTo>
                  <a:lnTo>
                    <a:pt x="284" y="0"/>
                  </a:lnTo>
                  <a:lnTo>
                    <a:pt x="284" y="114"/>
                  </a:lnTo>
                  <a:lnTo>
                    <a:pt x="227" y="114"/>
                  </a:lnTo>
                  <a:lnTo>
                    <a:pt x="227" y="171"/>
                  </a:lnTo>
                  <a:lnTo>
                    <a:pt x="0" y="171"/>
                  </a:lnTo>
                  <a:lnTo>
                    <a:pt x="0" y="284"/>
                  </a:lnTo>
                  <a:lnTo>
                    <a:pt x="113" y="284"/>
                  </a:lnTo>
                  <a:lnTo>
                    <a:pt x="113" y="341"/>
                  </a:lnTo>
                  <a:lnTo>
                    <a:pt x="170" y="341"/>
                  </a:lnTo>
                  <a:lnTo>
                    <a:pt x="170" y="397"/>
                  </a:lnTo>
                  <a:lnTo>
                    <a:pt x="284" y="397"/>
                  </a:lnTo>
                  <a:lnTo>
                    <a:pt x="284" y="454"/>
                  </a:lnTo>
                  <a:lnTo>
                    <a:pt x="454" y="454"/>
                  </a:lnTo>
                  <a:lnTo>
                    <a:pt x="454" y="511"/>
                  </a:lnTo>
                  <a:lnTo>
                    <a:pt x="624" y="511"/>
                  </a:lnTo>
                  <a:lnTo>
                    <a:pt x="624" y="567"/>
                  </a:lnTo>
                  <a:lnTo>
                    <a:pt x="851" y="567"/>
                  </a:lnTo>
                  <a:lnTo>
                    <a:pt x="851" y="511"/>
                  </a:lnTo>
                  <a:lnTo>
                    <a:pt x="907" y="511"/>
                  </a:lnTo>
                  <a:lnTo>
                    <a:pt x="907" y="454"/>
                  </a:lnTo>
                  <a:lnTo>
                    <a:pt x="1077" y="454"/>
                  </a:lnTo>
                  <a:lnTo>
                    <a:pt x="1077" y="567"/>
                  </a:lnTo>
                  <a:lnTo>
                    <a:pt x="1191" y="567"/>
                  </a:lnTo>
                  <a:lnTo>
                    <a:pt x="1191" y="624"/>
                  </a:lnTo>
                  <a:lnTo>
                    <a:pt x="1247" y="624"/>
                  </a:lnTo>
                  <a:lnTo>
                    <a:pt x="1247" y="681"/>
                  </a:lnTo>
                  <a:lnTo>
                    <a:pt x="1474" y="681"/>
                  </a:lnTo>
                  <a:lnTo>
                    <a:pt x="1474" y="567"/>
                  </a:lnTo>
                  <a:lnTo>
                    <a:pt x="1588" y="567"/>
                  </a:lnTo>
                  <a:lnTo>
                    <a:pt x="1588" y="511"/>
                  </a:lnTo>
                  <a:lnTo>
                    <a:pt x="1644" y="511"/>
                  </a:lnTo>
                  <a:lnTo>
                    <a:pt x="1644" y="454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39" name="Freeform 7">
              <a:extLst>
                <a:ext uri="{FF2B5EF4-FFF2-40B4-BE49-F238E27FC236}">
                  <a16:creationId xmlns:a16="http://schemas.microsoft.com/office/drawing/2014/main" id="{1C889F98-1388-42E1-B4AF-DC8681C16BF7}"/>
                </a:ext>
              </a:extLst>
            </p:cNvPr>
            <p:cNvSpPr>
              <a:spLocks/>
            </p:cNvSpPr>
            <p:nvPr/>
          </p:nvSpPr>
          <p:spPr bwMode="auto">
            <a:xfrm>
              <a:off x="4542" y="76"/>
              <a:ext cx="1304" cy="1757"/>
            </a:xfrm>
            <a:custGeom>
              <a:avLst/>
              <a:gdLst>
                <a:gd name="T0" fmla="*/ 170 w 1304"/>
                <a:gd name="T1" fmla="*/ 1587 h 1757"/>
                <a:gd name="T2" fmla="*/ 114 w 1304"/>
                <a:gd name="T3" fmla="*/ 1530 h 1757"/>
                <a:gd name="T4" fmla="*/ 0 w 1304"/>
                <a:gd name="T5" fmla="*/ 1134 h 1757"/>
                <a:gd name="T6" fmla="*/ 57 w 1304"/>
                <a:gd name="T7" fmla="*/ 1077 h 1757"/>
                <a:gd name="T8" fmla="*/ 114 w 1304"/>
                <a:gd name="T9" fmla="*/ 1020 h 1757"/>
                <a:gd name="T10" fmla="*/ 170 w 1304"/>
                <a:gd name="T11" fmla="*/ 963 h 1757"/>
                <a:gd name="T12" fmla="*/ 227 w 1304"/>
                <a:gd name="T13" fmla="*/ 907 h 1757"/>
                <a:gd name="T14" fmla="*/ 170 w 1304"/>
                <a:gd name="T15" fmla="*/ 850 h 1757"/>
                <a:gd name="T16" fmla="*/ 114 w 1304"/>
                <a:gd name="T17" fmla="*/ 793 h 1757"/>
                <a:gd name="T18" fmla="*/ 170 w 1304"/>
                <a:gd name="T19" fmla="*/ 283 h 1757"/>
                <a:gd name="T20" fmla="*/ 227 w 1304"/>
                <a:gd name="T21" fmla="*/ 0 h 1757"/>
                <a:gd name="T22" fmla="*/ 341 w 1304"/>
                <a:gd name="T23" fmla="*/ 56 h 1757"/>
                <a:gd name="T24" fmla="*/ 567 w 1304"/>
                <a:gd name="T25" fmla="*/ 113 h 1757"/>
                <a:gd name="T26" fmla="*/ 737 w 1304"/>
                <a:gd name="T27" fmla="*/ 56 h 1757"/>
                <a:gd name="T28" fmla="*/ 851 w 1304"/>
                <a:gd name="T29" fmla="*/ 113 h 1757"/>
                <a:gd name="T30" fmla="*/ 908 w 1304"/>
                <a:gd name="T31" fmla="*/ 170 h 1757"/>
                <a:gd name="T32" fmla="*/ 964 w 1304"/>
                <a:gd name="T33" fmla="*/ 340 h 1757"/>
                <a:gd name="T34" fmla="*/ 908 w 1304"/>
                <a:gd name="T35" fmla="*/ 396 h 1757"/>
                <a:gd name="T36" fmla="*/ 851 w 1304"/>
                <a:gd name="T37" fmla="*/ 510 h 1757"/>
                <a:gd name="T38" fmla="*/ 908 w 1304"/>
                <a:gd name="T39" fmla="*/ 567 h 1757"/>
                <a:gd name="T40" fmla="*/ 964 w 1304"/>
                <a:gd name="T41" fmla="*/ 623 h 1757"/>
                <a:gd name="T42" fmla="*/ 1021 w 1304"/>
                <a:gd name="T43" fmla="*/ 793 h 1757"/>
                <a:gd name="T44" fmla="*/ 1134 w 1304"/>
                <a:gd name="T45" fmla="*/ 850 h 1757"/>
                <a:gd name="T46" fmla="*/ 1304 w 1304"/>
                <a:gd name="T47" fmla="*/ 1077 h 1757"/>
                <a:gd name="T48" fmla="*/ 1248 w 1304"/>
                <a:gd name="T49" fmla="*/ 1134 h 1757"/>
                <a:gd name="T50" fmla="*/ 1191 w 1304"/>
                <a:gd name="T51" fmla="*/ 1190 h 1757"/>
                <a:gd name="T52" fmla="*/ 1248 w 1304"/>
                <a:gd name="T53" fmla="*/ 1474 h 1757"/>
                <a:gd name="T54" fmla="*/ 1304 w 1304"/>
                <a:gd name="T55" fmla="*/ 1530 h 1757"/>
                <a:gd name="T56" fmla="*/ 1248 w 1304"/>
                <a:gd name="T57" fmla="*/ 1644 h 1757"/>
                <a:gd name="T58" fmla="*/ 1078 w 1304"/>
                <a:gd name="T59" fmla="*/ 1701 h 1757"/>
                <a:gd name="T60" fmla="*/ 1021 w 1304"/>
                <a:gd name="T61" fmla="*/ 1757 h 1757"/>
                <a:gd name="T62" fmla="*/ 964 w 1304"/>
                <a:gd name="T63" fmla="*/ 1701 h 1757"/>
                <a:gd name="T64" fmla="*/ 794 w 1304"/>
                <a:gd name="T65" fmla="*/ 1644 h 1757"/>
                <a:gd name="T66" fmla="*/ 624 w 1304"/>
                <a:gd name="T67" fmla="*/ 1701 h 1757"/>
                <a:gd name="T68" fmla="*/ 284 w 1304"/>
                <a:gd name="T69" fmla="*/ 1644 h 1757"/>
                <a:gd name="T70" fmla="*/ 170 w 1304"/>
                <a:gd name="T71" fmla="*/ 1701 h 17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304" h="1757">
                  <a:moveTo>
                    <a:pt x="170" y="1701"/>
                  </a:moveTo>
                  <a:lnTo>
                    <a:pt x="170" y="1587"/>
                  </a:lnTo>
                  <a:lnTo>
                    <a:pt x="114" y="1587"/>
                  </a:lnTo>
                  <a:lnTo>
                    <a:pt x="114" y="1530"/>
                  </a:lnTo>
                  <a:lnTo>
                    <a:pt x="0" y="1530"/>
                  </a:lnTo>
                  <a:lnTo>
                    <a:pt x="0" y="1134"/>
                  </a:lnTo>
                  <a:lnTo>
                    <a:pt x="57" y="1134"/>
                  </a:lnTo>
                  <a:lnTo>
                    <a:pt x="57" y="1077"/>
                  </a:lnTo>
                  <a:lnTo>
                    <a:pt x="57" y="1020"/>
                  </a:lnTo>
                  <a:lnTo>
                    <a:pt x="114" y="1020"/>
                  </a:lnTo>
                  <a:lnTo>
                    <a:pt x="114" y="963"/>
                  </a:lnTo>
                  <a:lnTo>
                    <a:pt x="170" y="963"/>
                  </a:lnTo>
                  <a:lnTo>
                    <a:pt x="170" y="907"/>
                  </a:lnTo>
                  <a:lnTo>
                    <a:pt x="227" y="907"/>
                  </a:lnTo>
                  <a:lnTo>
                    <a:pt x="227" y="850"/>
                  </a:lnTo>
                  <a:lnTo>
                    <a:pt x="170" y="850"/>
                  </a:lnTo>
                  <a:lnTo>
                    <a:pt x="170" y="793"/>
                  </a:lnTo>
                  <a:lnTo>
                    <a:pt x="114" y="793"/>
                  </a:lnTo>
                  <a:lnTo>
                    <a:pt x="114" y="283"/>
                  </a:lnTo>
                  <a:lnTo>
                    <a:pt x="170" y="283"/>
                  </a:lnTo>
                  <a:lnTo>
                    <a:pt x="170" y="0"/>
                  </a:lnTo>
                  <a:lnTo>
                    <a:pt x="227" y="0"/>
                  </a:lnTo>
                  <a:lnTo>
                    <a:pt x="227" y="56"/>
                  </a:lnTo>
                  <a:lnTo>
                    <a:pt x="341" y="56"/>
                  </a:lnTo>
                  <a:lnTo>
                    <a:pt x="341" y="113"/>
                  </a:lnTo>
                  <a:lnTo>
                    <a:pt x="567" y="113"/>
                  </a:lnTo>
                  <a:lnTo>
                    <a:pt x="567" y="56"/>
                  </a:lnTo>
                  <a:lnTo>
                    <a:pt x="737" y="56"/>
                  </a:lnTo>
                  <a:lnTo>
                    <a:pt x="737" y="113"/>
                  </a:lnTo>
                  <a:lnTo>
                    <a:pt x="851" y="113"/>
                  </a:lnTo>
                  <a:lnTo>
                    <a:pt x="851" y="170"/>
                  </a:lnTo>
                  <a:lnTo>
                    <a:pt x="908" y="170"/>
                  </a:lnTo>
                  <a:lnTo>
                    <a:pt x="908" y="340"/>
                  </a:lnTo>
                  <a:lnTo>
                    <a:pt x="964" y="340"/>
                  </a:lnTo>
                  <a:lnTo>
                    <a:pt x="964" y="396"/>
                  </a:lnTo>
                  <a:lnTo>
                    <a:pt x="908" y="396"/>
                  </a:lnTo>
                  <a:lnTo>
                    <a:pt x="908" y="510"/>
                  </a:lnTo>
                  <a:lnTo>
                    <a:pt x="851" y="510"/>
                  </a:lnTo>
                  <a:lnTo>
                    <a:pt x="851" y="567"/>
                  </a:lnTo>
                  <a:lnTo>
                    <a:pt x="908" y="567"/>
                  </a:lnTo>
                  <a:lnTo>
                    <a:pt x="908" y="623"/>
                  </a:lnTo>
                  <a:lnTo>
                    <a:pt x="964" y="623"/>
                  </a:lnTo>
                  <a:lnTo>
                    <a:pt x="964" y="793"/>
                  </a:lnTo>
                  <a:lnTo>
                    <a:pt x="1021" y="793"/>
                  </a:lnTo>
                  <a:lnTo>
                    <a:pt x="1021" y="850"/>
                  </a:lnTo>
                  <a:lnTo>
                    <a:pt x="1134" y="850"/>
                  </a:lnTo>
                  <a:lnTo>
                    <a:pt x="1134" y="1077"/>
                  </a:lnTo>
                  <a:lnTo>
                    <a:pt x="1304" y="1077"/>
                  </a:lnTo>
                  <a:lnTo>
                    <a:pt x="1304" y="1134"/>
                  </a:lnTo>
                  <a:lnTo>
                    <a:pt x="1248" y="1134"/>
                  </a:lnTo>
                  <a:lnTo>
                    <a:pt x="1248" y="1190"/>
                  </a:lnTo>
                  <a:lnTo>
                    <a:pt x="1191" y="1190"/>
                  </a:lnTo>
                  <a:lnTo>
                    <a:pt x="1191" y="1474"/>
                  </a:lnTo>
                  <a:lnTo>
                    <a:pt x="1248" y="1474"/>
                  </a:lnTo>
                  <a:lnTo>
                    <a:pt x="1248" y="1530"/>
                  </a:lnTo>
                  <a:lnTo>
                    <a:pt x="1304" y="1530"/>
                  </a:lnTo>
                  <a:lnTo>
                    <a:pt x="1304" y="1644"/>
                  </a:lnTo>
                  <a:lnTo>
                    <a:pt x="1248" y="1644"/>
                  </a:lnTo>
                  <a:lnTo>
                    <a:pt x="1248" y="1701"/>
                  </a:lnTo>
                  <a:lnTo>
                    <a:pt x="1078" y="1701"/>
                  </a:lnTo>
                  <a:lnTo>
                    <a:pt x="1078" y="1757"/>
                  </a:lnTo>
                  <a:lnTo>
                    <a:pt x="1021" y="1757"/>
                  </a:lnTo>
                  <a:lnTo>
                    <a:pt x="1021" y="1701"/>
                  </a:lnTo>
                  <a:lnTo>
                    <a:pt x="964" y="1701"/>
                  </a:lnTo>
                  <a:lnTo>
                    <a:pt x="964" y="1644"/>
                  </a:lnTo>
                  <a:lnTo>
                    <a:pt x="794" y="1644"/>
                  </a:lnTo>
                  <a:lnTo>
                    <a:pt x="794" y="1701"/>
                  </a:lnTo>
                  <a:lnTo>
                    <a:pt x="624" y="1701"/>
                  </a:lnTo>
                  <a:lnTo>
                    <a:pt x="624" y="1644"/>
                  </a:lnTo>
                  <a:lnTo>
                    <a:pt x="284" y="1644"/>
                  </a:lnTo>
                  <a:lnTo>
                    <a:pt x="284" y="1701"/>
                  </a:lnTo>
                  <a:lnTo>
                    <a:pt x="170" y="1701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40" name="Freeform 8">
              <a:extLst>
                <a:ext uri="{FF2B5EF4-FFF2-40B4-BE49-F238E27FC236}">
                  <a16:creationId xmlns:a16="http://schemas.microsoft.com/office/drawing/2014/main" id="{E7ABC6F1-F673-4651-8259-6136986154DF}"/>
                </a:ext>
              </a:extLst>
            </p:cNvPr>
            <p:cNvSpPr>
              <a:spLocks/>
            </p:cNvSpPr>
            <p:nvPr/>
          </p:nvSpPr>
          <p:spPr bwMode="auto">
            <a:xfrm>
              <a:off x="2331" y="813"/>
              <a:ext cx="1304" cy="1247"/>
            </a:xfrm>
            <a:custGeom>
              <a:avLst/>
              <a:gdLst>
                <a:gd name="T0" fmla="*/ 454 w 1304"/>
                <a:gd name="T1" fmla="*/ 0 h 1247"/>
                <a:gd name="T2" fmla="*/ 510 w 1304"/>
                <a:gd name="T3" fmla="*/ 56 h 1247"/>
                <a:gd name="T4" fmla="*/ 624 w 1304"/>
                <a:gd name="T5" fmla="*/ 113 h 1247"/>
                <a:gd name="T6" fmla="*/ 680 w 1304"/>
                <a:gd name="T7" fmla="*/ 56 h 1247"/>
                <a:gd name="T8" fmla="*/ 794 w 1304"/>
                <a:gd name="T9" fmla="*/ 0 h 1247"/>
                <a:gd name="T10" fmla="*/ 964 w 1304"/>
                <a:gd name="T11" fmla="*/ 113 h 1247"/>
                <a:gd name="T12" fmla="*/ 1021 w 1304"/>
                <a:gd name="T13" fmla="*/ 56 h 1247"/>
                <a:gd name="T14" fmla="*/ 1077 w 1304"/>
                <a:gd name="T15" fmla="*/ 0 h 1247"/>
                <a:gd name="T16" fmla="*/ 1134 w 1304"/>
                <a:gd name="T17" fmla="*/ 56 h 1247"/>
                <a:gd name="T18" fmla="*/ 1191 w 1304"/>
                <a:gd name="T19" fmla="*/ 170 h 1247"/>
                <a:gd name="T20" fmla="*/ 1247 w 1304"/>
                <a:gd name="T21" fmla="*/ 283 h 1247"/>
                <a:gd name="T22" fmla="*/ 1191 w 1304"/>
                <a:gd name="T23" fmla="*/ 567 h 1247"/>
                <a:gd name="T24" fmla="*/ 1134 w 1304"/>
                <a:gd name="T25" fmla="*/ 680 h 1247"/>
                <a:gd name="T26" fmla="*/ 1077 w 1304"/>
                <a:gd name="T27" fmla="*/ 737 h 1247"/>
                <a:gd name="T28" fmla="*/ 1021 w 1304"/>
                <a:gd name="T29" fmla="*/ 793 h 1247"/>
                <a:gd name="T30" fmla="*/ 964 w 1304"/>
                <a:gd name="T31" fmla="*/ 850 h 1247"/>
                <a:gd name="T32" fmla="*/ 1191 w 1304"/>
                <a:gd name="T33" fmla="*/ 907 h 1247"/>
                <a:gd name="T34" fmla="*/ 1304 w 1304"/>
                <a:gd name="T35" fmla="*/ 964 h 1247"/>
                <a:gd name="T36" fmla="*/ 1191 w 1304"/>
                <a:gd name="T37" fmla="*/ 1134 h 1247"/>
                <a:gd name="T38" fmla="*/ 1077 w 1304"/>
                <a:gd name="T39" fmla="*/ 1190 h 1247"/>
                <a:gd name="T40" fmla="*/ 907 w 1304"/>
                <a:gd name="T41" fmla="*/ 1247 h 1247"/>
                <a:gd name="T42" fmla="*/ 680 w 1304"/>
                <a:gd name="T43" fmla="*/ 1190 h 1247"/>
                <a:gd name="T44" fmla="*/ 567 w 1304"/>
                <a:gd name="T45" fmla="*/ 1134 h 1247"/>
                <a:gd name="T46" fmla="*/ 510 w 1304"/>
                <a:gd name="T47" fmla="*/ 1077 h 1247"/>
                <a:gd name="T48" fmla="*/ 567 w 1304"/>
                <a:gd name="T49" fmla="*/ 1020 h 1247"/>
                <a:gd name="T50" fmla="*/ 454 w 1304"/>
                <a:gd name="T51" fmla="*/ 964 h 1247"/>
                <a:gd name="T52" fmla="*/ 113 w 1304"/>
                <a:gd name="T53" fmla="*/ 1190 h 1247"/>
                <a:gd name="T54" fmla="*/ 0 w 1304"/>
                <a:gd name="T55" fmla="*/ 1134 h 1247"/>
                <a:gd name="T56" fmla="*/ 113 w 1304"/>
                <a:gd name="T57" fmla="*/ 964 h 1247"/>
                <a:gd name="T58" fmla="*/ 170 w 1304"/>
                <a:gd name="T59" fmla="*/ 680 h 1247"/>
                <a:gd name="T60" fmla="*/ 227 w 1304"/>
                <a:gd name="T61" fmla="*/ 453 h 1247"/>
                <a:gd name="T62" fmla="*/ 283 w 1304"/>
                <a:gd name="T63" fmla="*/ 226 h 1247"/>
                <a:gd name="T64" fmla="*/ 340 w 1304"/>
                <a:gd name="T65" fmla="*/ 56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304" h="1247">
                  <a:moveTo>
                    <a:pt x="340" y="0"/>
                  </a:moveTo>
                  <a:lnTo>
                    <a:pt x="454" y="0"/>
                  </a:lnTo>
                  <a:lnTo>
                    <a:pt x="454" y="56"/>
                  </a:lnTo>
                  <a:lnTo>
                    <a:pt x="510" y="56"/>
                  </a:lnTo>
                  <a:lnTo>
                    <a:pt x="510" y="113"/>
                  </a:lnTo>
                  <a:lnTo>
                    <a:pt x="624" y="113"/>
                  </a:lnTo>
                  <a:lnTo>
                    <a:pt x="624" y="56"/>
                  </a:lnTo>
                  <a:lnTo>
                    <a:pt x="680" y="56"/>
                  </a:lnTo>
                  <a:lnTo>
                    <a:pt x="680" y="0"/>
                  </a:lnTo>
                  <a:lnTo>
                    <a:pt x="794" y="0"/>
                  </a:lnTo>
                  <a:lnTo>
                    <a:pt x="794" y="113"/>
                  </a:lnTo>
                  <a:lnTo>
                    <a:pt x="964" y="113"/>
                  </a:lnTo>
                  <a:lnTo>
                    <a:pt x="964" y="56"/>
                  </a:lnTo>
                  <a:lnTo>
                    <a:pt x="1021" y="56"/>
                  </a:lnTo>
                  <a:lnTo>
                    <a:pt x="1021" y="0"/>
                  </a:lnTo>
                  <a:lnTo>
                    <a:pt x="1077" y="0"/>
                  </a:lnTo>
                  <a:lnTo>
                    <a:pt x="1077" y="56"/>
                  </a:lnTo>
                  <a:lnTo>
                    <a:pt x="1134" y="56"/>
                  </a:lnTo>
                  <a:lnTo>
                    <a:pt x="1134" y="170"/>
                  </a:lnTo>
                  <a:lnTo>
                    <a:pt x="1191" y="170"/>
                  </a:lnTo>
                  <a:lnTo>
                    <a:pt x="1191" y="283"/>
                  </a:lnTo>
                  <a:lnTo>
                    <a:pt x="1247" y="283"/>
                  </a:lnTo>
                  <a:lnTo>
                    <a:pt x="1247" y="567"/>
                  </a:lnTo>
                  <a:lnTo>
                    <a:pt x="1191" y="567"/>
                  </a:lnTo>
                  <a:lnTo>
                    <a:pt x="1191" y="680"/>
                  </a:lnTo>
                  <a:lnTo>
                    <a:pt x="1134" y="680"/>
                  </a:lnTo>
                  <a:lnTo>
                    <a:pt x="1134" y="737"/>
                  </a:lnTo>
                  <a:lnTo>
                    <a:pt x="1077" y="737"/>
                  </a:lnTo>
                  <a:lnTo>
                    <a:pt x="1077" y="793"/>
                  </a:lnTo>
                  <a:lnTo>
                    <a:pt x="1021" y="793"/>
                  </a:lnTo>
                  <a:lnTo>
                    <a:pt x="1017" y="849"/>
                  </a:lnTo>
                  <a:lnTo>
                    <a:pt x="964" y="850"/>
                  </a:lnTo>
                  <a:lnTo>
                    <a:pt x="964" y="907"/>
                  </a:lnTo>
                  <a:lnTo>
                    <a:pt x="1191" y="907"/>
                  </a:lnTo>
                  <a:lnTo>
                    <a:pt x="1191" y="964"/>
                  </a:lnTo>
                  <a:lnTo>
                    <a:pt x="1304" y="964"/>
                  </a:lnTo>
                  <a:lnTo>
                    <a:pt x="1304" y="1134"/>
                  </a:lnTo>
                  <a:lnTo>
                    <a:pt x="1191" y="1134"/>
                  </a:lnTo>
                  <a:lnTo>
                    <a:pt x="1191" y="1190"/>
                  </a:lnTo>
                  <a:lnTo>
                    <a:pt x="1077" y="1190"/>
                  </a:lnTo>
                  <a:lnTo>
                    <a:pt x="1077" y="1247"/>
                  </a:lnTo>
                  <a:lnTo>
                    <a:pt x="907" y="1247"/>
                  </a:lnTo>
                  <a:lnTo>
                    <a:pt x="907" y="1190"/>
                  </a:lnTo>
                  <a:lnTo>
                    <a:pt x="680" y="1190"/>
                  </a:lnTo>
                  <a:lnTo>
                    <a:pt x="680" y="1134"/>
                  </a:lnTo>
                  <a:lnTo>
                    <a:pt x="567" y="1134"/>
                  </a:lnTo>
                  <a:lnTo>
                    <a:pt x="567" y="1077"/>
                  </a:lnTo>
                  <a:lnTo>
                    <a:pt x="510" y="1077"/>
                  </a:lnTo>
                  <a:lnTo>
                    <a:pt x="510" y="1020"/>
                  </a:lnTo>
                  <a:lnTo>
                    <a:pt x="567" y="1020"/>
                  </a:lnTo>
                  <a:lnTo>
                    <a:pt x="567" y="964"/>
                  </a:lnTo>
                  <a:lnTo>
                    <a:pt x="454" y="964"/>
                  </a:lnTo>
                  <a:lnTo>
                    <a:pt x="454" y="1190"/>
                  </a:lnTo>
                  <a:lnTo>
                    <a:pt x="113" y="1190"/>
                  </a:lnTo>
                  <a:lnTo>
                    <a:pt x="113" y="1134"/>
                  </a:lnTo>
                  <a:lnTo>
                    <a:pt x="0" y="1134"/>
                  </a:lnTo>
                  <a:lnTo>
                    <a:pt x="0" y="964"/>
                  </a:lnTo>
                  <a:lnTo>
                    <a:pt x="113" y="964"/>
                  </a:lnTo>
                  <a:lnTo>
                    <a:pt x="113" y="680"/>
                  </a:lnTo>
                  <a:lnTo>
                    <a:pt x="170" y="680"/>
                  </a:lnTo>
                  <a:lnTo>
                    <a:pt x="170" y="453"/>
                  </a:lnTo>
                  <a:lnTo>
                    <a:pt x="227" y="453"/>
                  </a:lnTo>
                  <a:lnTo>
                    <a:pt x="227" y="226"/>
                  </a:lnTo>
                  <a:lnTo>
                    <a:pt x="283" y="226"/>
                  </a:lnTo>
                  <a:lnTo>
                    <a:pt x="283" y="56"/>
                  </a:lnTo>
                  <a:lnTo>
                    <a:pt x="340" y="56"/>
                  </a:lnTo>
                  <a:lnTo>
                    <a:pt x="340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41" name="Freeform 9">
              <a:extLst>
                <a:ext uri="{FF2B5EF4-FFF2-40B4-BE49-F238E27FC236}">
                  <a16:creationId xmlns:a16="http://schemas.microsoft.com/office/drawing/2014/main" id="{443D879A-A3AA-4E94-8420-7ED1B03254EC}"/>
                </a:ext>
              </a:extLst>
            </p:cNvPr>
            <p:cNvSpPr>
              <a:spLocks/>
            </p:cNvSpPr>
            <p:nvPr/>
          </p:nvSpPr>
          <p:spPr bwMode="auto">
            <a:xfrm>
              <a:off x="3011" y="2060"/>
              <a:ext cx="1021" cy="1304"/>
            </a:xfrm>
            <a:custGeom>
              <a:avLst/>
              <a:gdLst>
                <a:gd name="T0" fmla="*/ 341 w 1021"/>
                <a:gd name="T1" fmla="*/ 0 h 1304"/>
                <a:gd name="T2" fmla="*/ 227 w 1021"/>
                <a:gd name="T3" fmla="*/ 0 h 1304"/>
                <a:gd name="T4" fmla="*/ 227 w 1021"/>
                <a:gd name="T5" fmla="*/ 170 h 1304"/>
                <a:gd name="T6" fmla="*/ 114 w 1021"/>
                <a:gd name="T7" fmla="*/ 170 h 1304"/>
                <a:gd name="T8" fmla="*/ 114 w 1021"/>
                <a:gd name="T9" fmla="*/ 227 h 1304"/>
                <a:gd name="T10" fmla="*/ 0 w 1021"/>
                <a:gd name="T11" fmla="*/ 227 h 1304"/>
                <a:gd name="T12" fmla="*/ 0 w 1021"/>
                <a:gd name="T13" fmla="*/ 454 h 1304"/>
                <a:gd name="T14" fmla="*/ 57 w 1021"/>
                <a:gd name="T15" fmla="*/ 454 h 1304"/>
                <a:gd name="T16" fmla="*/ 57 w 1021"/>
                <a:gd name="T17" fmla="*/ 624 h 1304"/>
                <a:gd name="T18" fmla="*/ 114 w 1021"/>
                <a:gd name="T19" fmla="*/ 624 h 1304"/>
                <a:gd name="T20" fmla="*/ 114 w 1021"/>
                <a:gd name="T21" fmla="*/ 567 h 1304"/>
                <a:gd name="T22" fmla="*/ 227 w 1021"/>
                <a:gd name="T23" fmla="*/ 567 h 1304"/>
                <a:gd name="T24" fmla="*/ 227 w 1021"/>
                <a:gd name="T25" fmla="*/ 794 h 1304"/>
                <a:gd name="T26" fmla="*/ 284 w 1021"/>
                <a:gd name="T27" fmla="*/ 794 h 1304"/>
                <a:gd name="T28" fmla="*/ 284 w 1021"/>
                <a:gd name="T29" fmla="*/ 964 h 1304"/>
                <a:gd name="T30" fmla="*/ 227 w 1021"/>
                <a:gd name="T31" fmla="*/ 964 h 1304"/>
                <a:gd name="T32" fmla="*/ 227 w 1021"/>
                <a:gd name="T33" fmla="*/ 1021 h 1304"/>
                <a:gd name="T34" fmla="*/ 170 w 1021"/>
                <a:gd name="T35" fmla="*/ 1021 h 1304"/>
                <a:gd name="T36" fmla="*/ 170 w 1021"/>
                <a:gd name="T37" fmla="*/ 1077 h 1304"/>
                <a:gd name="T38" fmla="*/ 114 w 1021"/>
                <a:gd name="T39" fmla="*/ 1077 h 1304"/>
                <a:gd name="T40" fmla="*/ 114 w 1021"/>
                <a:gd name="T41" fmla="*/ 1134 h 1304"/>
                <a:gd name="T42" fmla="*/ 284 w 1021"/>
                <a:gd name="T43" fmla="*/ 1134 h 1304"/>
                <a:gd name="T44" fmla="*/ 284 w 1021"/>
                <a:gd name="T45" fmla="*/ 1248 h 1304"/>
                <a:gd name="T46" fmla="*/ 284 w 1021"/>
                <a:gd name="T47" fmla="*/ 1304 h 1304"/>
                <a:gd name="T48" fmla="*/ 397 w 1021"/>
                <a:gd name="T49" fmla="*/ 1304 h 1304"/>
                <a:gd name="T50" fmla="*/ 397 w 1021"/>
                <a:gd name="T51" fmla="*/ 1248 h 1304"/>
                <a:gd name="T52" fmla="*/ 681 w 1021"/>
                <a:gd name="T53" fmla="*/ 1248 h 1304"/>
                <a:gd name="T54" fmla="*/ 681 w 1021"/>
                <a:gd name="T55" fmla="*/ 1191 h 1304"/>
                <a:gd name="T56" fmla="*/ 793 w 1021"/>
                <a:gd name="T57" fmla="*/ 1184 h 1304"/>
                <a:gd name="T58" fmla="*/ 794 w 1021"/>
                <a:gd name="T59" fmla="*/ 851 h 1304"/>
                <a:gd name="T60" fmla="*/ 851 w 1021"/>
                <a:gd name="T61" fmla="*/ 851 h 1304"/>
                <a:gd name="T62" fmla="*/ 851 w 1021"/>
                <a:gd name="T63" fmla="*/ 737 h 1304"/>
                <a:gd name="T64" fmla="*/ 908 w 1021"/>
                <a:gd name="T65" fmla="*/ 737 h 1304"/>
                <a:gd name="T66" fmla="*/ 908 w 1021"/>
                <a:gd name="T67" fmla="*/ 680 h 1304"/>
                <a:gd name="T68" fmla="*/ 964 w 1021"/>
                <a:gd name="T69" fmla="*/ 680 h 1304"/>
                <a:gd name="T70" fmla="*/ 964 w 1021"/>
                <a:gd name="T71" fmla="*/ 624 h 1304"/>
                <a:gd name="T72" fmla="*/ 1021 w 1021"/>
                <a:gd name="T73" fmla="*/ 624 h 1304"/>
                <a:gd name="T74" fmla="*/ 1021 w 1021"/>
                <a:gd name="T75" fmla="*/ 510 h 1304"/>
                <a:gd name="T76" fmla="*/ 964 w 1021"/>
                <a:gd name="T77" fmla="*/ 510 h 1304"/>
                <a:gd name="T78" fmla="*/ 964 w 1021"/>
                <a:gd name="T79" fmla="*/ 454 h 1304"/>
                <a:gd name="T80" fmla="*/ 851 w 1021"/>
                <a:gd name="T81" fmla="*/ 454 h 1304"/>
                <a:gd name="T82" fmla="*/ 851 w 1021"/>
                <a:gd name="T83" fmla="*/ 397 h 1304"/>
                <a:gd name="T84" fmla="*/ 737 w 1021"/>
                <a:gd name="T85" fmla="*/ 397 h 1304"/>
                <a:gd name="T86" fmla="*/ 737 w 1021"/>
                <a:gd name="T87" fmla="*/ 284 h 1304"/>
                <a:gd name="T88" fmla="*/ 681 w 1021"/>
                <a:gd name="T89" fmla="*/ 284 h 1304"/>
                <a:gd name="T90" fmla="*/ 681 w 1021"/>
                <a:gd name="T91" fmla="*/ 170 h 1304"/>
                <a:gd name="T92" fmla="*/ 567 w 1021"/>
                <a:gd name="T93" fmla="*/ 170 h 1304"/>
                <a:gd name="T94" fmla="*/ 567 w 1021"/>
                <a:gd name="T95" fmla="*/ 113 h 1304"/>
                <a:gd name="T96" fmla="*/ 454 w 1021"/>
                <a:gd name="T97" fmla="*/ 113 h 1304"/>
                <a:gd name="T98" fmla="*/ 454 w 1021"/>
                <a:gd name="T99" fmla="*/ 57 h 1304"/>
                <a:gd name="T100" fmla="*/ 341 w 1021"/>
                <a:gd name="T101" fmla="*/ 57 h 1304"/>
                <a:gd name="T102" fmla="*/ 341 w 1021"/>
                <a:gd name="T103" fmla="*/ 0 h 1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021" h="1304">
                  <a:moveTo>
                    <a:pt x="341" y="0"/>
                  </a:moveTo>
                  <a:lnTo>
                    <a:pt x="227" y="0"/>
                  </a:lnTo>
                  <a:lnTo>
                    <a:pt x="227" y="170"/>
                  </a:lnTo>
                  <a:lnTo>
                    <a:pt x="114" y="170"/>
                  </a:lnTo>
                  <a:lnTo>
                    <a:pt x="114" y="227"/>
                  </a:lnTo>
                  <a:lnTo>
                    <a:pt x="0" y="227"/>
                  </a:lnTo>
                  <a:lnTo>
                    <a:pt x="0" y="454"/>
                  </a:lnTo>
                  <a:lnTo>
                    <a:pt x="57" y="454"/>
                  </a:lnTo>
                  <a:lnTo>
                    <a:pt x="57" y="624"/>
                  </a:lnTo>
                  <a:lnTo>
                    <a:pt x="114" y="624"/>
                  </a:lnTo>
                  <a:lnTo>
                    <a:pt x="114" y="567"/>
                  </a:lnTo>
                  <a:lnTo>
                    <a:pt x="227" y="567"/>
                  </a:lnTo>
                  <a:lnTo>
                    <a:pt x="227" y="794"/>
                  </a:lnTo>
                  <a:lnTo>
                    <a:pt x="284" y="794"/>
                  </a:lnTo>
                  <a:lnTo>
                    <a:pt x="284" y="964"/>
                  </a:lnTo>
                  <a:lnTo>
                    <a:pt x="227" y="964"/>
                  </a:lnTo>
                  <a:lnTo>
                    <a:pt x="227" y="1021"/>
                  </a:lnTo>
                  <a:lnTo>
                    <a:pt x="170" y="1021"/>
                  </a:lnTo>
                  <a:lnTo>
                    <a:pt x="170" y="1077"/>
                  </a:lnTo>
                  <a:lnTo>
                    <a:pt x="114" y="1077"/>
                  </a:lnTo>
                  <a:lnTo>
                    <a:pt x="114" y="1134"/>
                  </a:lnTo>
                  <a:lnTo>
                    <a:pt x="284" y="1134"/>
                  </a:lnTo>
                  <a:lnTo>
                    <a:pt x="284" y="1248"/>
                  </a:lnTo>
                  <a:lnTo>
                    <a:pt x="284" y="1304"/>
                  </a:lnTo>
                  <a:lnTo>
                    <a:pt x="397" y="1304"/>
                  </a:lnTo>
                  <a:lnTo>
                    <a:pt x="397" y="1248"/>
                  </a:lnTo>
                  <a:lnTo>
                    <a:pt x="681" y="1248"/>
                  </a:lnTo>
                  <a:lnTo>
                    <a:pt x="681" y="1191"/>
                  </a:lnTo>
                  <a:lnTo>
                    <a:pt x="793" y="1184"/>
                  </a:lnTo>
                  <a:lnTo>
                    <a:pt x="794" y="851"/>
                  </a:lnTo>
                  <a:lnTo>
                    <a:pt x="851" y="851"/>
                  </a:lnTo>
                  <a:lnTo>
                    <a:pt x="851" y="737"/>
                  </a:lnTo>
                  <a:lnTo>
                    <a:pt x="908" y="737"/>
                  </a:lnTo>
                  <a:lnTo>
                    <a:pt x="908" y="680"/>
                  </a:lnTo>
                  <a:lnTo>
                    <a:pt x="964" y="680"/>
                  </a:lnTo>
                  <a:lnTo>
                    <a:pt x="964" y="624"/>
                  </a:lnTo>
                  <a:lnTo>
                    <a:pt x="1021" y="624"/>
                  </a:lnTo>
                  <a:lnTo>
                    <a:pt x="1021" y="510"/>
                  </a:lnTo>
                  <a:lnTo>
                    <a:pt x="964" y="510"/>
                  </a:lnTo>
                  <a:lnTo>
                    <a:pt x="964" y="454"/>
                  </a:lnTo>
                  <a:lnTo>
                    <a:pt x="851" y="454"/>
                  </a:lnTo>
                  <a:lnTo>
                    <a:pt x="851" y="397"/>
                  </a:lnTo>
                  <a:lnTo>
                    <a:pt x="737" y="397"/>
                  </a:lnTo>
                  <a:lnTo>
                    <a:pt x="737" y="284"/>
                  </a:lnTo>
                  <a:lnTo>
                    <a:pt x="681" y="284"/>
                  </a:lnTo>
                  <a:lnTo>
                    <a:pt x="681" y="170"/>
                  </a:lnTo>
                  <a:lnTo>
                    <a:pt x="567" y="170"/>
                  </a:lnTo>
                  <a:lnTo>
                    <a:pt x="567" y="113"/>
                  </a:lnTo>
                  <a:lnTo>
                    <a:pt x="454" y="113"/>
                  </a:lnTo>
                  <a:lnTo>
                    <a:pt x="454" y="57"/>
                  </a:lnTo>
                  <a:lnTo>
                    <a:pt x="341" y="57"/>
                  </a:lnTo>
                  <a:lnTo>
                    <a:pt x="341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42" name="Freeform 10">
              <a:extLst>
                <a:ext uri="{FF2B5EF4-FFF2-40B4-BE49-F238E27FC236}">
                  <a16:creationId xmlns:a16="http://schemas.microsoft.com/office/drawing/2014/main" id="{E8E6A459-6C92-4BF4-AB27-338E9341875A}"/>
                </a:ext>
              </a:extLst>
            </p:cNvPr>
            <p:cNvSpPr>
              <a:spLocks/>
            </p:cNvSpPr>
            <p:nvPr/>
          </p:nvSpPr>
          <p:spPr bwMode="auto">
            <a:xfrm>
              <a:off x="3692" y="1210"/>
              <a:ext cx="1077" cy="1530"/>
            </a:xfrm>
            <a:custGeom>
              <a:avLst/>
              <a:gdLst>
                <a:gd name="T0" fmla="*/ 850 w 1077"/>
                <a:gd name="T1" fmla="*/ 0 h 1530"/>
                <a:gd name="T2" fmla="*/ 624 w 1077"/>
                <a:gd name="T3" fmla="*/ 0 h 1530"/>
                <a:gd name="T4" fmla="*/ 624 w 1077"/>
                <a:gd name="T5" fmla="*/ 113 h 1530"/>
                <a:gd name="T6" fmla="*/ 567 w 1077"/>
                <a:gd name="T7" fmla="*/ 113 h 1530"/>
                <a:gd name="T8" fmla="*/ 567 w 1077"/>
                <a:gd name="T9" fmla="*/ 226 h 1530"/>
                <a:gd name="T10" fmla="*/ 510 w 1077"/>
                <a:gd name="T11" fmla="*/ 226 h 1530"/>
                <a:gd name="T12" fmla="*/ 510 w 1077"/>
                <a:gd name="T13" fmla="*/ 396 h 1530"/>
                <a:gd name="T14" fmla="*/ 453 w 1077"/>
                <a:gd name="T15" fmla="*/ 396 h 1530"/>
                <a:gd name="T16" fmla="*/ 453 w 1077"/>
                <a:gd name="T17" fmla="*/ 453 h 1530"/>
                <a:gd name="T18" fmla="*/ 340 w 1077"/>
                <a:gd name="T19" fmla="*/ 453 h 1530"/>
                <a:gd name="T20" fmla="*/ 340 w 1077"/>
                <a:gd name="T21" fmla="*/ 510 h 1530"/>
                <a:gd name="T22" fmla="*/ 283 w 1077"/>
                <a:gd name="T23" fmla="*/ 510 h 1530"/>
                <a:gd name="T24" fmla="*/ 283 w 1077"/>
                <a:gd name="T25" fmla="*/ 623 h 1530"/>
                <a:gd name="T26" fmla="*/ 227 w 1077"/>
                <a:gd name="T27" fmla="*/ 623 h 1530"/>
                <a:gd name="T28" fmla="*/ 227 w 1077"/>
                <a:gd name="T29" fmla="*/ 793 h 1530"/>
                <a:gd name="T30" fmla="*/ 113 w 1077"/>
                <a:gd name="T31" fmla="*/ 793 h 1530"/>
                <a:gd name="T32" fmla="*/ 113 w 1077"/>
                <a:gd name="T33" fmla="*/ 907 h 1530"/>
                <a:gd name="T34" fmla="*/ 56 w 1077"/>
                <a:gd name="T35" fmla="*/ 907 h 1530"/>
                <a:gd name="T36" fmla="*/ 56 w 1077"/>
                <a:gd name="T37" fmla="*/ 1020 h 1530"/>
                <a:gd name="T38" fmla="*/ 113 w 1077"/>
                <a:gd name="T39" fmla="*/ 1020 h 1530"/>
                <a:gd name="T40" fmla="*/ 113 w 1077"/>
                <a:gd name="T41" fmla="*/ 1077 h 1530"/>
                <a:gd name="T42" fmla="*/ 0 w 1077"/>
                <a:gd name="T43" fmla="*/ 1077 h 1530"/>
                <a:gd name="T44" fmla="*/ 0 w 1077"/>
                <a:gd name="T45" fmla="*/ 1134 h 1530"/>
                <a:gd name="T46" fmla="*/ 56 w 1077"/>
                <a:gd name="T47" fmla="*/ 1134 h 1530"/>
                <a:gd name="T48" fmla="*/ 56 w 1077"/>
                <a:gd name="T49" fmla="*/ 1247 h 1530"/>
                <a:gd name="T50" fmla="*/ 113 w 1077"/>
                <a:gd name="T51" fmla="*/ 1247 h 1530"/>
                <a:gd name="T52" fmla="*/ 170 w 1077"/>
                <a:gd name="T53" fmla="*/ 1247 h 1530"/>
                <a:gd name="T54" fmla="*/ 170 w 1077"/>
                <a:gd name="T55" fmla="*/ 1304 h 1530"/>
                <a:gd name="T56" fmla="*/ 283 w 1077"/>
                <a:gd name="T57" fmla="*/ 1304 h 1530"/>
                <a:gd name="T58" fmla="*/ 283 w 1077"/>
                <a:gd name="T59" fmla="*/ 1360 h 1530"/>
                <a:gd name="T60" fmla="*/ 340 w 1077"/>
                <a:gd name="T61" fmla="*/ 1360 h 1530"/>
                <a:gd name="T62" fmla="*/ 340 w 1077"/>
                <a:gd name="T63" fmla="*/ 1417 h 1530"/>
                <a:gd name="T64" fmla="*/ 567 w 1077"/>
                <a:gd name="T65" fmla="*/ 1417 h 1530"/>
                <a:gd name="T66" fmla="*/ 567 w 1077"/>
                <a:gd name="T67" fmla="*/ 1474 h 1530"/>
                <a:gd name="T68" fmla="*/ 624 w 1077"/>
                <a:gd name="T69" fmla="*/ 1474 h 1530"/>
                <a:gd name="T70" fmla="*/ 624 w 1077"/>
                <a:gd name="T71" fmla="*/ 1530 h 1530"/>
                <a:gd name="T72" fmla="*/ 680 w 1077"/>
                <a:gd name="T73" fmla="*/ 1530 h 1530"/>
                <a:gd name="T74" fmla="*/ 680 w 1077"/>
                <a:gd name="T75" fmla="*/ 1190 h 1530"/>
                <a:gd name="T76" fmla="*/ 624 w 1077"/>
                <a:gd name="T77" fmla="*/ 1190 h 1530"/>
                <a:gd name="T78" fmla="*/ 624 w 1077"/>
                <a:gd name="T79" fmla="*/ 1134 h 1530"/>
                <a:gd name="T80" fmla="*/ 567 w 1077"/>
                <a:gd name="T81" fmla="*/ 1134 h 1530"/>
                <a:gd name="T82" fmla="*/ 567 w 1077"/>
                <a:gd name="T83" fmla="*/ 1077 h 1530"/>
                <a:gd name="T84" fmla="*/ 624 w 1077"/>
                <a:gd name="T85" fmla="*/ 1077 h 1530"/>
                <a:gd name="T86" fmla="*/ 624 w 1077"/>
                <a:gd name="T87" fmla="*/ 1020 h 1530"/>
                <a:gd name="T88" fmla="*/ 680 w 1077"/>
                <a:gd name="T89" fmla="*/ 1020 h 1530"/>
                <a:gd name="T90" fmla="*/ 680 w 1077"/>
                <a:gd name="T91" fmla="*/ 963 h 1530"/>
                <a:gd name="T92" fmla="*/ 850 w 1077"/>
                <a:gd name="T93" fmla="*/ 963 h 1530"/>
                <a:gd name="T94" fmla="*/ 850 w 1077"/>
                <a:gd name="T95" fmla="*/ 793 h 1530"/>
                <a:gd name="T96" fmla="*/ 907 w 1077"/>
                <a:gd name="T97" fmla="*/ 793 h 1530"/>
                <a:gd name="T98" fmla="*/ 907 w 1077"/>
                <a:gd name="T99" fmla="*/ 737 h 1530"/>
                <a:gd name="T100" fmla="*/ 964 w 1077"/>
                <a:gd name="T101" fmla="*/ 737 h 1530"/>
                <a:gd name="T102" fmla="*/ 964 w 1077"/>
                <a:gd name="T103" fmla="*/ 680 h 1530"/>
                <a:gd name="T104" fmla="*/ 1020 w 1077"/>
                <a:gd name="T105" fmla="*/ 680 h 1530"/>
                <a:gd name="T106" fmla="*/ 1020 w 1077"/>
                <a:gd name="T107" fmla="*/ 623 h 1530"/>
                <a:gd name="T108" fmla="*/ 1077 w 1077"/>
                <a:gd name="T109" fmla="*/ 623 h 1530"/>
                <a:gd name="T110" fmla="*/ 1077 w 1077"/>
                <a:gd name="T111" fmla="*/ 567 h 1530"/>
                <a:gd name="T112" fmla="*/ 1020 w 1077"/>
                <a:gd name="T113" fmla="*/ 567 h 1530"/>
                <a:gd name="T114" fmla="*/ 1020 w 1077"/>
                <a:gd name="T115" fmla="*/ 453 h 1530"/>
                <a:gd name="T116" fmla="*/ 964 w 1077"/>
                <a:gd name="T117" fmla="*/ 453 h 1530"/>
                <a:gd name="T118" fmla="*/ 964 w 1077"/>
                <a:gd name="T119" fmla="*/ 396 h 1530"/>
                <a:gd name="T120" fmla="*/ 850 w 1077"/>
                <a:gd name="T121" fmla="*/ 396 h 1530"/>
                <a:gd name="T122" fmla="*/ 850 w 1077"/>
                <a:gd name="T123" fmla="*/ 0 h 15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077" h="1530">
                  <a:moveTo>
                    <a:pt x="850" y="0"/>
                  </a:moveTo>
                  <a:lnTo>
                    <a:pt x="624" y="0"/>
                  </a:lnTo>
                  <a:lnTo>
                    <a:pt x="624" y="113"/>
                  </a:lnTo>
                  <a:lnTo>
                    <a:pt x="567" y="113"/>
                  </a:lnTo>
                  <a:lnTo>
                    <a:pt x="567" y="226"/>
                  </a:lnTo>
                  <a:lnTo>
                    <a:pt x="510" y="226"/>
                  </a:lnTo>
                  <a:lnTo>
                    <a:pt x="510" y="396"/>
                  </a:lnTo>
                  <a:lnTo>
                    <a:pt x="453" y="396"/>
                  </a:lnTo>
                  <a:lnTo>
                    <a:pt x="453" y="453"/>
                  </a:lnTo>
                  <a:lnTo>
                    <a:pt x="340" y="453"/>
                  </a:lnTo>
                  <a:lnTo>
                    <a:pt x="340" y="510"/>
                  </a:lnTo>
                  <a:lnTo>
                    <a:pt x="283" y="510"/>
                  </a:lnTo>
                  <a:lnTo>
                    <a:pt x="283" y="623"/>
                  </a:lnTo>
                  <a:lnTo>
                    <a:pt x="227" y="623"/>
                  </a:lnTo>
                  <a:lnTo>
                    <a:pt x="227" y="793"/>
                  </a:lnTo>
                  <a:lnTo>
                    <a:pt x="113" y="793"/>
                  </a:lnTo>
                  <a:lnTo>
                    <a:pt x="113" y="907"/>
                  </a:lnTo>
                  <a:lnTo>
                    <a:pt x="56" y="907"/>
                  </a:lnTo>
                  <a:lnTo>
                    <a:pt x="56" y="1020"/>
                  </a:lnTo>
                  <a:lnTo>
                    <a:pt x="113" y="1020"/>
                  </a:lnTo>
                  <a:lnTo>
                    <a:pt x="113" y="1077"/>
                  </a:lnTo>
                  <a:lnTo>
                    <a:pt x="0" y="1077"/>
                  </a:lnTo>
                  <a:lnTo>
                    <a:pt x="0" y="1134"/>
                  </a:lnTo>
                  <a:lnTo>
                    <a:pt x="56" y="1134"/>
                  </a:lnTo>
                  <a:lnTo>
                    <a:pt x="56" y="1247"/>
                  </a:lnTo>
                  <a:lnTo>
                    <a:pt x="113" y="1247"/>
                  </a:lnTo>
                  <a:lnTo>
                    <a:pt x="170" y="1247"/>
                  </a:lnTo>
                  <a:lnTo>
                    <a:pt x="170" y="1304"/>
                  </a:lnTo>
                  <a:lnTo>
                    <a:pt x="283" y="1304"/>
                  </a:lnTo>
                  <a:lnTo>
                    <a:pt x="283" y="1360"/>
                  </a:lnTo>
                  <a:lnTo>
                    <a:pt x="340" y="1360"/>
                  </a:lnTo>
                  <a:lnTo>
                    <a:pt x="340" y="1417"/>
                  </a:lnTo>
                  <a:lnTo>
                    <a:pt x="567" y="1417"/>
                  </a:lnTo>
                  <a:lnTo>
                    <a:pt x="567" y="1474"/>
                  </a:lnTo>
                  <a:lnTo>
                    <a:pt x="624" y="1474"/>
                  </a:lnTo>
                  <a:lnTo>
                    <a:pt x="624" y="1530"/>
                  </a:lnTo>
                  <a:lnTo>
                    <a:pt x="680" y="1530"/>
                  </a:lnTo>
                  <a:lnTo>
                    <a:pt x="680" y="1190"/>
                  </a:lnTo>
                  <a:lnTo>
                    <a:pt x="624" y="1190"/>
                  </a:lnTo>
                  <a:lnTo>
                    <a:pt x="624" y="1134"/>
                  </a:lnTo>
                  <a:lnTo>
                    <a:pt x="567" y="1134"/>
                  </a:lnTo>
                  <a:lnTo>
                    <a:pt x="567" y="1077"/>
                  </a:lnTo>
                  <a:lnTo>
                    <a:pt x="624" y="1077"/>
                  </a:lnTo>
                  <a:lnTo>
                    <a:pt x="624" y="1020"/>
                  </a:lnTo>
                  <a:lnTo>
                    <a:pt x="680" y="1020"/>
                  </a:lnTo>
                  <a:lnTo>
                    <a:pt x="680" y="963"/>
                  </a:lnTo>
                  <a:lnTo>
                    <a:pt x="850" y="963"/>
                  </a:lnTo>
                  <a:lnTo>
                    <a:pt x="850" y="793"/>
                  </a:lnTo>
                  <a:lnTo>
                    <a:pt x="907" y="793"/>
                  </a:lnTo>
                  <a:lnTo>
                    <a:pt x="907" y="737"/>
                  </a:lnTo>
                  <a:lnTo>
                    <a:pt x="964" y="737"/>
                  </a:lnTo>
                  <a:lnTo>
                    <a:pt x="964" y="680"/>
                  </a:lnTo>
                  <a:lnTo>
                    <a:pt x="1020" y="680"/>
                  </a:lnTo>
                  <a:lnTo>
                    <a:pt x="1020" y="623"/>
                  </a:lnTo>
                  <a:lnTo>
                    <a:pt x="1077" y="623"/>
                  </a:lnTo>
                  <a:lnTo>
                    <a:pt x="1077" y="567"/>
                  </a:lnTo>
                  <a:lnTo>
                    <a:pt x="1020" y="567"/>
                  </a:lnTo>
                  <a:lnTo>
                    <a:pt x="1020" y="453"/>
                  </a:lnTo>
                  <a:lnTo>
                    <a:pt x="964" y="453"/>
                  </a:lnTo>
                  <a:lnTo>
                    <a:pt x="964" y="396"/>
                  </a:lnTo>
                  <a:lnTo>
                    <a:pt x="850" y="396"/>
                  </a:lnTo>
                  <a:lnTo>
                    <a:pt x="850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43" name="Freeform 11">
              <a:extLst>
                <a:ext uri="{FF2B5EF4-FFF2-40B4-BE49-F238E27FC236}">
                  <a16:creationId xmlns:a16="http://schemas.microsoft.com/office/drawing/2014/main" id="{6ECE6B05-F476-48B5-A3E5-4FF2593D1A73}"/>
                </a:ext>
              </a:extLst>
            </p:cNvPr>
            <p:cNvSpPr>
              <a:spLocks/>
            </p:cNvSpPr>
            <p:nvPr/>
          </p:nvSpPr>
          <p:spPr bwMode="auto">
            <a:xfrm>
              <a:off x="5846" y="3364"/>
              <a:ext cx="1701" cy="2268"/>
            </a:xfrm>
            <a:custGeom>
              <a:avLst/>
              <a:gdLst>
                <a:gd name="T0" fmla="*/ 0 w 1701"/>
                <a:gd name="T1" fmla="*/ 1758 h 2268"/>
                <a:gd name="T2" fmla="*/ 57 w 1701"/>
                <a:gd name="T3" fmla="*/ 1871 h 2268"/>
                <a:gd name="T4" fmla="*/ 114 w 1701"/>
                <a:gd name="T5" fmla="*/ 1985 h 2268"/>
                <a:gd name="T6" fmla="*/ 171 w 1701"/>
                <a:gd name="T7" fmla="*/ 2041 h 2268"/>
                <a:gd name="T8" fmla="*/ 341 w 1701"/>
                <a:gd name="T9" fmla="*/ 2098 h 2268"/>
                <a:gd name="T10" fmla="*/ 511 w 1701"/>
                <a:gd name="T11" fmla="*/ 2155 h 2268"/>
                <a:gd name="T12" fmla="*/ 567 w 1701"/>
                <a:gd name="T13" fmla="*/ 2212 h 2268"/>
                <a:gd name="T14" fmla="*/ 738 w 1701"/>
                <a:gd name="T15" fmla="*/ 2268 h 2268"/>
                <a:gd name="T16" fmla="*/ 908 w 1701"/>
                <a:gd name="T17" fmla="*/ 2041 h 2268"/>
                <a:gd name="T18" fmla="*/ 1021 w 1701"/>
                <a:gd name="T19" fmla="*/ 1985 h 2268"/>
                <a:gd name="T20" fmla="*/ 1191 w 1701"/>
                <a:gd name="T21" fmla="*/ 1928 h 2268"/>
                <a:gd name="T22" fmla="*/ 1248 w 1701"/>
                <a:gd name="T23" fmla="*/ 1871 h 2268"/>
                <a:gd name="T24" fmla="*/ 1361 w 1701"/>
                <a:gd name="T25" fmla="*/ 1928 h 2268"/>
                <a:gd name="T26" fmla="*/ 1418 w 1701"/>
                <a:gd name="T27" fmla="*/ 1815 h 2268"/>
                <a:gd name="T28" fmla="*/ 1475 w 1701"/>
                <a:gd name="T29" fmla="*/ 1758 h 2268"/>
                <a:gd name="T30" fmla="*/ 1531 w 1701"/>
                <a:gd name="T31" fmla="*/ 1701 h 2268"/>
                <a:gd name="T32" fmla="*/ 1588 w 1701"/>
                <a:gd name="T33" fmla="*/ 1191 h 2268"/>
                <a:gd name="T34" fmla="*/ 1645 w 1701"/>
                <a:gd name="T35" fmla="*/ 1078 h 2268"/>
                <a:gd name="T36" fmla="*/ 1701 w 1701"/>
                <a:gd name="T37" fmla="*/ 681 h 2268"/>
                <a:gd name="T38" fmla="*/ 1531 w 1701"/>
                <a:gd name="T39" fmla="*/ 624 h 2268"/>
                <a:gd name="T40" fmla="*/ 1475 w 1701"/>
                <a:gd name="T41" fmla="*/ 567 h 2268"/>
                <a:gd name="T42" fmla="*/ 1361 w 1701"/>
                <a:gd name="T43" fmla="*/ 511 h 2268"/>
                <a:gd name="T44" fmla="*/ 1190 w 1701"/>
                <a:gd name="T45" fmla="*/ 284 h 2268"/>
                <a:gd name="T46" fmla="*/ 908 w 1701"/>
                <a:gd name="T47" fmla="*/ 170 h 2268"/>
                <a:gd name="T48" fmla="*/ 851 w 1701"/>
                <a:gd name="T49" fmla="*/ 114 h 2268"/>
                <a:gd name="T50" fmla="*/ 681 w 1701"/>
                <a:gd name="T51" fmla="*/ 57 h 2268"/>
                <a:gd name="T52" fmla="*/ 624 w 1701"/>
                <a:gd name="T53" fmla="*/ 0 h 2268"/>
                <a:gd name="T54" fmla="*/ 511 w 1701"/>
                <a:gd name="T55" fmla="*/ 170 h 2268"/>
                <a:gd name="T56" fmla="*/ 454 w 1701"/>
                <a:gd name="T57" fmla="*/ 454 h 2268"/>
                <a:gd name="T58" fmla="*/ 284 w 1701"/>
                <a:gd name="T59" fmla="*/ 511 h 2268"/>
                <a:gd name="T60" fmla="*/ 171 w 1701"/>
                <a:gd name="T61" fmla="*/ 794 h 2268"/>
                <a:gd name="T62" fmla="*/ 284 w 1701"/>
                <a:gd name="T63" fmla="*/ 851 h 2268"/>
                <a:gd name="T64" fmla="*/ 341 w 1701"/>
                <a:gd name="T65" fmla="*/ 907 h 2268"/>
                <a:gd name="T66" fmla="*/ 284 w 1701"/>
                <a:gd name="T67" fmla="*/ 1248 h 2268"/>
                <a:gd name="T68" fmla="*/ 227 w 1701"/>
                <a:gd name="T69" fmla="*/ 1304 h 2268"/>
                <a:gd name="T70" fmla="*/ 171 w 1701"/>
                <a:gd name="T71" fmla="*/ 1474 h 2268"/>
                <a:gd name="T72" fmla="*/ 114 w 1701"/>
                <a:gd name="T73" fmla="*/ 1531 h 2268"/>
                <a:gd name="T74" fmla="*/ 0 w 1701"/>
                <a:gd name="T75" fmla="*/ 1588 h 22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701" h="2268">
                  <a:moveTo>
                    <a:pt x="0" y="1588"/>
                  </a:moveTo>
                  <a:lnTo>
                    <a:pt x="0" y="1758"/>
                  </a:lnTo>
                  <a:lnTo>
                    <a:pt x="57" y="1758"/>
                  </a:lnTo>
                  <a:lnTo>
                    <a:pt x="57" y="1871"/>
                  </a:lnTo>
                  <a:lnTo>
                    <a:pt x="114" y="1871"/>
                  </a:lnTo>
                  <a:lnTo>
                    <a:pt x="114" y="1985"/>
                  </a:lnTo>
                  <a:lnTo>
                    <a:pt x="171" y="1985"/>
                  </a:lnTo>
                  <a:lnTo>
                    <a:pt x="171" y="2041"/>
                  </a:lnTo>
                  <a:lnTo>
                    <a:pt x="341" y="2041"/>
                  </a:lnTo>
                  <a:lnTo>
                    <a:pt x="341" y="2098"/>
                  </a:lnTo>
                  <a:lnTo>
                    <a:pt x="511" y="2098"/>
                  </a:lnTo>
                  <a:lnTo>
                    <a:pt x="511" y="2155"/>
                  </a:lnTo>
                  <a:lnTo>
                    <a:pt x="567" y="2155"/>
                  </a:lnTo>
                  <a:lnTo>
                    <a:pt x="567" y="2212"/>
                  </a:lnTo>
                  <a:lnTo>
                    <a:pt x="738" y="2212"/>
                  </a:lnTo>
                  <a:lnTo>
                    <a:pt x="738" y="2268"/>
                  </a:lnTo>
                  <a:lnTo>
                    <a:pt x="908" y="2268"/>
                  </a:lnTo>
                  <a:lnTo>
                    <a:pt x="908" y="2041"/>
                  </a:lnTo>
                  <a:lnTo>
                    <a:pt x="1021" y="2041"/>
                  </a:lnTo>
                  <a:lnTo>
                    <a:pt x="1021" y="1985"/>
                  </a:lnTo>
                  <a:lnTo>
                    <a:pt x="1191" y="1985"/>
                  </a:lnTo>
                  <a:lnTo>
                    <a:pt x="1191" y="1928"/>
                  </a:lnTo>
                  <a:lnTo>
                    <a:pt x="1248" y="1928"/>
                  </a:lnTo>
                  <a:lnTo>
                    <a:pt x="1248" y="1871"/>
                  </a:lnTo>
                  <a:lnTo>
                    <a:pt x="1361" y="1871"/>
                  </a:lnTo>
                  <a:lnTo>
                    <a:pt x="1361" y="1928"/>
                  </a:lnTo>
                  <a:lnTo>
                    <a:pt x="1418" y="1928"/>
                  </a:lnTo>
                  <a:lnTo>
                    <a:pt x="1418" y="1815"/>
                  </a:lnTo>
                  <a:lnTo>
                    <a:pt x="1475" y="1815"/>
                  </a:lnTo>
                  <a:lnTo>
                    <a:pt x="1475" y="1758"/>
                  </a:lnTo>
                  <a:lnTo>
                    <a:pt x="1531" y="1758"/>
                  </a:lnTo>
                  <a:lnTo>
                    <a:pt x="1531" y="1701"/>
                  </a:lnTo>
                  <a:lnTo>
                    <a:pt x="1588" y="1701"/>
                  </a:lnTo>
                  <a:lnTo>
                    <a:pt x="1588" y="1191"/>
                  </a:lnTo>
                  <a:lnTo>
                    <a:pt x="1645" y="1191"/>
                  </a:lnTo>
                  <a:lnTo>
                    <a:pt x="1645" y="1078"/>
                  </a:lnTo>
                  <a:lnTo>
                    <a:pt x="1701" y="1078"/>
                  </a:lnTo>
                  <a:lnTo>
                    <a:pt x="1701" y="681"/>
                  </a:lnTo>
                  <a:lnTo>
                    <a:pt x="1531" y="681"/>
                  </a:lnTo>
                  <a:lnTo>
                    <a:pt x="1531" y="624"/>
                  </a:lnTo>
                  <a:lnTo>
                    <a:pt x="1475" y="624"/>
                  </a:lnTo>
                  <a:lnTo>
                    <a:pt x="1475" y="567"/>
                  </a:lnTo>
                  <a:lnTo>
                    <a:pt x="1361" y="567"/>
                  </a:lnTo>
                  <a:lnTo>
                    <a:pt x="1361" y="511"/>
                  </a:lnTo>
                  <a:lnTo>
                    <a:pt x="1191" y="511"/>
                  </a:lnTo>
                  <a:lnTo>
                    <a:pt x="1190" y="284"/>
                  </a:lnTo>
                  <a:lnTo>
                    <a:pt x="908" y="284"/>
                  </a:lnTo>
                  <a:lnTo>
                    <a:pt x="908" y="170"/>
                  </a:lnTo>
                  <a:lnTo>
                    <a:pt x="851" y="170"/>
                  </a:lnTo>
                  <a:lnTo>
                    <a:pt x="851" y="114"/>
                  </a:lnTo>
                  <a:lnTo>
                    <a:pt x="681" y="114"/>
                  </a:lnTo>
                  <a:lnTo>
                    <a:pt x="681" y="57"/>
                  </a:lnTo>
                  <a:lnTo>
                    <a:pt x="624" y="57"/>
                  </a:lnTo>
                  <a:lnTo>
                    <a:pt x="624" y="0"/>
                  </a:lnTo>
                  <a:lnTo>
                    <a:pt x="511" y="0"/>
                  </a:lnTo>
                  <a:lnTo>
                    <a:pt x="511" y="170"/>
                  </a:lnTo>
                  <a:lnTo>
                    <a:pt x="454" y="170"/>
                  </a:lnTo>
                  <a:lnTo>
                    <a:pt x="454" y="454"/>
                  </a:lnTo>
                  <a:lnTo>
                    <a:pt x="284" y="454"/>
                  </a:lnTo>
                  <a:lnTo>
                    <a:pt x="284" y="511"/>
                  </a:lnTo>
                  <a:lnTo>
                    <a:pt x="171" y="511"/>
                  </a:lnTo>
                  <a:lnTo>
                    <a:pt x="171" y="794"/>
                  </a:lnTo>
                  <a:lnTo>
                    <a:pt x="171" y="851"/>
                  </a:lnTo>
                  <a:lnTo>
                    <a:pt x="284" y="851"/>
                  </a:lnTo>
                  <a:lnTo>
                    <a:pt x="284" y="907"/>
                  </a:lnTo>
                  <a:lnTo>
                    <a:pt x="341" y="907"/>
                  </a:lnTo>
                  <a:lnTo>
                    <a:pt x="341" y="1248"/>
                  </a:lnTo>
                  <a:lnTo>
                    <a:pt x="284" y="1248"/>
                  </a:lnTo>
                  <a:lnTo>
                    <a:pt x="284" y="1304"/>
                  </a:lnTo>
                  <a:lnTo>
                    <a:pt x="227" y="1304"/>
                  </a:lnTo>
                  <a:lnTo>
                    <a:pt x="227" y="1474"/>
                  </a:lnTo>
                  <a:lnTo>
                    <a:pt x="171" y="1474"/>
                  </a:lnTo>
                  <a:lnTo>
                    <a:pt x="171" y="1531"/>
                  </a:lnTo>
                  <a:lnTo>
                    <a:pt x="114" y="1531"/>
                  </a:lnTo>
                  <a:lnTo>
                    <a:pt x="114" y="1588"/>
                  </a:lnTo>
                  <a:lnTo>
                    <a:pt x="0" y="1588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44" name="Freeform 12">
              <a:extLst>
                <a:ext uri="{FF2B5EF4-FFF2-40B4-BE49-F238E27FC236}">
                  <a16:creationId xmlns:a16="http://schemas.microsoft.com/office/drawing/2014/main" id="{258848E3-B3E9-426C-A2D6-C4C40CF19F72}"/>
                </a:ext>
              </a:extLst>
            </p:cNvPr>
            <p:cNvSpPr>
              <a:spLocks/>
            </p:cNvSpPr>
            <p:nvPr/>
          </p:nvSpPr>
          <p:spPr bwMode="auto">
            <a:xfrm>
              <a:off x="5620" y="2287"/>
              <a:ext cx="1360" cy="1304"/>
            </a:xfrm>
            <a:custGeom>
              <a:avLst/>
              <a:gdLst>
                <a:gd name="T0" fmla="*/ 1360 w 1360"/>
                <a:gd name="T1" fmla="*/ 737 h 1304"/>
                <a:gd name="T2" fmla="*/ 1360 w 1360"/>
                <a:gd name="T3" fmla="*/ 453 h 1304"/>
                <a:gd name="T4" fmla="*/ 1304 w 1360"/>
                <a:gd name="T5" fmla="*/ 453 h 1304"/>
                <a:gd name="T6" fmla="*/ 1304 w 1360"/>
                <a:gd name="T7" fmla="*/ 340 h 1304"/>
                <a:gd name="T8" fmla="*/ 1020 w 1360"/>
                <a:gd name="T9" fmla="*/ 340 h 1304"/>
                <a:gd name="T10" fmla="*/ 1020 w 1360"/>
                <a:gd name="T11" fmla="*/ 283 h 1304"/>
                <a:gd name="T12" fmla="*/ 964 w 1360"/>
                <a:gd name="T13" fmla="*/ 283 h 1304"/>
                <a:gd name="T14" fmla="*/ 964 w 1360"/>
                <a:gd name="T15" fmla="*/ 227 h 1304"/>
                <a:gd name="T16" fmla="*/ 850 w 1360"/>
                <a:gd name="T17" fmla="*/ 227 h 1304"/>
                <a:gd name="T18" fmla="*/ 850 w 1360"/>
                <a:gd name="T19" fmla="*/ 170 h 1304"/>
                <a:gd name="T20" fmla="*/ 737 w 1360"/>
                <a:gd name="T21" fmla="*/ 170 h 1304"/>
                <a:gd name="T22" fmla="*/ 737 w 1360"/>
                <a:gd name="T23" fmla="*/ 0 h 1304"/>
                <a:gd name="T24" fmla="*/ 510 w 1360"/>
                <a:gd name="T25" fmla="*/ 0 h 1304"/>
                <a:gd name="T26" fmla="*/ 510 w 1360"/>
                <a:gd name="T27" fmla="*/ 57 h 1304"/>
                <a:gd name="T28" fmla="*/ 340 w 1360"/>
                <a:gd name="T29" fmla="*/ 57 h 1304"/>
                <a:gd name="T30" fmla="*/ 340 w 1360"/>
                <a:gd name="T31" fmla="*/ 113 h 1304"/>
                <a:gd name="T32" fmla="*/ 226 w 1360"/>
                <a:gd name="T33" fmla="*/ 113 h 1304"/>
                <a:gd name="T34" fmla="*/ 226 w 1360"/>
                <a:gd name="T35" fmla="*/ 283 h 1304"/>
                <a:gd name="T36" fmla="*/ 170 w 1360"/>
                <a:gd name="T37" fmla="*/ 283 h 1304"/>
                <a:gd name="T38" fmla="*/ 170 w 1360"/>
                <a:gd name="T39" fmla="*/ 340 h 1304"/>
                <a:gd name="T40" fmla="*/ 56 w 1360"/>
                <a:gd name="T41" fmla="*/ 340 h 1304"/>
                <a:gd name="T42" fmla="*/ 56 w 1360"/>
                <a:gd name="T43" fmla="*/ 510 h 1304"/>
                <a:gd name="T44" fmla="*/ 0 w 1360"/>
                <a:gd name="T45" fmla="*/ 510 h 1304"/>
                <a:gd name="T46" fmla="*/ 0 w 1360"/>
                <a:gd name="T47" fmla="*/ 680 h 1304"/>
                <a:gd name="T48" fmla="*/ 56 w 1360"/>
                <a:gd name="T49" fmla="*/ 680 h 1304"/>
                <a:gd name="T50" fmla="*/ 56 w 1360"/>
                <a:gd name="T51" fmla="*/ 737 h 1304"/>
                <a:gd name="T52" fmla="*/ 113 w 1360"/>
                <a:gd name="T53" fmla="*/ 737 h 1304"/>
                <a:gd name="T54" fmla="*/ 113 w 1360"/>
                <a:gd name="T55" fmla="*/ 794 h 1304"/>
                <a:gd name="T56" fmla="*/ 170 w 1360"/>
                <a:gd name="T57" fmla="*/ 794 h 1304"/>
                <a:gd name="T58" fmla="*/ 170 w 1360"/>
                <a:gd name="T59" fmla="*/ 850 h 1304"/>
                <a:gd name="T60" fmla="*/ 283 w 1360"/>
                <a:gd name="T61" fmla="*/ 850 h 1304"/>
                <a:gd name="T62" fmla="*/ 283 w 1360"/>
                <a:gd name="T63" fmla="*/ 907 h 1304"/>
                <a:gd name="T64" fmla="*/ 453 w 1360"/>
                <a:gd name="T65" fmla="*/ 907 h 1304"/>
                <a:gd name="T66" fmla="*/ 453 w 1360"/>
                <a:gd name="T67" fmla="*/ 964 h 1304"/>
                <a:gd name="T68" fmla="*/ 510 w 1360"/>
                <a:gd name="T69" fmla="*/ 964 h 1304"/>
                <a:gd name="T70" fmla="*/ 510 w 1360"/>
                <a:gd name="T71" fmla="*/ 1304 h 1304"/>
                <a:gd name="T72" fmla="*/ 623 w 1360"/>
                <a:gd name="T73" fmla="*/ 1304 h 1304"/>
                <a:gd name="T74" fmla="*/ 623 w 1360"/>
                <a:gd name="T75" fmla="*/ 1247 h 1304"/>
                <a:gd name="T76" fmla="*/ 737 w 1360"/>
                <a:gd name="T77" fmla="*/ 1247 h 1304"/>
                <a:gd name="T78" fmla="*/ 737 w 1360"/>
                <a:gd name="T79" fmla="*/ 1077 h 1304"/>
                <a:gd name="T80" fmla="*/ 850 w 1360"/>
                <a:gd name="T81" fmla="*/ 1077 h 1304"/>
                <a:gd name="T82" fmla="*/ 850 w 1360"/>
                <a:gd name="T83" fmla="*/ 1021 h 1304"/>
                <a:gd name="T84" fmla="*/ 793 w 1360"/>
                <a:gd name="T85" fmla="*/ 1021 h 1304"/>
                <a:gd name="T86" fmla="*/ 793 w 1360"/>
                <a:gd name="T87" fmla="*/ 680 h 1304"/>
                <a:gd name="T88" fmla="*/ 964 w 1360"/>
                <a:gd name="T89" fmla="*/ 680 h 1304"/>
                <a:gd name="T90" fmla="*/ 964 w 1360"/>
                <a:gd name="T91" fmla="*/ 737 h 1304"/>
                <a:gd name="T92" fmla="*/ 1190 w 1360"/>
                <a:gd name="T93" fmla="*/ 737 h 1304"/>
                <a:gd name="T94" fmla="*/ 1190 w 1360"/>
                <a:gd name="T95" fmla="*/ 794 h 1304"/>
                <a:gd name="T96" fmla="*/ 1360 w 1360"/>
                <a:gd name="T97" fmla="*/ 794 h 1304"/>
                <a:gd name="T98" fmla="*/ 1360 w 1360"/>
                <a:gd name="T99" fmla="*/ 737 h 1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360" h="1304">
                  <a:moveTo>
                    <a:pt x="1360" y="737"/>
                  </a:moveTo>
                  <a:lnTo>
                    <a:pt x="1360" y="453"/>
                  </a:lnTo>
                  <a:lnTo>
                    <a:pt x="1304" y="453"/>
                  </a:lnTo>
                  <a:lnTo>
                    <a:pt x="1304" y="340"/>
                  </a:lnTo>
                  <a:lnTo>
                    <a:pt x="1020" y="340"/>
                  </a:lnTo>
                  <a:lnTo>
                    <a:pt x="1020" y="283"/>
                  </a:lnTo>
                  <a:lnTo>
                    <a:pt x="964" y="283"/>
                  </a:lnTo>
                  <a:lnTo>
                    <a:pt x="964" y="227"/>
                  </a:lnTo>
                  <a:lnTo>
                    <a:pt x="850" y="227"/>
                  </a:lnTo>
                  <a:lnTo>
                    <a:pt x="850" y="170"/>
                  </a:lnTo>
                  <a:lnTo>
                    <a:pt x="737" y="170"/>
                  </a:lnTo>
                  <a:lnTo>
                    <a:pt x="737" y="0"/>
                  </a:lnTo>
                  <a:lnTo>
                    <a:pt x="510" y="0"/>
                  </a:lnTo>
                  <a:lnTo>
                    <a:pt x="510" y="57"/>
                  </a:lnTo>
                  <a:lnTo>
                    <a:pt x="340" y="57"/>
                  </a:lnTo>
                  <a:lnTo>
                    <a:pt x="340" y="113"/>
                  </a:lnTo>
                  <a:lnTo>
                    <a:pt x="226" y="113"/>
                  </a:lnTo>
                  <a:lnTo>
                    <a:pt x="226" y="283"/>
                  </a:lnTo>
                  <a:lnTo>
                    <a:pt x="170" y="283"/>
                  </a:lnTo>
                  <a:lnTo>
                    <a:pt x="170" y="340"/>
                  </a:lnTo>
                  <a:lnTo>
                    <a:pt x="56" y="340"/>
                  </a:lnTo>
                  <a:lnTo>
                    <a:pt x="56" y="510"/>
                  </a:lnTo>
                  <a:lnTo>
                    <a:pt x="0" y="510"/>
                  </a:lnTo>
                  <a:lnTo>
                    <a:pt x="0" y="680"/>
                  </a:lnTo>
                  <a:lnTo>
                    <a:pt x="56" y="680"/>
                  </a:lnTo>
                  <a:lnTo>
                    <a:pt x="56" y="737"/>
                  </a:lnTo>
                  <a:lnTo>
                    <a:pt x="113" y="737"/>
                  </a:lnTo>
                  <a:lnTo>
                    <a:pt x="113" y="794"/>
                  </a:lnTo>
                  <a:lnTo>
                    <a:pt x="170" y="794"/>
                  </a:lnTo>
                  <a:lnTo>
                    <a:pt x="170" y="850"/>
                  </a:lnTo>
                  <a:lnTo>
                    <a:pt x="283" y="850"/>
                  </a:lnTo>
                  <a:lnTo>
                    <a:pt x="283" y="907"/>
                  </a:lnTo>
                  <a:lnTo>
                    <a:pt x="453" y="907"/>
                  </a:lnTo>
                  <a:lnTo>
                    <a:pt x="453" y="964"/>
                  </a:lnTo>
                  <a:lnTo>
                    <a:pt x="510" y="964"/>
                  </a:lnTo>
                  <a:lnTo>
                    <a:pt x="510" y="1304"/>
                  </a:lnTo>
                  <a:lnTo>
                    <a:pt x="623" y="1304"/>
                  </a:lnTo>
                  <a:lnTo>
                    <a:pt x="623" y="1247"/>
                  </a:lnTo>
                  <a:lnTo>
                    <a:pt x="737" y="1247"/>
                  </a:lnTo>
                  <a:lnTo>
                    <a:pt x="737" y="1077"/>
                  </a:lnTo>
                  <a:lnTo>
                    <a:pt x="850" y="1077"/>
                  </a:lnTo>
                  <a:lnTo>
                    <a:pt x="850" y="1021"/>
                  </a:lnTo>
                  <a:lnTo>
                    <a:pt x="793" y="1021"/>
                  </a:lnTo>
                  <a:lnTo>
                    <a:pt x="793" y="680"/>
                  </a:lnTo>
                  <a:lnTo>
                    <a:pt x="964" y="680"/>
                  </a:lnTo>
                  <a:lnTo>
                    <a:pt x="964" y="737"/>
                  </a:lnTo>
                  <a:lnTo>
                    <a:pt x="1190" y="737"/>
                  </a:lnTo>
                  <a:lnTo>
                    <a:pt x="1190" y="794"/>
                  </a:lnTo>
                  <a:lnTo>
                    <a:pt x="1360" y="794"/>
                  </a:lnTo>
                  <a:lnTo>
                    <a:pt x="1360" y="73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45" name="Freeform 13">
              <a:extLst>
                <a:ext uri="{FF2B5EF4-FFF2-40B4-BE49-F238E27FC236}">
                  <a16:creationId xmlns:a16="http://schemas.microsoft.com/office/drawing/2014/main" id="{7D80E12E-28FF-490B-BD1B-E6E8704A7527}"/>
                </a:ext>
              </a:extLst>
            </p:cNvPr>
            <p:cNvSpPr>
              <a:spLocks/>
            </p:cNvSpPr>
            <p:nvPr/>
          </p:nvSpPr>
          <p:spPr bwMode="auto">
            <a:xfrm>
              <a:off x="4769" y="1720"/>
              <a:ext cx="1531" cy="737"/>
            </a:xfrm>
            <a:custGeom>
              <a:avLst/>
              <a:gdLst>
                <a:gd name="T0" fmla="*/ 964 w 1531"/>
                <a:gd name="T1" fmla="*/ 680 h 737"/>
                <a:gd name="T2" fmla="*/ 1191 w 1531"/>
                <a:gd name="T3" fmla="*/ 680 h 737"/>
                <a:gd name="T4" fmla="*/ 1191 w 1531"/>
                <a:gd name="T5" fmla="*/ 624 h 737"/>
                <a:gd name="T6" fmla="*/ 1361 w 1531"/>
                <a:gd name="T7" fmla="*/ 624 h 737"/>
                <a:gd name="T8" fmla="*/ 1361 w 1531"/>
                <a:gd name="T9" fmla="*/ 567 h 737"/>
                <a:gd name="T10" fmla="*/ 1531 w 1531"/>
                <a:gd name="T11" fmla="*/ 567 h 737"/>
                <a:gd name="T12" fmla="*/ 1531 w 1531"/>
                <a:gd name="T13" fmla="*/ 340 h 737"/>
                <a:gd name="T14" fmla="*/ 1361 w 1531"/>
                <a:gd name="T15" fmla="*/ 340 h 737"/>
                <a:gd name="T16" fmla="*/ 1361 w 1531"/>
                <a:gd name="T17" fmla="*/ 227 h 737"/>
                <a:gd name="T18" fmla="*/ 1248 w 1531"/>
                <a:gd name="T19" fmla="*/ 227 h 737"/>
                <a:gd name="T20" fmla="*/ 1248 w 1531"/>
                <a:gd name="T21" fmla="*/ 170 h 737"/>
                <a:gd name="T22" fmla="*/ 1134 w 1531"/>
                <a:gd name="T23" fmla="*/ 170 h 737"/>
                <a:gd name="T24" fmla="*/ 1134 w 1531"/>
                <a:gd name="T25" fmla="*/ 113 h 737"/>
                <a:gd name="T26" fmla="*/ 1077 w 1531"/>
                <a:gd name="T27" fmla="*/ 113 h 737"/>
                <a:gd name="T28" fmla="*/ 1077 w 1531"/>
                <a:gd name="T29" fmla="*/ 0 h 737"/>
                <a:gd name="T30" fmla="*/ 1021 w 1531"/>
                <a:gd name="T31" fmla="*/ 0 h 737"/>
                <a:gd name="T32" fmla="*/ 1021 w 1531"/>
                <a:gd name="T33" fmla="*/ 57 h 737"/>
                <a:gd name="T34" fmla="*/ 851 w 1531"/>
                <a:gd name="T35" fmla="*/ 57 h 737"/>
                <a:gd name="T36" fmla="*/ 851 w 1531"/>
                <a:gd name="T37" fmla="*/ 113 h 737"/>
                <a:gd name="T38" fmla="*/ 794 w 1531"/>
                <a:gd name="T39" fmla="*/ 113 h 737"/>
                <a:gd name="T40" fmla="*/ 794 w 1531"/>
                <a:gd name="T41" fmla="*/ 57 h 737"/>
                <a:gd name="T42" fmla="*/ 737 w 1531"/>
                <a:gd name="T43" fmla="*/ 57 h 737"/>
                <a:gd name="T44" fmla="*/ 737 w 1531"/>
                <a:gd name="T45" fmla="*/ 0 h 737"/>
                <a:gd name="T46" fmla="*/ 567 w 1531"/>
                <a:gd name="T47" fmla="*/ 0 h 737"/>
                <a:gd name="T48" fmla="*/ 567 w 1531"/>
                <a:gd name="T49" fmla="*/ 57 h 737"/>
                <a:gd name="T50" fmla="*/ 397 w 1531"/>
                <a:gd name="T51" fmla="*/ 57 h 737"/>
                <a:gd name="T52" fmla="*/ 397 w 1531"/>
                <a:gd name="T53" fmla="*/ 0 h 737"/>
                <a:gd name="T54" fmla="*/ 57 w 1531"/>
                <a:gd name="T55" fmla="*/ 0 h 737"/>
                <a:gd name="T56" fmla="*/ 57 w 1531"/>
                <a:gd name="T57" fmla="*/ 57 h 737"/>
                <a:gd name="T58" fmla="*/ 0 w 1531"/>
                <a:gd name="T59" fmla="*/ 57 h 737"/>
                <a:gd name="T60" fmla="*/ 0 w 1531"/>
                <a:gd name="T61" fmla="*/ 170 h 737"/>
                <a:gd name="T62" fmla="*/ 227 w 1531"/>
                <a:gd name="T63" fmla="*/ 170 h 737"/>
                <a:gd name="T64" fmla="*/ 227 w 1531"/>
                <a:gd name="T65" fmla="*/ 283 h 737"/>
                <a:gd name="T66" fmla="*/ 170 w 1531"/>
                <a:gd name="T67" fmla="*/ 283 h 737"/>
                <a:gd name="T68" fmla="*/ 170 w 1531"/>
                <a:gd name="T69" fmla="*/ 340 h 737"/>
                <a:gd name="T70" fmla="*/ 227 w 1531"/>
                <a:gd name="T71" fmla="*/ 340 h 737"/>
                <a:gd name="T72" fmla="*/ 227 w 1531"/>
                <a:gd name="T73" fmla="*/ 397 h 737"/>
                <a:gd name="T74" fmla="*/ 227 w 1531"/>
                <a:gd name="T75" fmla="*/ 453 h 737"/>
                <a:gd name="T76" fmla="*/ 454 w 1531"/>
                <a:gd name="T77" fmla="*/ 453 h 737"/>
                <a:gd name="T78" fmla="*/ 454 w 1531"/>
                <a:gd name="T79" fmla="*/ 567 h 737"/>
                <a:gd name="T80" fmla="*/ 510 w 1531"/>
                <a:gd name="T81" fmla="*/ 567 h 737"/>
                <a:gd name="T82" fmla="*/ 510 w 1531"/>
                <a:gd name="T83" fmla="*/ 453 h 737"/>
                <a:gd name="T84" fmla="*/ 567 w 1531"/>
                <a:gd name="T85" fmla="*/ 453 h 737"/>
                <a:gd name="T86" fmla="*/ 567 w 1531"/>
                <a:gd name="T87" fmla="*/ 567 h 737"/>
                <a:gd name="T88" fmla="*/ 737 w 1531"/>
                <a:gd name="T89" fmla="*/ 567 h 737"/>
                <a:gd name="T90" fmla="*/ 737 w 1531"/>
                <a:gd name="T91" fmla="*/ 624 h 737"/>
                <a:gd name="T92" fmla="*/ 851 w 1531"/>
                <a:gd name="T93" fmla="*/ 624 h 737"/>
                <a:gd name="T94" fmla="*/ 851 w 1531"/>
                <a:gd name="T95" fmla="*/ 737 h 737"/>
                <a:gd name="T96" fmla="*/ 964 w 1531"/>
                <a:gd name="T97" fmla="*/ 737 h 737"/>
                <a:gd name="T98" fmla="*/ 964 w 1531"/>
                <a:gd name="T99" fmla="*/ 680 h 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531" h="737">
                  <a:moveTo>
                    <a:pt x="964" y="680"/>
                  </a:moveTo>
                  <a:lnTo>
                    <a:pt x="1191" y="680"/>
                  </a:lnTo>
                  <a:lnTo>
                    <a:pt x="1191" y="624"/>
                  </a:lnTo>
                  <a:lnTo>
                    <a:pt x="1361" y="624"/>
                  </a:lnTo>
                  <a:lnTo>
                    <a:pt x="1361" y="567"/>
                  </a:lnTo>
                  <a:lnTo>
                    <a:pt x="1531" y="567"/>
                  </a:lnTo>
                  <a:lnTo>
                    <a:pt x="1531" y="340"/>
                  </a:lnTo>
                  <a:lnTo>
                    <a:pt x="1361" y="340"/>
                  </a:lnTo>
                  <a:lnTo>
                    <a:pt x="1361" y="227"/>
                  </a:lnTo>
                  <a:lnTo>
                    <a:pt x="1248" y="227"/>
                  </a:lnTo>
                  <a:lnTo>
                    <a:pt x="1248" y="170"/>
                  </a:lnTo>
                  <a:lnTo>
                    <a:pt x="1134" y="170"/>
                  </a:lnTo>
                  <a:lnTo>
                    <a:pt x="1134" y="113"/>
                  </a:lnTo>
                  <a:lnTo>
                    <a:pt x="1077" y="113"/>
                  </a:lnTo>
                  <a:lnTo>
                    <a:pt x="1077" y="0"/>
                  </a:lnTo>
                  <a:lnTo>
                    <a:pt x="1021" y="0"/>
                  </a:lnTo>
                  <a:lnTo>
                    <a:pt x="1021" y="57"/>
                  </a:lnTo>
                  <a:lnTo>
                    <a:pt x="851" y="57"/>
                  </a:lnTo>
                  <a:lnTo>
                    <a:pt x="851" y="113"/>
                  </a:lnTo>
                  <a:lnTo>
                    <a:pt x="794" y="113"/>
                  </a:lnTo>
                  <a:lnTo>
                    <a:pt x="794" y="57"/>
                  </a:lnTo>
                  <a:lnTo>
                    <a:pt x="737" y="57"/>
                  </a:lnTo>
                  <a:lnTo>
                    <a:pt x="737" y="0"/>
                  </a:lnTo>
                  <a:lnTo>
                    <a:pt x="567" y="0"/>
                  </a:lnTo>
                  <a:lnTo>
                    <a:pt x="567" y="57"/>
                  </a:lnTo>
                  <a:lnTo>
                    <a:pt x="397" y="57"/>
                  </a:lnTo>
                  <a:lnTo>
                    <a:pt x="397" y="0"/>
                  </a:lnTo>
                  <a:lnTo>
                    <a:pt x="57" y="0"/>
                  </a:lnTo>
                  <a:lnTo>
                    <a:pt x="57" y="57"/>
                  </a:lnTo>
                  <a:lnTo>
                    <a:pt x="0" y="57"/>
                  </a:lnTo>
                  <a:lnTo>
                    <a:pt x="0" y="170"/>
                  </a:lnTo>
                  <a:lnTo>
                    <a:pt x="227" y="170"/>
                  </a:lnTo>
                  <a:lnTo>
                    <a:pt x="227" y="283"/>
                  </a:lnTo>
                  <a:lnTo>
                    <a:pt x="170" y="283"/>
                  </a:lnTo>
                  <a:lnTo>
                    <a:pt x="170" y="340"/>
                  </a:lnTo>
                  <a:lnTo>
                    <a:pt x="227" y="340"/>
                  </a:lnTo>
                  <a:lnTo>
                    <a:pt x="227" y="397"/>
                  </a:lnTo>
                  <a:lnTo>
                    <a:pt x="227" y="453"/>
                  </a:lnTo>
                  <a:lnTo>
                    <a:pt x="454" y="453"/>
                  </a:lnTo>
                  <a:lnTo>
                    <a:pt x="454" y="567"/>
                  </a:lnTo>
                  <a:lnTo>
                    <a:pt x="510" y="567"/>
                  </a:lnTo>
                  <a:lnTo>
                    <a:pt x="510" y="453"/>
                  </a:lnTo>
                  <a:lnTo>
                    <a:pt x="567" y="453"/>
                  </a:lnTo>
                  <a:lnTo>
                    <a:pt x="567" y="567"/>
                  </a:lnTo>
                  <a:lnTo>
                    <a:pt x="737" y="567"/>
                  </a:lnTo>
                  <a:lnTo>
                    <a:pt x="737" y="624"/>
                  </a:lnTo>
                  <a:lnTo>
                    <a:pt x="851" y="624"/>
                  </a:lnTo>
                  <a:lnTo>
                    <a:pt x="851" y="737"/>
                  </a:lnTo>
                  <a:lnTo>
                    <a:pt x="964" y="737"/>
                  </a:lnTo>
                  <a:lnTo>
                    <a:pt x="964" y="68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46" name="Freeform 14">
              <a:extLst>
                <a:ext uri="{FF2B5EF4-FFF2-40B4-BE49-F238E27FC236}">
                  <a16:creationId xmlns:a16="http://schemas.microsoft.com/office/drawing/2014/main" id="{2CE9B2F0-92D1-4C42-977B-8D2A60446723}"/>
                </a:ext>
              </a:extLst>
            </p:cNvPr>
            <p:cNvSpPr>
              <a:spLocks/>
            </p:cNvSpPr>
            <p:nvPr/>
          </p:nvSpPr>
          <p:spPr bwMode="auto">
            <a:xfrm>
              <a:off x="6413" y="2967"/>
              <a:ext cx="794" cy="681"/>
            </a:xfrm>
            <a:custGeom>
              <a:avLst/>
              <a:gdLst>
                <a:gd name="T0" fmla="*/ 624 w 794"/>
                <a:gd name="T1" fmla="*/ 681 h 681"/>
                <a:gd name="T2" fmla="*/ 341 w 794"/>
                <a:gd name="T3" fmla="*/ 681 h 681"/>
                <a:gd name="T4" fmla="*/ 341 w 794"/>
                <a:gd name="T5" fmla="*/ 567 h 681"/>
                <a:gd name="T6" fmla="*/ 284 w 794"/>
                <a:gd name="T7" fmla="*/ 567 h 681"/>
                <a:gd name="T8" fmla="*/ 284 w 794"/>
                <a:gd name="T9" fmla="*/ 511 h 681"/>
                <a:gd name="T10" fmla="*/ 114 w 794"/>
                <a:gd name="T11" fmla="*/ 511 h 681"/>
                <a:gd name="T12" fmla="*/ 114 w 794"/>
                <a:gd name="T13" fmla="*/ 454 h 681"/>
                <a:gd name="T14" fmla="*/ 57 w 794"/>
                <a:gd name="T15" fmla="*/ 454 h 681"/>
                <a:gd name="T16" fmla="*/ 57 w 794"/>
                <a:gd name="T17" fmla="*/ 341 h 681"/>
                <a:gd name="T18" fmla="*/ 0 w 794"/>
                <a:gd name="T19" fmla="*/ 341 h 681"/>
                <a:gd name="T20" fmla="*/ 0 w 794"/>
                <a:gd name="T21" fmla="*/ 0 h 681"/>
                <a:gd name="T22" fmla="*/ 171 w 794"/>
                <a:gd name="T23" fmla="*/ 0 h 681"/>
                <a:gd name="T24" fmla="*/ 171 w 794"/>
                <a:gd name="T25" fmla="*/ 57 h 681"/>
                <a:gd name="T26" fmla="*/ 397 w 794"/>
                <a:gd name="T27" fmla="*/ 57 h 681"/>
                <a:gd name="T28" fmla="*/ 397 w 794"/>
                <a:gd name="T29" fmla="*/ 114 h 681"/>
                <a:gd name="T30" fmla="*/ 567 w 794"/>
                <a:gd name="T31" fmla="*/ 114 h 681"/>
                <a:gd name="T32" fmla="*/ 567 w 794"/>
                <a:gd name="T33" fmla="*/ 57 h 681"/>
                <a:gd name="T34" fmla="*/ 681 w 794"/>
                <a:gd name="T35" fmla="*/ 57 h 681"/>
                <a:gd name="T36" fmla="*/ 681 w 794"/>
                <a:gd name="T37" fmla="*/ 114 h 681"/>
                <a:gd name="T38" fmla="*/ 738 w 794"/>
                <a:gd name="T39" fmla="*/ 114 h 681"/>
                <a:gd name="T40" fmla="*/ 738 w 794"/>
                <a:gd name="T41" fmla="*/ 227 h 681"/>
                <a:gd name="T42" fmla="*/ 794 w 794"/>
                <a:gd name="T43" fmla="*/ 227 h 681"/>
                <a:gd name="T44" fmla="*/ 794 w 794"/>
                <a:gd name="T45" fmla="*/ 341 h 681"/>
                <a:gd name="T46" fmla="*/ 738 w 794"/>
                <a:gd name="T47" fmla="*/ 341 h 681"/>
                <a:gd name="T48" fmla="*/ 738 w 794"/>
                <a:gd name="T49" fmla="*/ 511 h 681"/>
                <a:gd name="T50" fmla="*/ 681 w 794"/>
                <a:gd name="T51" fmla="*/ 511 h 681"/>
                <a:gd name="T52" fmla="*/ 681 w 794"/>
                <a:gd name="T53" fmla="*/ 624 h 681"/>
                <a:gd name="T54" fmla="*/ 624 w 794"/>
                <a:gd name="T55" fmla="*/ 624 h 681"/>
                <a:gd name="T56" fmla="*/ 624 w 794"/>
                <a:gd name="T57" fmla="*/ 681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794" h="681">
                  <a:moveTo>
                    <a:pt x="624" y="681"/>
                  </a:moveTo>
                  <a:lnTo>
                    <a:pt x="341" y="681"/>
                  </a:lnTo>
                  <a:lnTo>
                    <a:pt x="341" y="567"/>
                  </a:lnTo>
                  <a:lnTo>
                    <a:pt x="284" y="567"/>
                  </a:lnTo>
                  <a:lnTo>
                    <a:pt x="284" y="511"/>
                  </a:lnTo>
                  <a:lnTo>
                    <a:pt x="114" y="511"/>
                  </a:lnTo>
                  <a:lnTo>
                    <a:pt x="114" y="454"/>
                  </a:lnTo>
                  <a:lnTo>
                    <a:pt x="57" y="454"/>
                  </a:lnTo>
                  <a:lnTo>
                    <a:pt x="57" y="341"/>
                  </a:lnTo>
                  <a:lnTo>
                    <a:pt x="0" y="341"/>
                  </a:lnTo>
                  <a:lnTo>
                    <a:pt x="0" y="0"/>
                  </a:lnTo>
                  <a:lnTo>
                    <a:pt x="171" y="0"/>
                  </a:lnTo>
                  <a:lnTo>
                    <a:pt x="171" y="57"/>
                  </a:lnTo>
                  <a:lnTo>
                    <a:pt x="397" y="57"/>
                  </a:lnTo>
                  <a:lnTo>
                    <a:pt x="397" y="114"/>
                  </a:lnTo>
                  <a:lnTo>
                    <a:pt x="567" y="114"/>
                  </a:lnTo>
                  <a:lnTo>
                    <a:pt x="567" y="57"/>
                  </a:lnTo>
                  <a:lnTo>
                    <a:pt x="681" y="57"/>
                  </a:lnTo>
                  <a:lnTo>
                    <a:pt x="681" y="114"/>
                  </a:lnTo>
                  <a:lnTo>
                    <a:pt x="738" y="114"/>
                  </a:lnTo>
                  <a:lnTo>
                    <a:pt x="738" y="227"/>
                  </a:lnTo>
                  <a:lnTo>
                    <a:pt x="794" y="227"/>
                  </a:lnTo>
                  <a:lnTo>
                    <a:pt x="794" y="341"/>
                  </a:lnTo>
                  <a:lnTo>
                    <a:pt x="738" y="341"/>
                  </a:lnTo>
                  <a:lnTo>
                    <a:pt x="738" y="511"/>
                  </a:lnTo>
                  <a:lnTo>
                    <a:pt x="681" y="511"/>
                  </a:lnTo>
                  <a:lnTo>
                    <a:pt x="681" y="624"/>
                  </a:lnTo>
                  <a:lnTo>
                    <a:pt x="624" y="624"/>
                  </a:lnTo>
                  <a:lnTo>
                    <a:pt x="624" y="681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47" name="Freeform 15">
              <a:extLst>
                <a:ext uri="{FF2B5EF4-FFF2-40B4-BE49-F238E27FC236}">
                  <a16:creationId xmlns:a16="http://schemas.microsoft.com/office/drawing/2014/main" id="{D1389A3F-0DF6-4DA4-B5F2-700C414AB260}"/>
                </a:ext>
              </a:extLst>
            </p:cNvPr>
            <p:cNvSpPr>
              <a:spLocks/>
            </p:cNvSpPr>
            <p:nvPr/>
          </p:nvSpPr>
          <p:spPr bwMode="auto">
            <a:xfrm>
              <a:off x="4769" y="5235"/>
              <a:ext cx="907" cy="737"/>
            </a:xfrm>
            <a:custGeom>
              <a:avLst/>
              <a:gdLst>
                <a:gd name="T0" fmla="*/ 0 w 907"/>
                <a:gd name="T1" fmla="*/ 0 h 737"/>
                <a:gd name="T2" fmla="*/ 114 w 907"/>
                <a:gd name="T3" fmla="*/ 0 h 737"/>
                <a:gd name="T4" fmla="*/ 114 w 907"/>
                <a:gd name="T5" fmla="*/ 57 h 737"/>
                <a:gd name="T6" fmla="*/ 170 w 907"/>
                <a:gd name="T7" fmla="*/ 57 h 737"/>
                <a:gd name="T8" fmla="*/ 170 w 907"/>
                <a:gd name="T9" fmla="*/ 170 h 737"/>
                <a:gd name="T10" fmla="*/ 340 w 907"/>
                <a:gd name="T11" fmla="*/ 170 h 737"/>
                <a:gd name="T12" fmla="*/ 340 w 907"/>
                <a:gd name="T13" fmla="*/ 227 h 737"/>
                <a:gd name="T14" fmla="*/ 454 w 907"/>
                <a:gd name="T15" fmla="*/ 227 h 737"/>
                <a:gd name="T16" fmla="*/ 454 w 907"/>
                <a:gd name="T17" fmla="*/ 57 h 737"/>
                <a:gd name="T18" fmla="*/ 567 w 907"/>
                <a:gd name="T19" fmla="*/ 57 h 737"/>
                <a:gd name="T20" fmla="*/ 567 w 907"/>
                <a:gd name="T21" fmla="*/ 114 h 737"/>
                <a:gd name="T22" fmla="*/ 624 w 907"/>
                <a:gd name="T23" fmla="*/ 114 h 737"/>
                <a:gd name="T24" fmla="*/ 624 w 907"/>
                <a:gd name="T25" fmla="*/ 227 h 737"/>
                <a:gd name="T26" fmla="*/ 681 w 907"/>
                <a:gd name="T27" fmla="*/ 227 h 737"/>
                <a:gd name="T28" fmla="*/ 681 w 907"/>
                <a:gd name="T29" fmla="*/ 284 h 737"/>
                <a:gd name="T30" fmla="*/ 737 w 907"/>
                <a:gd name="T31" fmla="*/ 284 h 737"/>
                <a:gd name="T32" fmla="*/ 737 w 907"/>
                <a:gd name="T33" fmla="*/ 341 h 737"/>
                <a:gd name="T34" fmla="*/ 851 w 907"/>
                <a:gd name="T35" fmla="*/ 341 h 737"/>
                <a:gd name="T36" fmla="*/ 851 w 907"/>
                <a:gd name="T37" fmla="*/ 397 h 737"/>
                <a:gd name="T38" fmla="*/ 907 w 907"/>
                <a:gd name="T39" fmla="*/ 397 h 737"/>
                <a:gd name="T40" fmla="*/ 907 w 907"/>
                <a:gd name="T41" fmla="*/ 567 h 737"/>
                <a:gd name="T42" fmla="*/ 794 w 907"/>
                <a:gd name="T43" fmla="*/ 567 h 737"/>
                <a:gd name="T44" fmla="*/ 794 w 907"/>
                <a:gd name="T45" fmla="*/ 681 h 737"/>
                <a:gd name="T46" fmla="*/ 737 w 907"/>
                <a:gd name="T47" fmla="*/ 681 h 737"/>
                <a:gd name="T48" fmla="*/ 737 w 907"/>
                <a:gd name="T49" fmla="*/ 737 h 737"/>
                <a:gd name="T50" fmla="*/ 624 w 907"/>
                <a:gd name="T51" fmla="*/ 737 h 737"/>
                <a:gd name="T52" fmla="*/ 624 w 907"/>
                <a:gd name="T53" fmla="*/ 624 h 737"/>
                <a:gd name="T54" fmla="*/ 567 w 907"/>
                <a:gd name="T55" fmla="*/ 624 h 737"/>
                <a:gd name="T56" fmla="*/ 567 w 907"/>
                <a:gd name="T57" fmla="*/ 567 h 737"/>
                <a:gd name="T58" fmla="*/ 454 w 907"/>
                <a:gd name="T59" fmla="*/ 567 h 737"/>
                <a:gd name="T60" fmla="*/ 454 w 907"/>
                <a:gd name="T61" fmla="*/ 511 h 737"/>
                <a:gd name="T62" fmla="*/ 340 w 907"/>
                <a:gd name="T63" fmla="*/ 511 h 737"/>
                <a:gd name="T64" fmla="*/ 340 w 907"/>
                <a:gd name="T65" fmla="*/ 454 h 737"/>
                <a:gd name="T66" fmla="*/ 284 w 907"/>
                <a:gd name="T67" fmla="*/ 454 h 737"/>
                <a:gd name="T68" fmla="*/ 284 w 907"/>
                <a:gd name="T69" fmla="*/ 284 h 737"/>
                <a:gd name="T70" fmla="*/ 170 w 907"/>
                <a:gd name="T71" fmla="*/ 284 h 737"/>
                <a:gd name="T72" fmla="*/ 170 w 907"/>
                <a:gd name="T73" fmla="*/ 227 h 737"/>
                <a:gd name="T74" fmla="*/ 114 w 907"/>
                <a:gd name="T75" fmla="*/ 227 h 737"/>
                <a:gd name="T76" fmla="*/ 114 w 907"/>
                <a:gd name="T77" fmla="*/ 170 h 737"/>
                <a:gd name="T78" fmla="*/ 57 w 907"/>
                <a:gd name="T79" fmla="*/ 170 h 737"/>
                <a:gd name="T80" fmla="*/ 57 w 907"/>
                <a:gd name="T81" fmla="*/ 114 h 737"/>
                <a:gd name="T82" fmla="*/ 0 w 907"/>
                <a:gd name="T83" fmla="*/ 114 h 737"/>
                <a:gd name="T84" fmla="*/ 0 w 907"/>
                <a:gd name="T85" fmla="*/ 0 h 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907" h="737">
                  <a:moveTo>
                    <a:pt x="0" y="0"/>
                  </a:moveTo>
                  <a:lnTo>
                    <a:pt x="114" y="0"/>
                  </a:lnTo>
                  <a:lnTo>
                    <a:pt x="114" y="57"/>
                  </a:lnTo>
                  <a:lnTo>
                    <a:pt x="170" y="57"/>
                  </a:lnTo>
                  <a:lnTo>
                    <a:pt x="170" y="170"/>
                  </a:lnTo>
                  <a:lnTo>
                    <a:pt x="340" y="170"/>
                  </a:lnTo>
                  <a:lnTo>
                    <a:pt x="340" y="227"/>
                  </a:lnTo>
                  <a:lnTo>
                    <a:pt x="454" y="227"/>
                  </a:lnTo>
                  <a:lnTo>
                    <a:pt x="454" y="57"/>
                  </a:lnTo>
                  <a:lnTo>
                    <a:pt x="567" y="57"/>
                  </a:lnTo>
                  <a:lnTo>
                    <a:pt x="567" y="114"/>
                  </a:lnTo>
                  <a:lnTo>
                    <a:pt x="624" y="114"/>
                  </a:lnTo>
                  <a:lnTo>
                    <a:pt x="624" y="227"/>
                  </a:lnTo>
                  <a:lnTo>
                    <a:pt x="681" y="227"/>
                  </a:lnTo>
                  <a:lnTo>
                    <a:pt x="681" y="284"/>
                  </a:lnTo>
                  <a:lnTo>
                    <a:pt x="737" y="284"/>
                  </a:lnTo>
                  <a:lnTo>
                    <a:pt x="737" y="341"/>
                  </a:lnTo>
                  <a:lnTo>
                    <a:pt x="851" y="341"/>
                  </a:lnTo>
                  <a:lnTo>
                    <a:pt x="851" y="397"/>
                  </a:lnTo>
                  <a:lnTo>
                    <a:pt x="907" y="397"/>
                  </a:lnTo>
                  <a:lnTo>
                    <a:pt x="907" y="567"/>
                  </a:lnTo>
                  <a:lnTo>
                    <a:pt x="794" y="567"/>
                  </a:lnTo>
                  <a:lnTo>
                    <a:pt x="794" y="681"/>
                  </a:lnTo>
                  <a:lnTo>
                    <a:pt x="737" y="681"/>
                  </a:lnTo>
                  <a:lnTo>
                    <a:pt x="737" y="737"/>
                  </a:lnTo>
                  <a:lnTo>
                    <a:pt x="624" y="737"/>
                  </a:lnTo>
                  <a:lnTo>
                    <a:pt x="624" y="624"/>
                  </a:lnTo>
                  <a:lnTo>
                    <a:pt x="567" y="624"/>
                  </a:lnTo>
                  <a:lnTo>
                    <a:pt x="567" y="567"/>
                  </a:lnTo>
                  <a:lnTo>
                    <a:pt x="454" y="567"/>
                  </a:lnTo>
                  <a:lnTo>
                    <a:pt x="454" y="511"/>
                  </a:lnTo>
                  <a:lnTo>
                    <a:pt x="340" y="511"/>
                  </a:lnTo>
                  <a:lnTo>
                    <a:pt x="340" y="454"/>
                  </a:lnTo>
                  <a:lnTo>
                    <a:pt x="284" y="454"/>
                  </a:lnTo>
                  <a:lnTo>
                    <a:pt x="284" y="284"/>
                  </a:lnTo>
                  <a:lnTo>
                    <a:pt x="170" y="284"/>
                  </a:lnTo>
                  <a:lnTo>
                    <a:pt x="170" y="227"/>
                  </a:lnTo>
                  <a:lnTo>
                    <a:pt x="114" y="227"/>
                  </a:lnTo>
                  <a:lnTo>
                    <a:pt x="114" y="170"/>
                  </a:lnTo>
                  <a:lnTo>
                    <a:pt x="57" y="170"/>
                  </a:lnTo>
                  <a:lnTo>
                    <a:pt x="57" y="114"/>
                  </a:lnTo>
                  <a:lnTo>
                    <a:pt x="0" y="11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48" name="Freeform 16">
              <a:extLst>
                <a:ext uri="{FF2B5EF4-FFF2-40B4-BE49-F238E27FC236}">
                  <a16:creationId xmlns:a16="http://schemas.microsoft.com/office/drawing/2014/main" id="{BC71BD7E-65D3-4D4E-B517-2C8A91DB68A2}"/>
                </a:ext>
              </a:extLst>
            </p:cNvPr>
            <p:cNvSpPr>
              <a:spLocks/>
            </p:cNvSpPr>
            <p:nvPr/>
          </p:nvSpPr>
          <p:spPr bwMode="auto">
            <a:xfrm>
              <a:off x="5109" y="4328"/>
              <a:ext cx="341" cy="510"/>
            </a:xfrm>
            <a:custGeom>
              <a:avLst/>
              <a:gdLst>
                <a:gd name="T0" fmla="*/ 341 w 341"/>
                <a:gd name="T1" fmla="*/ 57 h 510"/>
                <a:gd name="T2" fmla="*/ 170 w 341"/>
                <a:gd name="T3" fmla="*/ 57 h 510"/>
                <a:gd name="T4" fmla="*/ 170 w 341"/>
                <a:gd name="T5" fmla="*/ 0 h 510"/>
                <a:gd name="T6" fmla="*/ 114 w 341"/>
                <a:gd name="T7" fmla="*/ 0 h 510"/>
                <a:gd name="T8" fmla="*/ 114 w 341"/>
                <a:gd name="T9" fmla="*/ 57 h 510"/>
                <a:gd name="T10" fmla="*/ 57 w 341"/>
                <a:gd name="T11" fmla="*/ 57 h 510"/>
                <a:gd name="T12" fmla="*/ 57 w 341"/>
                <a:gd name="T13" fmla="*/ 114 h 510"/>
                <a:gd name="T14" fmla="*/ 0 w 341"/>
                <a:gd name="T15" fmla="*/ 114 h 510"/>
                <a:gd name="T16" fmla="*/ 0 w 341"/>
                <a:gd name="T17" fmla="*/ 284 h 510"/>
                <a:gd name="T18" fmla="*/ 57 w 341"/>
                <a:gd name="T19" fmla="*/ 284 h 510"/>
                <a:gd name="T20" fmla="*/ 57 w 341"/>
                <a:gd name="T21" fmla="*/ 170 h 510"/>
                <a:gd name="T22" fmla="*/ 114 w 341"/>
                <a:gd name="T23" fmla="*/ 170 h 510"/>
                <a:gd name="T24" fmla="*/ 114 w 341"/>
                <a:gd name="T25" fmla="*/ 397 h 510"/>
                <a:gd name="T26" fmla="*/ 170 w 341"/>
                <a:gd name="T27" fmla="*/ 397 h 510"/>
                <a:gd name="T28" fmla="*/ 170 w 341"/>
                <a:gd name="T29" fmla="*/ 510 h 510"/>
                <a:gd name="T30" fmla="*/ 284 w 341"/>
                <a:gd name="T31" fmla="*/ 510 h 510"/>
                <a:gd name="T32" fmla="*/ 284 w 341"/>
                <a:gd name="T33" fmla="*/ 340 h 510"/>
                <a:gd name="T34" fmla="*/ 227 w 341"/>
                <a:gd name="T35" fmla="*/ 340 h 510"/>
                <a:gd name="T36" fmla="*/ 227 w 341"/>
                <a:gd name="T37" fmla="*/ 227 h 510"/>
                <a:gd name="T38" fmla="*/ 341 w 341"/>
                <a:gd name="T39" fmla="*/ 227 h 510"/>
                <a:gd name="T40" fmla="*/ 341 w 341"/>
                <a:gd name="T41" fmla="*/ 57 h 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41" h="510">
                  <a:moveTo>
                    <a:pt x="341" y="57"/>
                  </a:moveTo>
                  <a:lnTo>
                    <a:pt x="170" y="57"/>
                  </a:lnTo>
                  <a:lnTo>
                    <a:pt x="170" y="0"/>
                  </a:lnTo>
                  <a:lnTo>
                    <a:pt x="114" y="0"/>
                  </a:lnTo>
                  <a:lnTo>
                    <a:pt x="114" y="57"/>
                  </a:lnTo>
                  <a:lnTo>
                    <a:pt x="57" y="57"/>
                  </a:lnTo>
                  <a:lnTo>
                    <a:pt x="57" y="114"/>
                  </a:lnTo>
                  <a:lnTo>
                    <a:pt x="0" y="114"/>
                  </a:lnTo>
                  <a:lnTo>
                    <a:pt x="0" y="284"/>
                  </a:lnTo>
                  <a:lnTo>
                    <a:pt x="57" y="284"/>
                  </a:lnTo>
                  <a:lnTo>
                    <a:pt x="57" y="170"/>
                  </a:lnTo>
                  <a:lnTo>
                    <a:pt x="114" y="170"/>
                  </a:lnTo>
                  <a:lnTo>
                    <a:pt x="114" y="397"/>
                  </a:lnTo>
                  <a:lnTo>
                    <a:pt x="170" y="397"/>
                  </a:lnTo>
                  <a:lnTo>
                    <a:pt x="170" y="510"/>
                  </a:lnTo>
                  <a:lnTo>
                    <a:pt x="284" y="510"/>
                  </a:lnTo>
                  <a:lnTo>
                    <a:pt x="284" y="340"/>
                  </a:lnTo>
                  <a:lnTo>
                    <a:pt x="227" y="340"/>
                  </a:lnTo>
                  <a:lnTo>
                    <a:pt x="227" y="227"/>
                  </a:lnTo>
                  <a:lnTo>
                    <a:pt x="341" y="227"/>
                  </a:lnTo>
                  <a:lnTo>
                    <a:pt x="341" y="5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49" name="Freeform 17">
              <a:extLst>
                <a:ext uri="{FF2B5EF4-FFF2-40B4-BE49-F238E27FC236}">
                  <a16:creationId xmlns:a16="http://schemas.microsoft.com/office/drawing/2014/main" id="{E488FB7C-C049-421A-8742-AA396184F7F5}"/>
                </a:ext>
              </a:extLst>
            </p:cNvPr>
            <p:cNvSpPr>
              <a:spLocks/>
            </p:cNvSpPr>
            <p:nvPr/>
          </p:nvSpPr>
          <p:spPr bwMode="auto">
            <a:xfrm>
              <a:off x="4542" y="4498"/>
              <a:ext cx="737" cy="737"/>
            </a:xfrm>
            <a:custGeom>
              <a:avLst/>
              <a:gdLst>
                <a:gd name="T0" fmla="*/ 681 w 737"/>
                <a:gd name="T1" fmla="*/ 0 h 737"/>
                <a:gd name="T2" fmla="*/ 681 w 737"/>
                <a:gd name="T3" fmla="*/ 227 h 737"/>
                <a:gd name="T4" fmla="*/ 737 w 737"/>
                <a:gd name="T5" fmla="*/ 227 h 737"/>
                <a:gd name="T6" fmla="*/ 737 w 737"/>
                <a:gd name="T7" fmla="*/ 397 h 737"/>
                <a:gd name="T8" fmla="*/ 681 w 737"/>
                <a:gd name="T9" fmla="*/ 397 h 737"/>
                <a:gd name="T10" fmla="*/ 681 w 737"/>
                <a:gd name="T11" fmla="*/ 567 h 737"/>
                <a:gd name="T12" fmla="*/ 511 w 737"/>
                <a:gd name="T13" fmla="*/ 567 h 737"/>
                <a:gd name="T14" fmla="*/ 511 w 737"/>
                <a:gd name="T15" fmla="*/ 681 h 737"/>
                <a:gd name="T16" fmla="*/ 227 w 737"/>
                <a:gd name="T17" fmla="*/ 681 h 737"/>
                <a:gd name="T18" fmla="*/ 227 w 737"/>
                <a:gd name="T19" fmla="*/ 737 h 737"/>
                <a:gd name="T20" fmla="*/ 0 w 737"/>
                <a:gd name="T21" fmla="*/ 737 h 737"/>
                <a:gd name="T22" fmla="*/ 0 w 737"/>
                <a:gd name="T23" fmla="*/ 624 h 737"/>
                <a:gd name="T24" fmla="*/ 57 w 737"/>
                <a:gd name="T25" fmla="*/ 624 h 737"/>
                <a:gd name="T26" fmla="*/ 57 w 737"/>
                <a:gd name="T27" fmla="*/ 454 h 737"/>
                <a:gd name="T28" fmla="*/ 0 w 737"/>
                <a:gd name="T29" fmla="*/ 454 h 737"/>
                <a:gd name="T30" fmla="*/ 0 w 737"/>
                <a:gd name="T31" fmla="*/ 397 h 737"/>
                <a:gd name="T32" fmla="*/ 114 w 737"/>
                <a:gd name="T33" fmla="*/ 397 h 737"/>
                <a:gd name="T34" fmla="*/ 114 w 737"/>
                <a:gd name="T35" fmla="*/ 340 h 737"/>
                <a:gd name="T36" fmla="*/ 284 w 737"/>
                <a:gd name="T37" fmla="*/ 340 h 737"/>
                <a:gd name="T38" fmla="*/ 284 w 737"/>
                <a:gd name="T39" fmla="*/ 284 h 737"/>
                <a:gd name="T40" fmla="*/ 341 w 737"/>
                <a:gd name="T41" fmla="*/ 284 h 737"/>
                <a:gd name="T42" fmla="*/ 341 w 737"/>
                <a:gd name="T43" fmla="*/ 170 h 737"/>
                <a:gd name="T44" fmla="*/ 454 w 737"/>
                <a:gd name="T45" fmla="*/ 170 h 737"/>
                <a:gd name="T46" fmla="*/ 454 w 737"/>
                <a:gd name="T47" fmla="*/ 57 h 737"/>
                <a:gd name="T48" fmla="*/ 567 w 737"/>
                <a:gd name="T49" fmla="*/ 57 h 737"/>
                <a:gd name="T50" fmla="*/ 567 w 737"/>
                <a:gd name="T51" fmla="*/ 114 h 737"/>
                <a:gd name="T52" fmla="*/ 624 w 737"/>
                <a:gd name="T53" fmla="*/ 114 h 737"/>
                <a:gd name="T54" fmla="*/ 624 w 737"/>
                <a:gd name="T55" fmla="*/ 0 h 737"/>
                <a:gd name="T56" fmla="*/ 681 w 737"/>
                <a:gd name="T57" fmla="*/ 0 h 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737" h="737">
                  <a:moveTo>
                    <a:pt x="681" y="0"/>
                  </a:moveTo>
                  <a:lnTo>
                    <a:pt x="681" y="227"/>
                  </a:lnTo>
                  <a:lnTo>
                    <a:pt x="737" y="227"/>
                  </a:lnTo>
                  <a:lnTo>
                    <a:pt x="737" y="397"/>
                  </a:lnTo>
                  <a:lnTo>
                    <a:pt x="681" y="397"/>
                  </a:lnTo>
                  <a:lnTo>
                    <a:pt x="681" y="567"/>
                  </a:lnTo>
                  <a:lnTo>
                    <a:pt x="511" y="567"/>
                  </a:lnTo>
                  <a:lnTo>
                    <a:pt x="511" y="681"/>
                  </a:lnTo>
                  <a:lnTo>
                    <a:pt x="227" y="681"/>
                  </a:lnTo>
                  <a:lnTo>
                    <a:pt x="227" y="737"/>
                  </a:lnTo>
                  <a:lnTo>
                    <a:pt x="0" y="737"/>
                  </a:lnTo>
                  <a:lnTo>
                    <a:pt x="0" y="624"/>
                  </a:lnTo>
                  <a:lnTo>
                    <a:pt x="57" y="624"/>
                  </a:lnTo>
                  <a:lnTo>
                    <a:pt x="57" y="454"/>
                  </a:lnTo>
                  <a:lnTo>
                    <a:pt x="0" y="454"/>
                  </a:lnTo>
                  <a:lnTo>
                    <a:pt x="0" y="397"/>
                  </a:lnTo>
                  <a:lnTo>
                    <a:pt x="114" y="397"/>
                  </a:lnTo>
                  <a:lnTo>
                    <a:pt x="114" y="340"/>
                  </a:lnTo>
                  <a:lnTo>
                    <a:pt x="284" y="340"/>
                  </a:lnTo>
                  <a:lnTo>
                    <a:pt x="284" y="284"/>
                  </a:lnTo>
                  <a:lnTo>
                    <a:pt x="341" y="284"/>
                  </a:lnTo>
                  <a:lnTo>
                    <a:pt x="341" y="170"/>
                  </a:lnTo>
                  <a:lnTo>
                    <a:pt x="454" y="170"/>
                  </a:lnTo>
                  <a:lnTo>
                    <a:pt x="454" y="57"/>
                  </a:lnTo>
                  <a:lnTo>
                    <a:pt x="567" y="57"/>
                  </a:lnTo>
                  <a:lnTo>
                    <a:pt x="567" y="114"/>
                  </a:lnTo>
                  <a:lnTo>
                    <a:pt x="624" y="114"/>
                  </a:lnTo>
                  <a:lnTo>
                    <a:pt x="624" y="0"/>
                  </a:lnTo>
                  <a:lnTo>
                    <a:pt x="681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50" name="Freeform 18">
              <a:extLst>
                <a:ext uri="{FF2B5EF4-FFF2-40B4-BE49-F238E27FC236}">
                  <a16:creationId xmlns:a16="http://schemas.microsoft.com/office/drawing/2014/main" id="{B0D3AB9D-EBEB-4B35-B16B-CB60D432C8E1}"/>
                </a:ext>
              </a:extLst>
            </p:cNvPr>
            <p:cNvSpPr>
              <a:spLocks/>
            </p:cNvSpPr>
            <p:nvPr/>
          </p:nvSpPr>
          <p:spPr bwMode="auto">
            <a:xfrm>
              <a:off x="4769" y="4838"/>
              <a:ext cx="1191" cy="851"/>
            </a:xfrm>
            <a:custGeom>
              <a:avLst/>
              <a:gdLst>
                <a:gd name="T0" fmla="*/ 907 w 1191"/>
                <a:gd name="T1" fmla="*/ 851 h 851"/>
                <a:gd name="T2" fmla="*/ 964 w 1191"/>
                <a:gd name="T3" fmla="*/ 851 h 851"/>
                <a:gd name="T4" fmla="*/ 964 w 1191"/>
                <a:gd name="T5" fmla="*/ 794 h 851"/>
                <a:gd name="T6" fmla="*/ 1077 w 1191"/>
                <a:gd name="T7" fmla="*/ 794 h 851"/>
                <a:gd name="T8" fmla="*/ 1077 w 1191"/>
                <a:gd name="T9" fmla="*/ 738 h 851"/>
                <a:gd name="T10" fmla="*/ 1191 w 1191"/>
                <a:gd name="T11" fmla="*/ 738 h 851"/>
                <a:gd name="T12" fmla="*/ 1191 w 1191"/>
                <a:gd name="T13" fmla="*/ 624 h 851"/>
                <a:gd name="T14" fmla="*/ 1134 w 1191"/>
                <a:gd name="T15" fmla="*/ 624 h 851"/>
                <a:gd name="T16" fmla="*/ 1134 w 1191"/>
                <a:gd name="T17" fmla="*/ 511 h 851"/>
                <a:gd name="T18" fmla="*/ 1077 w 1191"/>
                <a:gd name="T19" fmla="*/ 511 h 851"/>
                <a:gd name="T20" fmla="*/ 1077 w 1191"/>
                <a:gd name="T21" fmla="*/ 397 h 851"/>
                <a:gd name="T22" fmla="*/ 1021 w 1191"/>
                <a:gd name="T23" fmla="*/ 397 h 851"/>
                <a:gd name="T24" fmla="*/ 1021 w 1191"/>
                <a:gd name="T25" fmla="*/ 341 h 851"/>
                <a:gd name="T26" fmla="*/ 794 w 1191"/>
                <a:gd name="T27" fmla="*/ 341 h 851"/>
                <a:gd name="T28" fmla="*/ 794 w 1191"/>
                <a:gd name="T29" fmla="*/ 284 h 851"/>
                <a:gd name="T30" fmla="*/ 681 w 1191"/>
                <a:gd name="T31" fmla="*/ 284 h 851"/>
                <a:gd name="T32" fmla="*/ 681 w 1191"/>
                <a:gd name="T33" fmla="*/ 227 h 851"/>
                <a:gd name="T34" fmla="*/ 624 w 1191"/>
                <a:gd name="T35" fmla="*/ 227 h 851"/>
                <a:gd name="T36" fmla="*/ 624 w 1191"/>
                <a:gd name="T37" fmla="*/ 114 h 851"/>
                <a:gd name="T38" fmla="*/ 681 w 1191"/>
                <a:gd name="T39" fmla="*/ 114 h 851"/>
                <a:gd name="T40" fmla="*/ 681 w 1191"/>
                <a:gd name="T41" fmla="*/ 0 h 851"/>
                <a:gd name="T42" fmla="*/ 510 w 1191"/>
                <a:gd name="T43" fmla="*/ 0 h 851"/>
                <a:gd name="T44" fmla="*/ 510 w 1191"/>
                <a:gd name="T45" fmla="*/ 57 h 851"/>
                <a:gd name="T46" fmla="*/ 454 w 1191"/>
                <a:gd name="T47" fmla="*/ 57 h 851"/>
                <a:gd name="T48" fmla="*/ 454 w 1191"/>
                <a:gd name="T49" fmla="*/ 227 h 851"/>
                <a:gd name="T50" fmla="*/ 284 w 1191"/>
                <a:gd name="T51" fmla="*/ 227 h 851"/>
                <a:gd name="T52" fmla="*/ 284 w 1191"/>
                <a:gd name="T53" fmla="*/ 341 h 851"/>
                <a:gd name="T54" fmla="*/ 0 w 1191"/>
                <a:gd name="T55" fmla="*/ 341 h 851"/>
                <a:gd name="T56" fmla="*/ 0 w 1191"/>
                <a:gd name="T57" fmla="*/ 397 h 851"/>
                <a:gd name="T58" fmla="*/ 114 w 1191"/>
                <a:gd name="T59" fmla="*/ 397 h 851"/>
                <a:gd name="T60" fmla="*/ 114 w 1191"/>
                <a:gd name="T61" fmla="*/ 454 h 851"/>
                <a:gd name="T62" fmla="*/ 170 w 1191"/>
                <a:gd name="T63" fmla="*/ 454 h 851"/>
                <a:gd name="T64" fmla="*/ 170 w 1191"/>
                <a:gd name="T65" fmla="*/ 567 h 851"/>
                <a:gd name="T66" fmla="*/ 340 w 1191"/>
                <a:gd name="T67" fmla="*/ 567 h 851"/>
                <a:gd name="T68" fmla="*/ 340 w 1191"/>
                <a:gd name="T69" fmla="*/ 624 h 851"/>
                <a:gd name="T70" fmla="*/ 454 w 1191"/>
                <a:gd name="T71" fmla="*/ 624 h 851"/>
                <a:gd name="T72" fmla="*/ 454 w 1191"/>
                <a:gd name="T73" fmla="*/ 454 h 851"/>
                <a:gd name="T74" fmla="*/ 567 w 1191"/>
                <a:gd name="T75" fmla="*/ 454 h 851"/>
                <a:gd name="T76" fmla="*/ 567 w 1191"/>
                <a:gd name="T77" fmla="*/ 511 h 851"/>
                <a:gd name="T78" fmla="*/ 624 w 1191"/>
                <a:gd name="T79" fmla="*/ 511 h 851"/>
                <a:gd name="T80" fmla="*/ 624 w 1191"/>
                <a:gd name="T81" fmla="*/ 624 h 851"/>
                <a:gd name="T82" fmla="*/ 681 w 1191"/>
                <a:gd name="T83" fmla="*/ 624 h 851"/>
                <a:gd name="T84" fmla="*/ 681 w 1191"/>
                <a:gd name="T85" fmla="*/ 681 h 851"/>
                <a:gd name="T86" fmla="*/ 737 w 1191"/>
                <a:gd name="T87" fmla="*/ 681 h 851"/>
                <a:gd name="T88" fmla="*/ 737 w 1191"/>
                <a:gd name="T89" fmla="*/ 738 h 851"/>
                <a:gd name="T90" fmla="*/ 851 w 1191"/>
                <a:gd name="T91" fmla="*/ 738 h 851"/>
                <a:gd name="T92" fmla="*/ 851 w 1191"/>
                <a:gd name="T93" fmla="*/ 794 h 851"/>
                <a:gd name="T94" fmla="*/ 907 w 1191"/>
                <a:gd name="T95" fmla="*/ 794 h 851"/>
                <a:gd name="T96" fmla="*/ 907 w 1191"/>
                <a:gd name="T97" fmla="*/ 851 h 8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191" h="851">
                  <a:moveTo>
                    <a:pt x="907" y="851"/>
                  </a:moveTo>
                  <a:lnTo>
                    <a:pt x="964" y="851"/>
                  </a:lnTo>
                  <a:lnTo>
                    <a:pt x="964" y="794"/>
                  </a:lnTo>
                  <a:lnTo>
                    <a:pt x="1077" y="794"/>
                  </a:lnTo>
                  <a:lnTo>
                    <a:pt x="1077" y="738"/>
                  </a:lnTo>
                  <a:lnTo>
                    <a:pt x="1191" y="738"/>
                  </a:lnTo>
                  <a:lnTo>
                    <a:pt x="1191" y="624"/>
                  </a:lnTo>
                  <a:lnTo>
                    <a:pt x="1134" y="624"/>
                  </a:lnTo>
                  <a:lnTo>
                    <a:pt x="1134" y="511"/>
                  </a:lnTo>
                  <a:lnTo>
                    <a:pt x="1077" y="511"/>
                  </a:lnTo>
                  <a:lnTo>
                    <a:pt x="1077" y="397"/>
                  </a:lnTo>
                  <a:lnTo>
                    <a:pt x="1021" y="397"/>
                  </a:lnTo>
                  <a:lnTo>
                    <a:pt x="1021" y="341"/>
                  </a:lnTo>
                  <a:lnTo>
                    <a:pt x="794" y="341"/>
                  </a:lnTo>
                  <a:lnTo>
                    <a:pt x="794" y="284"/>
                  </a:lnTo>
                  <a:lnTo>
                    <a:pt x="681" y="284"/>
                  </a:lnTo>
                  <a:lnTo>
                    <a:pt x="681" y="227"/>
                  </a:lnTo>
                  <a:lnTo>
                    <a:pt x="624" y="227"/>
                  </a:lnTo>
                  <a:lnTo>
                    <a:pt x="624" y="114"/>
                  </a:lnTo>
                  <a:lnTo>
                    <a:pt x="681" y="114"/>
                  </a:lnTo>
                  <a:lnTo>
                    <a:pt x="681" y="0"/>
                  </a:lnTo>
                  <a:lnTo>
                    <a:pt x="510" y="0"/>
                  </a:lnTo>
                  <a:lnTo>
                    <a:pt x="510" y="57"/>
                  </a:lnTo>
                  <a:lnTo>
                    <a:pt x="454" y="57"/>
                  </a:lnTo>
                  <a:lnTo>
                    <a:pt x="454" y="227"/>
                  </a:lnTo>
                  <a:lnTo>
                    <a:pt x="284" y="227"/>
                  </a:lnTo>
                  <a:lnTo>
                    <a:pt x="284" y="341"/>
                  </a:lnTo>
                  <a:lnTo>
                    <a:pt x="0" y="341"/>
                  </a:lnTo>
                  <a:lnTo>
                    <a:pt x="0" y="397"/>
                  </a:lnTo>
                  <a:lnTo>
                    <a:pt x="114" y="397"/>
                  </a:lnTo>
                  <a:lnTo>
                    <a:pt x="114" y="454"/>
                  </a:lnTo>
                  <a:lnTo>
                    <a:pt x="170" y="454"/>
                  </a:lnTo>
                  <a:lnTo>
                    <a:pt x="170" y="567"/>
                  </a:lnTo>
                  <a:lnTo>
                    <a:pt x="340" y="567"/>
                  </a:lnTo>
                  <a:lnTo>
                    <a:pt x="340" y="624"/>
                  </a:lnTo>
                  <a:lnTo>
                    <a:pt x="454" y="624"/>
                  </a:lnTo>
                  <a:lnTo>
                    <a:pt x="454" y="454"/>
                  </a:lnTo>
                  <a:lnTo>
                    <a:pt x="567" y="454"/>
                  </a:lnTo>
                  <a:lnTo>
                    <a:pt x="567" y="511"/>
                  </a:lnTo>
                  <a:lnTo>
                    <a:pt x="624" y="511"/>
                  </a:lnTo>
                  <a:lnTo>
                    <a:pt x="624" y="624"/>
                  </a:lnTo>
                  <a:lnTo>
                    <a:pt x="681" y="624"/>
                  </a:lnTo>
                  <a:lnTo>
                    <a:pt x="681" y="681"/>
                  </a:lnTo>
                  <a:lnTo>
                    <a:pt x="737" y="681"/>
                  </a:lnTo>
                  <a:lnTo>
                    <a:pt x="737" y="738"/>
                  </a:lnTo>
                  <a:lnTo>
                    <a:pt x="851" y="738"/>
                  </a:lnTo>
                  <a:lnTo>
                    <a:pt x="851" y="794"/>
                  </a:lnTo>
                  <a:lnTo>
                    <a:pt x="907" y="794"/>
                  </a:lnTo>
                  <a:lnTo>
                    <a:pt x="907" y="851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51" name="Freeform 19">
              <a:extLst>
                <a:ext uri="{FF2B5EF4-FFF2-40B4-BE49-F238E27FC236}">
                  <a16:creationId xmlns:a16="http://schemas.microsoft.com/office/drawing/2014/main" id="{8614DC3F-EA4F-47D3-BF45-470365878A3A}"/>
                </a:ext>
              </a:extLst>
            </p:cNvPr>
            <p:cNvSpPr>
              <a:spLocks/>
            </p:cNvSpPr>
            <p:nvPr/>
          </p:nvSpPr>
          <p:spPr bwMode="auto">
            <a:xfrm>
              <a:off x="7037" y="3704"/>
              <a:ext cx="567" cy="341"/>
            </a:xfrm>
            <a:custGeom>
              <a:avLst/>
              <a:gdLst>
                <a:gd name="T0" fmla="*/ 567 w 567"/>
                <a:gd name="T1" fmla="*/ 0 h 341"/>
                <a:gd name="T2" fmla="*/ 57 w 567"/>
                <a:gd name="T3" fmla="*/ 0 h 341"/>
                <a:gd name="T4" fmla="*/ 57 w 567"/>
                <a:gd name="T5" fmla="*/ 57 h 341"/>
                <a:gd name="T6" fmla="*/ 0 w 567"/>
                <a:gd name="T7" fmla="*/ 57 h 341"/>
                <a:gd name="T8" fmla="*/ 0 w 567"/>
                <a:gd name="T9" fmla="*/ 171 h 341"/>
                <a:gd name="T10" fmla="*/ 170 w 567"/>
                <a:gd name="T11" fmla="*/ 171 h 341"/>
                <a:gd name="T12" fmla="*/ 170 w 567"/>
                <a:gd name="T13" fmla="*/ 227 h 341"/>
                <a:gd name="T14" fmla="*/ 284 w 567"/>
                <a:gd name="T15" fmla="*/ 227 h 341"/>
                <a:gd name="T16" fmla="*/ 284 w 567"/>
                <a:gd name="T17" fmla="*/ 284 h 341"/>
                <a:gd name="T18" fmla="*/ 340 w 567"/>
                <a:gd name="T19" fmla="*/ 284 h 341"/>
                <a:gd name="T20" fmla="*/ 340 w 567"/>
                <a:gd name="T21" fmla="*/ 341 h 341"/>
                <a:gd name="T22" fmla="*/ 510 w 567"/>
                <a:gd name="T23" fmla="*/ 341 h 341"/>
                <a:gd name="T24" fmla="*/ 510 w 567"/>
                <a:gd name="T25" fmla="*/ 171 h 341"/>
                <a:gd name="T26" fmla="*/ 567 w 567"/>
                <a:gd name="T27" fmla="*/ 171 h 341"/>
                <a:gd name="T28" fmla="*/ 567 w 567"/>
                <a:gd name="T29" fmla="*/ 57 h 341"/>
                <a:gd name="T30" fmla="*/ 567 w 567"/>
                <a:gd name="T31" fmla="*/ 0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67" h="341">
                  <a:moveTo>
                    <a:pt x="567" y="0"/>
                  </a:moveTo>
                  <a:lnTo>
                    <a:pt x="57" y="0"/>
                  </a:lnTo>
                  <a:lnTo>
                    <a:pt x="57" y="57"/>
                  </a:lnTo>
                  <a:lnTo>
                    <a:pt x="0" y="57"/>
                  </a:lnTo>
                  <a:lnTo>
                    <a:pt x="0" y="171"/>
                  </a:lnTo>
                  <a:lnTo>
                    <a:pt x="170" y="171"/>
                  </a:lnTo>
                  <a:lnTo>
                    <a:pt x="170" y="227"/>
                  </a:lnTo>
                  <a:lnTo>
                    <a:pt x="284" y="227"/>
                  </a:lnTo>
                  <a:lnTo>
                    <a:pt x="284" y="284"/>
                  </a:lnTo>
                  <a:lnTo>
                    <a:pt x="340" y="284"/>
                  </a:lnTo>
                  <a:lnTo>
                    <a:pt x="340" y="341"/>
                  </a:lnTo>
                  <a:lnTo>
                    <a:pt x="510" y="341"/>
                  </a:lnTo>
                  <a:lnTo>
                    <a:pt x="510" y="171"/>
                  </a:lnTo>
                  <a:lnTo>
                    <a:pt x="567" y="171"/>
                  </a:lnTo>
                  <a:lnTo>
                    <a:pt x="567" y="57"/>
                  </a:lnTo>
                  <a:lnTo>
                    <a:pt x="567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52" name="Freeform 20">
              <a:extLst>
                <a:ext uri="{FF2B5EF4-FFF2-40B4-BE49-F238E27FC236}">
                  <a16:creationId xmlns:a16="http://schemas.microsoft.com/office/drawing/2014/main" id="{F2A5E624-FC2D-43BA-B054-492B05F5264F}"/>
                </a:ext>
              </a:extLst>
            </p:cNvPr>
            <p:cNvSpPr>
              <a:spLocks/>
            </p:cNvSpPr>
            <p:nvPr/>
          </p:nvSpPr>
          <p:spPr bwMode="auto">
            <a:xfrm>
              <a:off x="5336" y="4555"/>
              <a:ext cx="567" cy="680"/>
            </a:xfrm>
            <a:custGeom>
              <a:avLst/>
              <a:gdLst>
                <a:gd name="T0" fmla="*/ 567 w 567"/>
                <a:gd name="T1" fmla="*/ 680 h 680"/>
                <a:gd name="T2" fmla="*/ 454 w 567"/>
                <a:gd name="T3" fmla="*/ 680 h 680"/>
                <a:gd name="T4" fmla="*/ 454 w 567"/>
                <a:gd name="T5" fmla="*/ 624 h 680"/>
                <a:gd name="T6" fmla="*/ 227 w 567"/>
                <a:gd name="T7" fmla="*/ 624 h 680"/>
                <a:gd name="T8" fmla="*/ 227 w 567"/>
                <a:gd name="T9" fmla="*/ 567 h 680"/>
                <a:gd name="T10" fmla="*/ 114 w 567"/>
                <a:gd name="T11" fmla="*/ 567 h 680"/>
                <a:gd name="T12" fmla="*/ 114 w 567"/>
                <a:gd name="T13" fmla="*/ 510 h 680"/>
                <a:gd name="T14" fmla="*/ 57 w 567"/>
                <a:gd name="T15" fmla="*/ 510 h 680"/>
                <a:gd name="T16" fmla="*/ 57 w 567"/>
                <a:gd name="T17" fmla="*/ 397 h 680"/>
                <a:gd name="T18" fmla="*/ 114 w 567"/>
                <a:gd name="T19" fmla="*/ 397 h 680"/>
                <a:gd name="T20" fmla="*/ 114 w 567"/>
                <a:gd name="T21" fmla="*/ 283 h 680"/>
                <a:gd name="T22" fmla="*/ 57 w 567"/>
                <a:gd name="T23" fmla="*/ 283 h 680"/>
                <a:gd name="T24" fmla="*/ 57 w 567"/>
                <a:gd name="T25" fmla="*/ 113 h 680"/>
                <a:gd name="T26" fmla="*/ 0 w 567"/>
                <a:gd name="T27" fmla="*/ 113 h 680"/>
                <a:gd name="T28" fmla="*/ 0 w 567"/>
                <a:gd name="T29" fmla="*/ 0 h 680"/>
                <a:gd name="T30" fmla="*/ 340 w 567"/>
                <a:gd name="T31" fmla="*/ 0 h 680"/>
                <a:gd name="T32" fmla="*/ 340 w 567"/>
                <a:gd name="T33" fmla="*/ 57 h 680"/>
                <a:gd name="T34" fmla="*/ 454 w 567"/>
                <a:gd name="T35" fmla="*/ 57 h 680"/>
                <a:gd name="T36" fmla="*/ 454 w 567"/>
                <a:gd name="T37" fmla="*/ 340 h 680"/>
                <a:gd name="T38" fmla="*/ 510 w 567"/>
                <a:gd name="T39" fmla="*/ 340 h 680"/>
                <a:gd name="T40" fmla="*/ 510 w 567"/>
                <a:gd name="T41" fmla="*/ 567 h 680"/>
                <a:gd name="T42" fmla="*/ 567 w 567"/>
                <a:gd name="T43" fmla="*/ 567 h 680"/>
                <a:gd name="T44" fmla="*/ 567 w 567"/>
                <a:gd name="T45" fmla="*/ 680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67" h="680">
                  <a:moveTo>
                    <a:pt x="567" y="680"/>
                  </a:moveTo>
                  <a:lnTo>
                    <a:pt x="454" y="680"/>
                  </a:lnTo>
                  <a:lnTo>
                    <a:pt x="454" y="624"/>
                  </a:lnTo>
                  <a:lnTo>
                    <a:pt x="227" y="624"/>
                  </a:lnTo>
                  <a:lnTo>
                    <a:pt x="227" y="567"/>
                  </a:lnTo>
                  <a:lnTo>
                    <a:pt x="114" y="567"/>
                  </a:lnTo>
                  <a:lnTo>
                    <a:pt x="114" y="510"/>
                  </a:lnTo>
                  <a:lnTo>
                    <a:pt x="57" y="510"/>
                  </a:lnTo>
                  <a:lnTo>
                    <a:pt x="57" y="397"/>
                  </a:lnTo>
                  <a:lnTo>
                    <a:pt x="114" y="397"/>
                  </a:lnTo>
                  <a:lnTo>
                    <a:pt x="114" y="283"/>
                  </a:lnTo>
                  <a:lnTo>
                    <a:pt x="57" y="283"/>
                  </a:lnTo>
                  <a:lnTo>
                    <a:pt x="57" y="113"/>
                  </a:lnTo>
                  <a:lnTo>
                    <a:pt x="0" y="113"/>
                  </a:lnTo>
                  <a:lnTo>
                    <a:pt x="0" y="0"/>
                  </a:lnTo>
                  <a:lnTo>
                    <a:pt x="340" y="0"/>
                  </a:lnTo>
                  <a:lnTo>
                    <a:pt x="340" y="57"/>
                  </a:lnTo>
                  <a:lnTo>
                    <a:pt x="454" y="57"/>
                  </a:lnTo>
                  <a:lnTo>
                    <a:pt x="454" y="340"/>
                  </a:lnTo>
                  <a:lnTo>
                    <a:pt x="510" y="340"/>
                  </a:lnTo>
                  <a:lnTo>
                    <a:pt x="510" y="567"/>
                  </a:lnTo>
                  <a:lnTo>
                    <a:pt x="567" y="567"/>
                  </a:lnTo>
                  <a:lnTo>
                    <a:pt x="567" y="68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53" name="Freeform 21">
              <a:extLst>
                <a:ext uri="{FF2B5EF4-FFF2-40B4-BE49-F238E27FC236}">
                  <a16:creationId xmlns:a16="http://schemas.microsoft.com/office/drawing/2014/main" id="{6E081CF5-B444-461C-A4AD-5E8312D8EFEF}"/>
                </a:ext>
              </a:extLst>
            </p:cNvPr>
            <p:cNvSpPr>
              <a:spLocks/>
            </p:cNvSpPr>
            <p:nvPr/>
          </p:nvSpPr>
          <p:spPr bwMode="auto">
            <a:xfrm>
              <a:off x="5563" y="4101"/>
              <a:ext cx="624" cy="851"/>
            </a:xfrm>
            <a:custGeom>
              <a:avLst/>
              <a:gdLst>
                <a:gd name="T0" fmla="*/ 283 w 624"/>
                <a:gd name="T1" fmla="*/ 851 h 851"/>
                <a:gd name="T2" fmla="*/ 283 w 624"/>
                <a:gd name="T3" fmla="*/ 794 h 851"/>
                <a:gd name="T4" fmla="*/ 227 w 624"/>
                <a:gd name="T5" fmla="*/ 794 h 851"/>
                <a:gd name="T6" fmla="*/ 227 w 624"/>
                <a:gd name="T7" fmla="*/ 511 h 851"/>
                <a:gd name="T8" fmla="*/ 113 w 624"/>
                <a:gd name="T9" fmla="*/ 511 h 851"/>
                <a:gd name="T10" fmla="*/ 113 w 624"/>
                <a:gd name="T11" fmla="*/ 454 h 851"/>
                <a:gd name="T12" fmla="*/ 0 w 624"/>
                <a:gd name="T13" fmla="*/ 454 h 851"/>
                <a:gd name="T14" fmla="*/ 0 w 624"/>
                <a:gd name="T15" fmla="*/ 227 h 851"/>
                <a:gd name="T16" fmla="*/ 113 w 624"/>
                <a:gd name="T17" fmla="*/ 227 h 851"/>
                <a:gd name="T18" fmla="*/ 113 w 624"/>
                <a:gd name="T19" fmla="*/ 114 h 851"/>
                <a:gd name="T20" fmla="*/ 170 w 624"/>
                <a:gd name="T21" fmla="*/ 114 h 851"/>
                <a:gd name="T22" fmla="*/ 170 w 624"/>
                <a:gd name="T23" fmla="*/ 57 h 851"/>
                <a:gd name="T24" fmla="*/ 227 w 624"/>
                <a:gd name="T25" fmla="*/ 57 h 851"/>
                <a:gd name="T26" fmla="*/ 227 w 624"/>
                <a:gd name="T27" fmla="*/ 0 h 851"/>
                <a:gd name="T28" fmla="*/ 340 w 624"/>
                <a:gd name="T29" fmla="*/ 0 h 851"/>
                <a:gd name="T30" fmla="*/ 340 w 624"/>
                <a:gd name="T31" fmla="*/ 57 h 851"/>
                <a:gd name="T32" fmla="*/ 454 w 624"/>
                <a:gd name="T33" fmla="*/ 57 h 851"/>
                <a:gd name="T34" fmla="*/ 454 w 624"/>
                <a:gd name="T35" fmla="*/ 114 h 851"/>
                <a:gd name="T36" fmla="*/ 567 w 624"/>
                <a:gd name="T37" fmla="*/ 114 h 851"/>
                <a:gd name="T38" fmla="*/ 567 w 624"/>
                <a:gd name="T39" fmla="*/ 170 h 851"/>
                <a:gd name="T40" fmla="*/ 624 w 624"/>
                <a:gd name="T41" fmla="*/ 170 h 851"/>
                <a:gd name="T42" fmla="*/ 624 w 624"/>
                <a:gd name="T43" fmla="*/ 511 h 851"/>
                <a:gd name="T44" fmla="*/ 567 w 624"/>
                <a:gd name="T45" fmla="*/ 511 h 851"/>
                <a:gd name="T46" fmla="*/ 567 w 624"/>
                <a:gd name="T47" fmla="*/ 567 h 851"/>
                <a:gd name="T48" fmla="*/ 510 w 624"/>
                <a:gd name="T49" fmla="*/ 567 h 851"/>
                <a:gd name="T50" fmla="*/ 510 w 624"/>
                <a:gd name="T51" fmla="*/ 737 h 851"/>
                <a:gd name="T52" fmla="*/ 454 w 624"/>
                <a:gd name="T53" fmla="*/ 737 h 851"/>
                <a:gd name="T54" fmla="*/ 454 w 624"/>
                <a:gd name="T55" fmla="*/ 794 h 851"/>
                <a:gd name="T56" fmla="*/ 397 w 624"/>
                <a:gd name="T57" fmla="*/ 794 h 851"/>
                <a:gd name="T58" fmla="*/ 397 w 624"/>
                <a:gd name="T59" fmla="*/ 851 h 851"/>
                <a:gd name="T60" fmla="*/ 283 w 624"/>
                <a:gd name="T61" fmla="*/ 851 h 8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624" h="851">
                  <a:moveTo>
                    <a:pt x="283" y="851"/>
                  </a:moveTo>
                  <a:lnTo>
                    <a:pt x="283" y="794"/>
                  </a:lnTo>
                  <a:lnTo>
                    <a:pt x="227" y="794"/>
                  </a:lnTo>
                  <a:lnTo>
                    <a:pt x="227" y="511"/>
                  </a:lnTo>
                  <a:lnTo>
                    <a:pt x="113" y="511"/>
                  </a:lnTo>
                  <a:lnTo>
                    <a:pt x="113" y="454"/>
                  </a:lnTo>
                  <a:lnTo>
                    <a:pt x="0" y="454"/>
                  </a:lnTo>
                  <a:lnTo>
                    <a:pt x="0" y="227"/>
                  </a:lnTo>
                  <a:lnTo>
                    <a:pt x="113" y="227"/>
                  </a:lnTo>
                  <a:lnTo>
                    <a:pt x="113" y="114"/>
                  </a:lnTo>
                  <a:lnTo>
                    <a:pt x="170" y="114"/>
                  </a:lnTo>
                  <a:lnTo>
                    <a:pt x="170" y="57"/>
                  </a:lnTo>
                  <a:lnTo>
                    <a:pt x="227" y="57"/>
                  </a:lnTo>
                  <a:lnTo>
                    <a:pt x="227" y="0"/>
                  </a:lnTo>
                  <a:lnTo>
                    <a:pt x="340" y="0"/>
                  </a:lnTo>
                  <a:lnTo>
                    <a:pt x="340" y="57"/>
                  </a:lnTo>
                  <a:lnTo>
                    <a:pt x="454" y="57"/>
                  </a:lnTo>
                  <a:lnTo>
                    <a:pt x="454" y="114"/>
                  </a:lnTo>
                  <a:lnTo>
                    <a:pt x="567" y="114"/>
                  </a:lnTo>
                  <a:lnTo>
                    <a:pt x="567" y="170"/>
                  </a:lnTo>
                  <a:lnTo>
                    <a:pt x="624" y="170"/>
                  </a:lnTo>
                  <a:lnTo>
                    <a:pt x="624" y="511"/>
                  </a:lnTo>
                  <a:lnTo>
                    <a:pt x="567" y="511"/>
                  </a:lnTo>
                  <a:lnTo>
                    <a:pt x="567" y="567"/>
                  </a:lnTo>
                  <a:lnTo>
                    <a:pt x="510" y="567"/>
                  </a:lnTo>
                  <a:lnTo>
                    <a:pt x="510" y="737"/>
                  </a:lnTo>
                  <a:lnTo>
                    <a:pt x="454" y="737"/>
                  </a:lnTo>
                  <a:lnTo>
                    <a:pt x="454" y="794"/>
                  </a:lnTo>
                  <a:lnTo>
                    <a:pt x="397" y="794"/>
                  </a:lnTo>
                  <a:lnTo>
                    <a:pt x="397" y="851"/>
                  </a:lnTo>
                  <a:lnTo>
                    <a:pt x="283" y="851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54" name="Freeform 22">
              <a:extLst>
                <a:ext uri="{FF2B5EF4-FFF2-40B4-BE49-F238E27FC236}">
                  <a16:creationId xmlns:a16="http://schemas.microsoft.com/office/drawing/2014/main" id="{C480F637-01B6-4B8E-A6E2-3A59CCF95E20}"/>
                </a:ext>
              </a:extLst>
            </p:cNvPr>
            <p:cNvSpPr>
              <a:spLocks/>
            </p:cNvSpPr>
            <p:nvPr/>
          </p:nvSpPr>
          <p:spPr bwMode="auto">
            <a:xfrm>
              <a:off x="5733" y="3137"/>
              <a:ext cx="567" cy="738"/>
            </a:xfrm>
            <a:custGeom>
              <a:avLst/>
              <a:gdLst>
                <a:gd name="T0" fmla="*/ 397 w 567"/>
                <a:gd name="T1" fmla="*/ 738 h 738"/>
                <a:gd name="T2" fmla="*/ 284 w 567"/>
                <a:gd name="T3" fmla="*/ 738 h 738"/>
                <a:gd name="T4" fmla="*/ 284 w 567"/>
                <a:gd name="T5" fmla="*/ 681 h 738"/>
                <a:gd name="T6" fmla="*/ 227 w 567"/>
                <a:gd name="T7" fmla="*/ 681 h 738"/>
                <a:gd name="T8" fmla="*/ 227 w 567"/>
                <a:gd name="T9" fmla="*/ 511 h 738"/>
                <a:gd name="T10" fmla="*/ 113 w 567"/>
                <a:gd name="T11" fmla="*/ 511 h 738"/>
                <a:gd name="T12" fmla="*/ 113 w 567"/>
                <a:gd name="T13" fmla="*/ 454 h 738"/>
                <a:gd name="T14" fmla="*/ 57 w 567"/>
                <a:gd name="T15" fmla="*/ 454 h 738"/>
                <a:gd name="T16" fmla="*/ 57 w 567"/>
                <a:gd name="T17" fmla="*/ 171 h 738"/>
                <a:gd name="T18" fmla="*/ 0 w 567"/>
                <a:gd name="T19" fmla="*/ 171 h 738"/>
                <a:gd name="T20" fmla="*/ 0 w 567"/>
                <a:gd name="T21" fmla="*/ 57 h 738"/>
                <a:gd name="T22" fmla="*/ 57 w 567"/>
                <a:gd name="T23" fmla="*/ 57 h 738"/>
                <a:gd name="T24" fmla="*/ 57 w 567"/>
                <a:gd name="T25" fmla="*/ 0 h 738"/>
                <a:gd name="T26" fmla="*/ 170 w 567"/>
                <a:gd name="T27" fmla="*/ 0 h 738"/>
                <a:gd name="T28" fmla="*/ 170 w 567"/>
                <a:gd name="T29" fmla="*/ 57 h 738"/>
                <a:gd name="T30" fmla="*/ 340 w 567"/>
                <a:gd name="T31" fmla="*/ 57 h 738"/>
                <a:gd name="T32" fmla="*/ 340 w 567"/>
                <a:gd name="T33" fmla="*/ 114 h 738"/>
                <a:gd name="T34" fmla="*/ 397 w 567"/>
                <a:gd name="T35" fmla="*/ 114 h 738"/>
                <a:gd name="T36" fmla="*/ 397 w 567"/>
                <a:gd name="T37" fmla="*/ 454 h 738"/>
                <a:gd name="T38" fmla="*/ 510 w 567"/>
                <a:gd name="T39" fmla="*/ 454 h 738"/>
                <a:gd name="T40" fmla="*/ 510 w 567"/>
                <a:gd name="T41" fmla="*/ 397 h 738"/>
                <a:gd name="T42" fmla="*/ 567 w 567"/>
                <a:gd name="T43" fmla="*/ 397 h 738"/>
                <a:gd name="T44" fmla="*/ 567 w 567"/>
                <a:gd name="T45" fmla="*/ 681 h 738"/>
                <a:gd name="T46" fmla="*/ 397 w 567"/>
                <a:gd name="T47" fmla="*/ 681 h 738"/>
                <a:gd name="T48" fmla="*/ 397 w 567"/>
                <a:gd name="T49" fmla="*/ 738 h 7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67" h="738">
                  <a:moveTo>
                    <a:pt x="397" y="738"/>
                  </a:moveTo>
                  <a:lnTo>
                    <a:pt x="284" y="738"/>
                  </a:lnTo>
                  <a:lnTo>
                    <a:pt x="284" y="681"/>
                  </a:lnTo>
                  <a:lnTo>
                    <a:pt x="227" y="681"/>
                  </a:lnTo>
                  <a:lnTo>
                    <a:pt x="227" y="511"/>
                  </a:lnTo>
                  <a:lnTo>
                    <a:pt x="113" y="511"/>
                  </a:lnTo>
                  <a:lnTo>
                    <a:pt x="113" y="454"/>
                  </a:lnTo>
                  <a:lnTo>
                    <a:pt x="57" y="454"/>
                  </a:lnTo>
                  <a:lnTo>
                    <a:pt x="57" y="171"/>
                  </a:lnTo>
                  <a:lnTo>
                    <a:pt x="0" y="171"/>
                  </a:lnTo>
                  <a:lnTo>
                    <a:pt x="0" y="57"/>
                  </a:lnTo>
                  <a:lnTo>
                    <a:pt x="57" y="57"/>
                  </a:lnTo>
                  <a:lnTo>
                    <a:pt x="57" y="0"/>
                  </a:lnTo>
                  <a:lnTo>
                    <a:pt x="170" y="0"/>
                  </a:lnTo>
                  <a:lnTo>
                    <a:pt x="170" y="57"/>
                  </a:lnTo>
                  <a:lnTo>
                    <a:pt x="340" y="57"/>
                  </a:lnTo>
                  <a:lnTo>
                    <a:pt x="340" y="114"/>
                  </a:lnTo>
                  <a:lnTo>
                    <a:pt x="397" y="114"/>
                  </a:lnTo>
                  <a:lnTo>
                    <a:pt x="397" y="454"/>
                  </a:lnTo>
                  <a:lnTo>
                    <a:pt x="510" y="454"/>
                  </a:lnTo>
                  <a:lnTo>
                    <a:pt x="510" y="397"/>
                  </a:lnTo>
                  <a:lnTo>
                    <a:pt x="567" y="397"/>
                  </a:lnTo>
                  <a:lnTo>
                    <a:pt x="567" y="681"/>
                  </a:lnTo>
                  <a:lnTo>
                    <a:pt x="397" y="681"/>
                  </a:lnTo>
                  <a:lnTo>
                    <a:pt x="397" y="738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55" name="Freeform 23">
              <a:extLst>
                <a:ext uri="{FF2B5EF4-FFF2-40B4-BE49-F238E27FC236}">
                  <a16:creationId xmlns:a16="http://schemas.microsoft.com/office/drawing/2014/main" id="{4910021F-CA7E-4583-9296-157205BF43E4}"/>
                </a:ext>
              </a:extLst>
            </p:cNvPr>
            <p:cNvSpPr>
              <a:spLocks/>
            </p:cNvSpPr>
            <p:nvPr/>
          </p:nvSpPr>
          <p:spPr bwMode="auto">
            <a:xfrm>
              <a:off x="5563" y="3591"/>
              <a:ext cx="454" cy="567"/>
            </a:xfrm>
            <a:custGeom>
              <a:avLst/>
              <a:gdLst>
                <a:gd name="T0" fmla="*/ 57 w 454"/>
                <a:gd name="T1" fmla="*/ 113 h 567"/>
                <a:gd name="T2" fmla="*/ 57 w 454"/>
                <a:gd name="T3" fmla="*/ 284 h 567"/>
                <a:gd name="T4" fmla="*/ 0 w 454"/>
                <a:gd name="T5" fmla="*/ 284 h 567"/>
                <a:gd name="T6" fmla="*/ 0 w 454"/>
                <a:gd name="T7" fmla="*/ 454 h 567"/>
                <a:gd name="T8" fmla="*/ 113 w 454"/>
                <a:gd name="T9" fmla="*/ 454 h 567"/>
                <a:gd name="T10" fmla="*/ 113 w 454"/>
                <a:gd name="T11" fmla="*/ 567 h 567"/>
                <a:gd name="T12" fmla="*/ 227 w 454"/>
                <a:gd name="T13" fmla="*/ 567 h 567"/>
                <a:gd name="T14" fmla="*/ 227 w 454"/>
                <a:gd name="T15" fmla="*/ 510 h 567"/>
                <a:gd name="T16" fmla="*/ 340 w 454"/>
                <a:gd name="T17" fmla="*/ 510 h 567"/>
                <a:gd name="T18" fmla="*/ 340 w 454"/>
                <a:gd name="T19" fmla="*/ 567 h 567"/>
                <a:gd name="T20" fmla="*/ 454 w 454"/>
                <a:gd name="T21" fmla="*/ 567 h 567"/>
                <a:gd name="T22" fmla="*/ 454 w 454"/>
                <a:gd name="T23" fmla="*/ 227 h 567"/>
                <a:gd name="T24" fmla="*/ 397 w 454"/>
                <a:gd name="T25" fmla="*/ 227 h 567"/>
                <a:gd name="T26" fmla="*/ 397 w 454"/>
                <a:gd name="T27" fmla="*/ 57 h 567"/>
                <a:gd name="T28" fmla="*/ 283 w 454"/>
                <a:gd name="T29" fmla="*/ 57 h 567"/>
                <a:gd name="T30" fmla="*/ 283 w 454"/>
                <a:gd name="T31" fmla="*/ 0 h 567"/>
                <a:gd name="T32" fmla="*/ 113 w 454"/>
                <a:gd name="T33" fmla="*/ 0 h 567"/>
                <a:gd name="T34" fmla="*/ 113 w 454"/>
                <a:gd name="T35" fmla="*/ 57 h 567"/>
                <a:gd name="T36" fmla="*/ 57 w 454"/>
                <a:gd name="T37" fmla="*/ 57 h 567"/>
                <a:gd name="T38" fmla="*/ 57 w 454"/>
                <a:gd name="T39" fmla="*/ 113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54" h="567">
                  <a:moveTo>
                    <a:pt x="57" y="113"/>
                  </a:moveTo>
                  <a:lnTo>
                    <a:pt x="57" y="284"/>
                  </a:lnTo>
                  <a:lnTo>
                    <a:pt x="0" y="284"/>
                  </a:lnTo>
                  <a:lnTo>
                    <a:pt x="0" y="454"/>
                  </a:lnTo>
                  <a:lnTo>
                    <a:pt x="113" y="454"/>
                  </a:lnTo>
                  <a:lnTo>
                    <a:pt x="113" y="567"/>
                  </a:lnTo>
                  <a:lnTo>
                    <a:pt x="227" y="567"/>
                  </a:lnTo>
                  <a:lnTo>
                    <a:pt x="227" y="510"/>
                  </a:lnTo>
                  <a:lnTo>
                    <a:pt x="340" y="510"/>
                  </a:lnTo>
                  <a:lnTo>
                    <a:pt x="340" y="567"/>
                  </a:lnTo>
                  <a:lnTo>
                    <a:pt x="454" y="567"/>
                  </a:lnTo>
                  <a:lnTo>
                    <a:pt x="454" y="227"/>
                  </a:lnTo>
                  <a:lnTo>
                    <a:pt x="397" y="227"/>
                  </a:lnTo>
                  <a:lnTo>
                    <a:pt x="397" y="57"/>
                  </a:lnTo>
                  <a:lnTo>
                    <a:pt x="283" y="57"/>
                  </a:lnTo>
                  <a:lnTo>
                    <a:pt x="283" y="0"/>
                  </a:lnTo>
                  <a:lnTo>
                    <a:pt x="113" y="0"/>
                  </a:lnTo>
                  <a:lnTo>
                    <a:pt x="113" y="57"/>
                  </a:lnTo>
                  <a:lnTo>
                    <a:pt x="57" y="57"/>
                  </a:lnTo>
                  <a:lnTo>
                    <a:pt x="57" y="113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56" name="Freeform 24">
              <a:extLst>
                <a:ext uri="{FF2B5EF4-FFF2-40B4-BE49-F238E27FC236}">
                  <a16:creationId xmlns:a16="http://schemas.microsoft.com/office/drawing/2014/main" id="{84823A04-054B-43ED-8C6F-A0B8FE0EE82B}"/>
                </a:ext>
              </a:extLst>
            </p:cNvPr>
            <p:cNvSpPr>
              <a:spLocks/>
            </p:cNvSpPr>
            <p:nvPr/>
          </p:nvSpPr>
          <p:spPr bwMode="auto">
            <a:xfrm>
              <a:off x="5166" y="3704"/>
              <a:ext cx="454" cy="284"/>
            </a:xfrm>
            <a:custGeom>
              <a:avLst/>
              <a:gdLst>
                <a:gd name="T0" fmla="*/ 0 w 454"/>
                <a:gd name="T1" fmla="*/ 0 h 284"/>
                <a:gd name="T2" fmla="*/ 0 w 454"/>
                <a:gd name="T3" fmla="*/ 171 h 284"/>
                <a:gd name="T4" fmla="*/ 57 w 454"/>
                <a:gd name="T5" fmla="*/ 171 h 284"/>
                <a:gd name="T6" fmla="*/ 57 w 454"/>
                <a:gd name="T7" fmla="*/ 284 h 284"/>
                <a:gd name="T8" fmla="*/ 227 w 454"/>
                <a:gd name="T9" fmla="*/ 284 h 284"/>
                <a:gd name="T10" fmla="*/ 227 w 454"/>
                <a:gd name="T11" fmla="*/ 227 h 284"/>
                <a:gd name="T12" fmla="*/ 340 w 454"/>
                <a:gd name="T13" fmla="*/ 227 h 284"/>
                <a:gd name="T14" fmla="*/ 340 w 454"/>
                <a:gd name="T15" fmla="*/ 284 h 284"/>
                <a:gd name="T16" fmla="*/ 397 w 454"/>
                <a:gd name="T17" fmla="*/ 284 h 284"/>
                <a:gd name="T18" fmla="*/ 397 w 454"/>
                <a:gd name="T19" fmla="*/ 171 h 284"/>
                <a:gd name="T20" fmla="*/ 454 w 454"/>
                <a:gd name="T21" fmla="*/ 171 h 284"/>
                <a:gd name="T22" fmla="*/ 454 w 454"/>
                <a:gd name="T23" fmla="*/ 0 h 284"/>
                <a:gd name="T24" fmla="*/ 340 w 454"/>
                <a:gd name="T25" fmla="*/ 0 h 284"/>
                <a:gd name="T26" fmla="*/ 340 w 454"/>
                <a:gd name="T27" fmla="*/ 57 h 284"/>
                <a:gd name="T28" fmla="*/ 340 w 454"/>
                <a:gd name="T29" fmla="*/ 114 h 284"/>
                <a:gd name="T30" fmla="*/ 113 w 454"/>
                <a:gd name="T31" fmla="*/ 114 h 284"/>
                <a:gd name="T32" fmla="*/ 113 w 454"/>
                <a:gd name="T33" fmla="*/ 57 h 284"/>
                <a:gd name="T34" fmla="*/ 57 w 454"/>
                <a:gd name="T35" fmla="*/ 57 h 284"/>
                <a:gd name="T36" fmla="*/ 57 w 454"/>
                <a:gd name="T37" fmla="*/ 0 h 284"/>
                <a:gd name="T38" fmla="*/ 0 w 454"/>
                <a:gd name="T39" fmla="*/ 0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54" h="284">
                  <a:moveTo>
                    <a:pt x="0" y="0"/>
                  </a:moveTo>
                  <a:lnTo>
                    <a:pt x="0" y="171"/>
                  </a:lnTo>
                  <a:lnTo>
                    <a:pt x="57" y="171"/>
                  </a:lnTo>
                  <a:lnTo>
                    <a:pt x="57" y="284"/>
                  </a:lnTo>
                  <a:lnTo>
                    <a:pt x="227" y="284"/>
                  </a:lnTo>
                  <a:lnTo>
                    <a:pt x="227" y="227"/>
                  </a:lnTo>
                  <a:lnTo>
                    <a:pt x="340" y="227"/>
                  </a:lnTo>
                  <a:lnTo>
                    <a:pt x="340" y="284"/>
                  </a:lnTo>
                  <a:lnTo>
                    <a:pt x="397" y="284"/>
                  </a:lnTo>
                  <a:lnTo>
                    <a:pt x="397" y="171"/>
                  </a:lnTo>
                  <a:lnTo>
                    <a:pt x="454" y="171"/>
                  </a:lnTo>
                  <a:lnTo>
                    <a:pt x="454" y="0"/>
                  </a:lnTo>
                  <a:lnTo>
                    <a:pt x="340" y="0"/>
                  </a:lnTo>
                  <a:lnTo>
                    <a:pt x="340" y="57"/>
                  </a:lnTo>
                  <a:lnTo>
                    <a:pt x="340" y="114"/>
                  </a:lnTo>
                  <a:lnTo>
                    <a:pt x="113" y="114"/>
                  </a:lnTo>
                  <a:lnTo>
                    <a:pt x="113" y="57"/>
                  </a:lnTo>
                  <a:lnTo>
                    <a:pt x="57" y="57"/>
                  </a:lnTo>
                  <a:lnTo>
                    <a:pt x="5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57" name="Freeform 25">
              <a:extLst>
                <a:ext uri="{FF2B5EF4-FFF2-40B4-BE49-F238E27FC236}">
                  <a16:creationId xmlns:a16="http://schemas.microsoft.com/office/drawing/2014/main" id="{45552CFD-0712-4714-8C8D-F04C9DC70E38}"/>
                </a:ext>
              </a:extLst>
            </p:cNvPr>
            <p:cNvSpPr>
              <a:spLocks/>
            </p:cNvSpPr>
            <p:nvPr/>
          </p:nvSpPr>
          <p:spPr bwMode="auto">
            <a:xfrm>
              <a:off x="4883" y="3591"/>
              <a:ext cx="283" cy="227"/>
            </a:xfrm>
            <a:custGeom>
              <a:avLst/>
              <a:gdLst>
                <a:gd name="T0" fmla="*/ 0 w 283"/>
                <a:gd name="T1" fmla="*/ 57 h 227"/>
                <a:gd name="T2" fmla="*/ 0 w 283"/>
                <a:gd name="T3" fmla="*/ 227 h 227"/>
                <a:gd name="T4" fmla="*/ 283 w 283"/>
                <a:gd name="T5" fmla="*/ 227 h 227"/>
                <a:gd name="T6" fmla="*/ 283 w 283"/>
                <a:gd name="T7" fmla="*/ 113 h 227"/>
                <a:gd name="T8" fmla="*/ 226 w 283"/>
                <a:gd name="T9" fmla="*/ 113 h 227"/>
                <a:gd name="T10" fmla="*/ 226 w 283"/>
                <a:gd name="T11" fmla="*/ 0 h 227"/>
                <a:gd name="T12" fmla="*/ 56 w 283"/>
                <a:gd name="T13" fmla="*/ 0 h 227"/>
                <a:gd name="T14" fmla="*/ 56 w 283"/>
                <a:gd name="T15" fmla="*/ 57 h 227"/>
                <a:gd name="T16" fmla="*/ 0 w 283"/>
                <a:gd name="T17" fmla="*/ 57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3" h="227">
                  <a:moveTo>
                    <a:pt x="0" y="57"/>
                  </a:moveTo>
                  <a:lnTo>
                    <a:pt x="0" y="227"/>
                  </a:lnTo>
                  <a:lnTo>
                    <a:pt x="283" y="227"/>
                  </a:lnTo>
                  <a:lnTo>
                    <a:pt x="283" y="113"/>
                  </a:lnTo>
                  <a:lnTo>
                    <a:pt x="226" y="113"/>
                  </a:lnTo>
                  <a:lnTo>
                    <a:pt x="226" y="0"/>
                  </a:lnTo>
                  <a:lnTo>
                    <a:pt x="56" y="0"/>
                  </a:lnTo>
                  <a:lnTo>
                    <a:pt x="56" y="57"/>
                  </a:lnTo>
                  <a:lnTo>
                    <a:pt x="0" y="5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58" name="Freeform 26">
              <a:extLst>
                <a:ext uri="{FF2B5EF4-FFF2-40B4-BE49-F238E27FC236}">
                  <a16:creationId xmlns:a16="http://schemas.microsoft.com/office/drawing/2014/main" id="{CF66A2EB-2730-4054-9915-DB7F71CF0816}"/>
                </a:ext>
              </a:extLst>
            </p:cNvPr>
            <p:cNvSpPr>
              <a:spLocks/>
            </p:cNvSpPr>
            <p:nvPr/>
          </p:nvSpPr>
          <p:spPr bwMode="auto">
            <a:xfrm>
              <a:off x="4712" y="3704"/>
              <a:ext cx="567" cy="511"/>
            </a:xfrm>
            <a:custGeom>
              <a:avLst/>
              <a:gdLst>
                <a:gd name="T0" fmla="*/ 114 w 567"/>
                <a:gd name="T1" fmla="*/ 0 h 511"/>
                <a:gd name="T2" fmla="*/ 114 w 567"/>
                <a:gd name="T3" fmla="*/ 57 h 511"/>
                <a:gd name="T4" fmla="*/ 114 w 567"/>
                <a:gd name="T5" fmla="*/ 114 h 511"/>
                <a:gd name="T6" fmla="*/ 0 w 567"/>
                <a:gd name="T7" fmla="*/ 114 h 511"/>
                <a:gd name="T8" fmla="*/ 0 w 567"/>
                <a:gd name="T9" fmla="*/ 171 h 511"/>
                <a:gd name="T10" fmla="*/ 57 w 567"/>
                <a:gd name="T11" fmla="*/ 171 h 511"/>
                <a:gd name="T12" fmla="*/ 57 w 567"/>
                <a:gd name="T13" fmla="*/ 284 h 511"/>
                <a:gd name="T14" fmla="*/ 114 w 567"/>
                <a:gd name="T15" fmla="*/ 284 h 511"/>
                <a:gd name="T16" fmla="*/ 114 w 567"/>
                <a:gd name="T17" fmla="*/ 341 h 511"/>
                <a:gd name="T18" fmla="*/ 171 w 567"/>
                <a:gd name="T19" fmla="*/ 341 h 511"/>
                <a:gd name="T20" fmla="*/ 171 w 567"/>
                <a:gd name="T21" fmla="*/ 511 h 511"/>
                <a:gd name="T22" fmla="*/ 227 w 567"/>
                <a:gd name="T23" fmla="*/ 511 h 511"/>
                <a:gd name="T24" fmla="*/ 227 w 567"/>
                <a:gd name="T25" fmla="*/ 454 h 511"/>
                <a:gd name="T26" fmla="*/ 284 w 567"/>
                <a:gd name="T27" fmla="*/ 454 h 511"/>
                <a:gd name="T28" fmla="*/ 341 w 567"/>
                <a:gd name="T29" fmla="*/ 454 h 511"/>
                <a:gd name="T30" fmla="*/ 341 w 567"/>
                <a:gd name="T31" fmla="*/ 341 h 511"/>
                <a:gd name="T32" fmla="*/ 454 w 567"/>
                <a:gd name="T33" fmla="*/ 341 h 511"/>
                <a:gd name="T34" fmla="*/ 454 w 567"/>
                <a:gd name="T35" fmla="*/ 397 h 511"/>
                <a:gd name="T36" fmla="*/ 511 w 567"/>
                <a:gd name="T37" fmla="*/ 397 h 511"/>
                <a:gd name="T38" fmla="*/ 511 w 567"/>
                <a:gd name="T39" fmla="*/ 341 h 511"/>
                <a:gd name="T40" fmla="*/ 567 w 567"/>
                <a:gd name="T41" fmla="*/ 341 h 511"/>
                <a:gd name="T42" fmla="*/ 567 w 567"/>
                <a:gd name="T43" fmla="*/ 284 h 511"/>
                <a:gd name="T44" fmla="*/ 511 w 567"/>
                <a:gd name="T45" fmla="*/ 284 h 511"/>
                <a:gd name="T46" fmla="*/ 511 w 567"/>
                <a:gd name="T47" fmla="*/ 171 h 511"/>
                <a:gd name="T48" fmla="*/ 454 w 567"/>
                <a:gd name="T49" fmla="*/ 171 h 511"/>
                <a:gd name="T50" fmla="*/ 454 w 567"/>
                <a:gd name="T51" fmla="*/ 114 h 511"/>
                <a:gd name="T52" fmla="*/ 171 w 567"/>
                <a:gd name="T53" fmla="*/ 114 h 511"/>
                <a:gd name="T54" fmla="*/ 171 w 567"/>
                <a:gd name="T55" fmla="*/ 0 h 511"/>
                <a:gd name="T56" fmla="*/ 114 w 567"/>
                <a:gd name="T57" fmla="*/ 0 h 5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67" h="511">
                  <a:moveTo>
                    <a:pt x="114" y="0"/>
                  </a:moveTo>
                  <a:lnTo>
                    <a:pt x="114" y="57"/>
                  </a:lnTo>
                  <a:lnTo>
                    <a:pt x="114" y="114"/>
                  </a:lnTo>
                  <a:lnTo>
                    <a:pt x="0" y="114"/>
                  </a:lnTo>
                  <a:lnTo>
                    <a:pt x="0" y="171"/>
                  </a:lnTo>
                  <a:lnTo>
                    <a:pt x="57" y="171"/>
                  </a:lnTo>
                  <a:lnTo>
                    <a:pt x="57" y="284"/>
                  </a:lnTo>
                  <a:lnTo>
                    <a:pt x="114" y="284"/>
                  </a:lnTo>
                  <a:lnTo>
                    <a:pt x="114" y="341"/>
                  </a:lnTo>
                  <a:lnTo>
                    <a:pt x="171" y="341"/>
                  </a:lnTo>
                  <a:lnTo>
                    <a:pt x="171" y="511"/>
                  </a:lnTo>
                  <a:lnTo>
                    <a:pt x="227" y="511"/>
                  </a:lnTo>
                  <a:lnTo>
                    <a:pt x="227" y="454"/>
                  </a:lnTo>
                  <a:lnTo>
                    <a:pt x="284" y="454"/>
                  </a:lnTo>
                  <a:lnTo>
                    <a:pt x="341" y="454"/>
                  </a:lnTo>
                  <a:lnTo>
                    <a:pt x="341" y="341"/>
                  </a:lnTo>
                  <a:lnTo>
                    <a:pt x="454" y="341"/>
                  </a:lnTo>
                  <a:lnTo>
                    <a:pt x="454" y="397"/>
                  </a:lnTo>
                  <a:lnTo>
                    <a:pt x="511" y="397"/>
                  </a:lnTo>
                  <a:lnTo>
                    <a:pt x="511" y="341"/>
                  </a:lnTo>
                  <a:lnTo>
                    <a:pt x="567" y="341"/>
                  </a:lnTo>
                  <a:lnTo>
                    <a:pt x="567" y="284"/>
                  </a:lnTo>
                  <a:lnTo>
                    <a:pt x="511" y="284"/>
                  </a:lnTo>
                  <a:lnTo>
                    <a:pt x="511" y="171"/>
                  </a:lnTo>
                  <a:lnTo>
                    <a:pt x="454" y="171"/>
                  </a:lnTo>
                  <a:lnTo>
                    <a:pt x="454" y="114"/>
                  </a:lnTo>
                  <a:lnTo>
                    <a:pt x="171" y="114"/>
                  </a:lnTo>
                  <a:lnTo>
                    <a:pt x="171" y="0"/>
                  </a:lnTo>
                  <a:lnTo>
                    <a:pt x="114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59" name="Freeform 27">
              <a:extLst>
                <a:ext uri="{FF2B5EF4-FFF2-40B4-BE49-F238E27FC236}">
                  <a16:creationId xmlns:a16="http://schemas.microsoft.com/office/drawing/2014/main" id="{2BB2118C-F51F-4DF1-A702-D9F7107A9DC4}"/>
                </a:ext>
              </a:extLst>
            </p:cNvPr>
            <p:cNvSpPr>
              <a:spLocks/>
            </p:cNvSpPr>
            <p:nvPr/>
          </p:nvSpPr>
          <p:spPr bwMode="auto">
            <a:xfrm>
              <a:off x="4939" y="4045"/>
              <a:ext cx="284" cy="283"/>
            </a:xfrm>
            <a:custGeom>
              <a:avLst/>
              <a:gdLst>
                <a:gd name="T0" fmla="*/ 0 w 284"/>
                <a:gd name="T1" fmla="*/ 113 h 283"/>
                <a:gd name="T2" fmla="*/ 0 w 284"/>
                <a:gd name="T3" fmla="*/ 283 h 283"/>
                <a:gd name="T4" fmla="*/ 114 w 284"/>
                <a:gd name="T5" fmla="*/ 283 h 283"/>
                <a:gd name="T6" fmla="*/ 114 w 284"/>
                <a:gd name="T7" fmla="*/ 170 h 283"/>
                <a:gd name="T8" fmla="*/ 227 w 284"/>
                <a:gd name="T9" fmla="*/ 170 h 283"/>
                <a:gd name="T10" fmla="*/ 227 w 284"/>
                <a:gd name="T11" fmla="*/ 113 h 283"/>
                <a:gd name="T12" fmla="*/ 284 w 284"/>
                <a:gd name="T13" fmla="*/ 113 h 283"/>
                <a:gd name="T14" fmla="*/ 284 w 284"/>
                <a:gd name="T15" fmla="*/ 56 h 283"/>
                <a:gd name="T16" fmla="*/ 227 w 284"/>
                <a:gd name="T17" fmla="*/ 56 h 283"/>
                <a:gd name="T18" fmla="*/ 227 w 284"/>
                <a:gd name="T19" fmla="*/ 0 h 283"/>
                <a:gd name="T20" fmla="*/ 114 w 284"/>
                <a:gd name="T21" fmla="*/ 0 h 283"/>
                <a:gd name="T22" fmla="*/ 114 w 284"/>
                <a:gd name="T23" fmla="*/ 113 h 283"/>
                <a:gd name="T24" fmla="*/ 0 w 284"/>
                <a:gd name="T25" fmla="*/ 113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84" h="283">
                  <a:moveTo>
                    <a:pt x="0" y="113"/>
                  </a:moveTo>
                  <a:lnTo>
                    <a:pt x="0" y="283"/>
                  </a:lnTo>
                  <a:lnTo>
                    <a:pt x="114" y="283"/>
                  </a:lnTo>
                  <a:lnTo>
                    <a:pt x="114" y="170"/>
                  </a:lnTo>
                  <a:lnTo>
                    <a:pt x="227" y="170"/>
                  </a:lnTo>
                  <a:lnTo>
                    <a:pt x="227" y="113"/>
                  </a:lnTo>
                  <a:lnTo>
                    <a:pt x="284" y="113"/>
                  </a:lnTo>
                  <a:lnTo>
                    <a:pt x="284" y="56"/>
                  </a:lnTo>
                  <a:lnTo>
                    <a:pt x="227" y="56"/>
                  </a:lnTo>
                  <a:lnTo>
                    <a:pt x="227" y="0"/>
                  </a:lnTo>
                  <a:lnTo>
                    <a:pt x="114" y="0"/>
                  </a:lnTo>
                  <a:lnTo>
                    <a:pt x="114" y="113"/>
                  </a:lnTo>
                  <a:lnTo>
                    <a:pt x="0" y="113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60" name="Freeform 28">
              <a:extLst>
                <a:ext uri="{FF2B5EF4-FFF2-40B4-BE49-F238E27FC236}">
                  <a16:creationId xmlns:a16="http://schemas.microsoft.com/office/drawing/2014/main" id="{4A27FD61-CC74-4D72-A17A-E2C9D9FF672C}"/>
                </a:ext>
              </a:extLst>
            </p:cNvPr>
            <p:cNvSpPr>
              <a:spLocks/>
            </p:cNvSpPr>
            <p:nvPr/>
          </p:nvSpPr>
          <p:spPr bwMode="auto">
            <a:xfrm>
              <a:off x="5053" y="3931"/>
              <a:ext cx="680" cy="624"/>
            </a:xfrm>
            <a:custGeom>
              <a:avLst/>
              <a:gdLst>
                <a:gd name="T0" fmla="*/ 0 w 680"/>
                <a:gd name="T1" fmla="*/ 284 h 624"/>
                <a:gd name="T2" fmla="*/ 113 w 680"/>
                <a:gd name="T3" fmla="*/ 284 h 624"/>
                <a:gd name="T4" fmla="*/ 113 w 680"/>
                <a:gd name="T5" fmla="*/ 227 h 624"/>
                <a:gd name="T6" fmla="*/ 170 w 680"/>
                <a:gd name="T7" fmla="*/ 227 h 624"/>
                <a:gd name="T8" fmla="*/ 170 w 680"/>
                <a:gd name="T9" fmla="*/ 114 h 624"/>
                <a:gd name="T10" fmla="*/ 226 w 680"/>
                <a:gd name="T11" fmla="*/ 114 h 624"/>
                <a:gd name="T12" fmla="*/ 226 w 680"/>
                <a:gd name="T13" fmla="*/ 57 h 624"/>
                <a:gd name="T14" fmla="*/ 340 w 680"/>
                <a:gd name="T15" fmla="*/ 57 h 624"/>
                <a:gd name="T16" fmla="*/ 340 w 680"/>
                <a:gd name="T17" fmla="*/ 0 h 624"/>
                <a:gd name="T18" fmla="*/ 453 w 680"/>
                <a:gd name="T19" fmla="*/ 0 h 624"/>
                <a:gd name="T20" fmla="*/ 453 w 680"/>
                <a:gd name="T21" fmla="*/ 57 h 624"/>
                <a:gd name="T22" fmla="*/ 510 w 680"/>
                <a:gd name="T23" fmla="*/ 57 h 624"/>
                <a:gd name="T24" fmla="*/ 510 w 680"/>
                <a:gd name="T25" fmla="*/ 114 h 624"/>
                <a:gd name="T26" fmla="*/ 623 w 680"/>
                <a:gd name="T27" fmla="*/ 114 h 624"/>
                <a:gd name="T28" fmla="*/ 623 w 680"/>
                <a:gd name="T29" fmla="*/ 227 h 624"/>
                <a:gd name="T30" fmla="*/ 680 w 680"/>
                <a:gd name="T31" fmla="*/ 227 h 624"/>
                <a:gd name="T32" fmla="*/ 680 w 680"/>
                <a:gd name="T33" fmla="*/ 284 h 624"/>
                <a:gd name="T34" fmla="*/ 623 w 680"/>
                <a:gd name="T35" fmla="*/ 284 h 624"/>
                <a:gd name="T36" fmla="*/ 623 w 680"/>
                <a:gd name="T37" fmla="*/ 397 h 624"/>
                <a:gd name="T38" fmla="*/ 567 w 680"/>
                <a:gd name="T39" fmla="*/ 397 h 624"/>
                <a:gd name="T40" fmla="*/ 510 w 680"/>
                <a:gd name="T41" fmla="*/ 397 h 624"/>
                <a:gd name="T42" fmla="*/ 510 w 680"/>
                <a:gd name="T43" fmla="*/ 624 h 624"/>
                <a:gd name="T44" fmla="*/ 397 w 680"/>
                <a:gd name="T45" fmla="*/ 624 h 624"/>
                <a:gd name="T46" fmla="*/ 397 w 680"/>
                <a:gd name="T47" fmla="*/ 454 h 624"/>
                <a:gd name="T48" fmla="*/ 226 w 680"/>
                <a:gd name="T49" fmla="*/ 454 h 624"/>
                <a:gd name="T50" fmla="*/ 226 w 680"/>
                <a:gd name="T51" fmla="*/ 397 h 624"/>
                <a:gd name="T52" fmla="*/ 0 w 680"/>
                <a:gd name="T53" fmla="*/ 397 h 624"/>
                <a:gd name="T54" fmla="*/ 0 w 680"/>
                <a:gd name="T55" fmla="*/ 284 h 6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680" h="624">
                  <a:moveTo>
                    <a:pt x="0" y="284"/>
                  </a:moveTo>
                  <a:lnTo>
                    <a:pt x="113" y="284"/>
                  </a:lnTo>
                  <a:lnTo>
                    <a:pt x="113" y="227"/>
                  </a:lnTo>
                  <a:lnTo>
                    <a:pt x="170" y="227"/>
                  </a:lnTo>
                  <a:lnTo>
                    <a:pt x="170" y="114"/>
                  </a:lnTo>
                  <a:lnTo>
                    <a:pt x="226" y="114"/>
                  </a:lnTo>
                  <a:lnTo>
                    <a:pt x="226" y="57"/>
                  </a:lnTo>
                  <a:lnTo>
                    <a:pt x="340" y="57"/>
                  </a:lnTo>
                  <a:lnTo>
                    <a:pt x="340" y="0"/>
                  </a:lnTo>
                  <a:lnTo>
                    <a:pt x="453" y="0"/>
                  </a:lnTo>
                  <a:lnTo>
                    <a:pt x="453" y="57"/>
                  </a:lnTo>
                  <a:lnTo>
                    <a:pt x="510" y="57"/>
                  </a:lnTo>
                  <a:lnTo>
                    <a:pt x="510" y="114"/>
                  </a:lnTo>
                  <a:lnTo>
                    <a:pt x="623" y="114"/>
                  </a:lnTo>
                  <a:lnTo>
                    <a:pt x="623" y="227"/>
                  </a:lnTo>
                  <a:lnTo>
                    <a:pt x="680" y="227"/>
                  </a:lnTo>
                  <a:lnTo>
                    <a:pt x="680" y="284"/>
                  </a:lnTo>
                  <a:lnTo>
                    <a:pt x="623" y="284"/>
                  </a:lnTo>
                  <a:lnTo>
                    <a:pt x="623" y="397"/>
                  </a:lnTo>
                  <a:lnTo>
                    <a:pt x="567" y="397"/>
                  </a:lnTo>
                  <a:lnTo>
                    <a:pt x="510" y="397"/>
                  </a:lnTo>
                  <a:lnTo>
                    <a:pt x="510" y="624"/>
                  </a:lnTo>
                  <a:lnTo>
                    <a:pt x="397" y="624"/>
                  </a:lnTo>
                  <a:lnTo>
                    <a:pt x="397" y="454"/>
                  </a:lnTo>
                  <a:lnTo>
                    <a:pt x="226" y="454"/>
                  </a:lnTo>
                  <a:lnTo>
                    <a:pt x="226" y="397"/>
                  </a:lnTo>
                  <a:lnTo>
                    <a:pt x="0" y="397"/>
                  </a:lnTo>
                  <a:lnTo>
                    <a:pt x="0" y="284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61" name="Freeform 29">
              <a:extLst>
                <a:ext uri="{FF2B5EF4-FFF2-40B4-BE49-F238E27FC236}">
                  <a16:creationId xmlns:a16="http://schemas.microsoft.com/office/drawing/2014/main" id="{04CD719F-B053-47DC-9A80-B44D6FC0AC7E}"/>
                </a:ext>
              </a:extLst>
            </p:cNvPr>
            <p:cNvSpPr>
              <a:spLocks/>
            </p:cNvSpPr>
            <p:nvPr/>
          </p:nvSpPr>
          <p:spPr bwMode="auto">
            <a:xfrm>
              <a:off x="7037" y="3308"/>
              <a:ext cx="624" cy="453"/>
            </a:xfrm>
            <a:custGeom>
              <a:avLst/>
              <a:gdLst>
                <a:gd name="T0" fmla="*/ 567 w 624"/>
                <a:gd name="T1" fmla="*/ 396 h 453"/>
                <a:gd name="T2" fmla="*/ 567 w 624"/>
                <a:gd name="T3" fmla="*/ 283 h 453"/>
                <a:gd name="T4" fmla="*/ 624 w 624"/>
                <a:gd name="T5" fmla="*/ 283 h 453"/>
                <a:gd name="T6" fmla="*/ 624 w 624"/>
                <a:gd name="T7" fmla="*/ 56 h 453"/>
                <a:gd name="T8" fmla="*/ 510 w 624"/>
                <a:gd name="T9" fmla="*/ 56 h 453"/>
                <a:gd name="T10" fmla="*/ 510 w 624"/>
                <a:gd name="T11" fmla="*/ 113 h 453"/>
                <a:gd name="T12" fmla="*/ 454 w 624"/>
                <a:gd name="T13" fmla="*/ 113 h 453"/>
                <a:gd name="T14" fmla="*/ 454 w 624"/>
                <a:gd name="T15" fmla="*/ 56 h 453"/>
                <a:gd name="T16" fmla="*/ 397 w 624"/>
                <a:gd name="T17" fmla="*/ 56 h 453"/>
                <a:gd name="T18" fmla="*/ 397 w 624"/>
                <a:gd name="T19" fmla="*/ 0 h 453"/>
                <a:gd name="T20" fmla="*/ 114 w 624"/>
                <a:gd name="T21" fmla="*/ 0 h 453"/>
                <a:gd name="T22" fmla="*/ 114 w 624"/>
                <a:gd name="T23" fmla="*/ 170 h 453"/>
                <a:gd name="T24" fmla="*/ 57 w 624"/>
                <a:gd name="T25" fmla="*/ 170 h 453"/>
                <a:gd name="T26" fmla="*/ 57 w 624"/>
                <a:gd name="T27" fmla="*/ 283 h 453"/>
                <a:gd name="T28" fmla="*/ 0 w 624"/>
                <a:gd name="T29" fmla="*/ 283 h 453"/>
                <a:gd name="T30" fmla="*/ 0 w 624"/>
                <a:gd name="T31" fmla="*/ 453 h 453"/>
                <a:gd name="T32" fmla="*/ 57 w 624"/>
                <a:gd name="T33" fmla="*/ 453 h 453"/>
                <a:gd name="T34" fmla="*/ 57 w 624"/>
                <a:gd name="T35" fmla="*/ 396 h 453"/>
                <a:gd name="T36" fmla="*/ 567 w 624"/>
                <a:gd name="T37" fmla="*/ 396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624" h="453">
                  <a:moveTo>
                    <a:pt x="567" y="396"/>
                  </a:moveTo>
                  <a:lnTo>
                    <a:pt x="567" y="283"/>
                  </a:lnTo>
                  <a:lnTo>
                    <a:pt x="624" y="283"/>
                  </a:lnTo>
                  <a:lnTo>
                    <a:pt x="624" y="56"/>
                  </a:lnTo>
                  <a:lnTo>
                    <a:pt x="510" y="56"/>
                  </a:lnTo>
                  <a:lnTo>
                    <a:pt x="510" y="113"/>
                  </a:lnTo>
                  <a:lnTo>
                    <a:pt x="454" y="113"/>
                  </a:lnTo>
                  <a:lnTo>
                    <a:pt x="454" y="56"/>
                  </a:lnTo>
                  <a:lnTo>
                    <a:pt x="397" y="56"/>
                  </a:lnTo>
                  <a:lnTo>
                    <a:pt x="397" y="0"/>
                  </a:lnTo>
                  <a:lnTo>
                    <a:pt x="114" y="0"/>
                  </a:lnTo>
                  <a:lnTo>
                    <a:pt x="114" y="170"/>
                  </a:lnTo>
                  <a:lnTo>
                    <a:pt x="57" y="170"/>
                  </a:lnTo>
                  <a:lnTo>
                    <a:pt x="57" y="283"/>
                  </a:lnTo>
                  <a:lnTo>
                    <a:pt x="0" y="283"/>
                  </a:lnTo>
                  <a:lnTo>
                    <a:pt x="0" y="453"/>
                  </a:lnTo>
                  <a:lnTo>
                    <a:pt x="57" y="453"/>
                  </a:lnTo>
                  <a:lnTo>
                    <a:pt x="57" y="396"/>
                  </a:lnTo>
                  <a:lnTo>
                    <a:pt x="567" y="396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62" name="Freeform 30">
              <a:extLst>
                <a:ext uri="{FF2B5EF4-FFF2-40B4-BE49-F238E27FC236}">
                  <a16:creationId xmlns:a16="http://schemas.microsoft.com/office/drawing/2014/main" id="{4FA096D7-4E1E-44EE-989B-A566BF857D2B}"/>
                </a:ext>
              </a:extLst>
            </p:cNvPr>
            <p:cNvSpPr>
              <a:spLocks/>
            </p:cNvSpPr>
            <p:nvPr/>
          </p:nvSpPr>
          <p:spPr bwMode="auto">
            <a:xfrm>
              <a:off x="5279" y="2400"/>
              <a:ext cx="567" cy="681"/>
            </a:xfrm>
            <a:custGeom>
              <a:avLst/>
              <a:gdLst>
                <a:gd name="T0" fmla="*/ 341 w 567"/>
                <a:gd name="T1" fmla="*/ 57 h 681"/>
                <a:gd name="T2" fmla="*/ 454 w 567"/>
                <a:gd name="T3" fmla="*/ 57 h 681"/>
                <a:gd name="T4" fmla="*/ 454 w 567"/>
                <a:gd name="T5" fmla="*/ 0 h 681"/>
                <a:gd name="T6" fmla="*/ 567 w 567"/>
                <a:gd name="T7" fmla="*/ 0 h 681"/>
                <a:gd name="T8" fmla="*/ 567 w 567"/>
                <a:gd name="T9" fmla="*/ 170 h 681"/>
                <a:gd name="T10" fmla="*/ 511 w 567"/>
                <a:gd name="T11" fmla="*/ 170 h 681"/>
                <a:gd name="T12" fmla="*/ 511 w 567"/>
                <a:gd name="T13" fmla="*/ 227 h 681"/>
                <a:gd name="T14" fmla="*/ 397 w 567"/>
                <a:gd name="T15" fmla="*/ 227 h 681"/>
                <a:gd name="T16" fmla="*/ 397 w 567"/>
                <a:gd name="T17" fmla="*/ 397 h 681"/>
                <a:gd name="T18" fmla="*/ 341 w 567"/>
                <a:gd name="T19" fmla="*/ 397 h 681"/>
                <a:gd name="T20" fmla="*/ 341 w 567"/>
                <a:gd name="T21" fmla="*/ 567 h 681"/>
                <a:gd name="T22" fmla="*/ 397 w 567"/>
                <a:gd name="T23" fmla="*/ 567 h 681"/>
                <a:gd name="T24" fmla="*/ 397 w 567"/>
                <a:gd name="T25" fmla="*/ 624 h 681"/>
                <a:gd name="T26" fmla="*/ 284 w 567"/>
                <a:gd name="T27" fmla="*/ 624 h 681"/>
                <a:gd name="T28" fmla="*/ 284 w 567"/>
                <a:gd name="T29" fmla="*/ 681 h 681"/>
                <a:gd name="T30" fmla="*/ 227 w 567"/>
                <a:gd name="T31" fmla="*/ 681 h 681"/>
                <a:gd name="T32" fmla="*/ 227 w 567"/>
                <a:gd name="T33" fmla="*/ 624 h 681"/>
                <a:gd name="T34" fmla="*/ 57 w 567"/>
                <a:gd name="T35" fmla="*/ 624 h 681"/>
                <a:gd name="T36" fmla="*/ 57 w 567"/>
                <a:gd name="T37" fmla="*/ 567 h 681"/>
                <a:gd name="T38" fmla="*/ 114 w 567"/>
                <a:gd name="T39" fmla="*/ 567 h 681"/>
                <a:gd name="T40" fmla="*/ 114 w 567"/>
                <a:gd name="T41" fmla="*/ 511 h 681"/>
                <a:gd name="T42" fmla="*/ 0 w 567"/>
                <a:gd name="T43" fmla="*/ 511 h 681"/>
                <a:gd name="T44" fmla="*/ 0 w 567"/>
                <a:gd name="T45" fmla="*/ 397 h 681"/>
                <a:gd name="T46" fmla="*/ 114 w 567"/>
                <a:gd name="T47" fmla="*/ 397 h 681"/>
                <a:gd name="T48" fmla="*/ 114 w 567"/>
                <a:gd name="T49" fmla="*/ 340 h 681"/>
                <a:gd name="T50" fmla="*/ 171 w 567"/>
                <a:gd name="T51" fmla="*/ 340 h 681"/>
                <a:gd name="T52" fmla="*/ 171 w 567"/>
                <a:gd name="T53" fmla="*/ 227 h 681"/>
                <a:gd name="T54" fmla="*/ 227 w 567"/>
                <a:gd name="T55" fmla="*/ 227 h 681"/>
                <a:gd name="T56" fmla="*/ 227 w 567"/>
                <a:gd name="T57" fmla="*/ 114 h 681"/>
                <a:gd name="T58" fmla="*/ 341 w 567"/>
                <a:gd name="T59" fmla="*/ 114 h 681"/>
                <a:gd name="T60" fmla="*/ 341 w 567"/>
                <a:gd name="T61" fmla="*/ 57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567" h="681">
                  <a:moveTo>
                    <a:pt x="341" y="57"/>
                  </a:moveTo>
                  <a:lnTo>
                    <a:pt x="454" y="57"/>
                  </a:lnTo>
                  <a:lnTo>
                    <a:pt x="454" y="0"/>
                  </a:lnTo>
                  <a:lnTo>
                    <a:pt x="567" y="0"/>
                  </a:lnTo>
                  <a:lnTo>
                    <a:pt x="567" y="170"/>
                  </a:lnTo>
                  <a:lnTo>
                    <a:pt x="511" y="170"/>
                  </a:lnTo>
                  <a:lnTo>
                    <a:pt x="511" y="227"/>
                  </a:lnTo>
                  <a:lnTo>
                    <a:pt x="397" y="227"/>
                  </a:lnTo>
                  <a:lnTo>
                    <a:pt x="397" y="397"/>
                  </a:lnTo>
                  <a:lnTo>
                    <a:pt x="341" y="397"/>
                  </a:lnTo>
                  <a:lnTo>
                    <a:pt x="341" y="567"/>
                  </a:lnTo>
                  <a:lnTo>
                    <a:pt x="397" y="567"/>
                  </a:lnTo>
                  <a:lnTo>
                    <a:pt x="397" y="624"/>
                  </a:lnTo>
                  <a:lnTo>
                    <a:pt x="284" y="624"/>
                  </a:lnTo>
                  <a:lnTo>
                    <a:pt x="284" y="681"/>
                  </a:lnTo>
                  <a:lnTo>
                    <a:pt x="227" y="681"/>
                  </a:lnTo>
                  <a:lnTo>
                    <a:pt x="227" y="624"/>
                  </a:lnTo>
                  <a:lnTo>
                    <a:pt x="57" y="624"/>
                  </a:lnTo>
                  <a:lnTo>
                    <a:pt x="57" y="567"/>
                  </a:lnTo>
                  <a:lnTo>
                    <a:pt x="114" y="567"/>
                  </a:lnTo>
                  <a:lnTo>
                    <a:pt x="114" y="511"/>
                  </a:lnTo>
                  <a:lnTo>
                    <a:pt x="0" y="511"/>
                  </a:lnTo>
                  <a:lnTo>
                    <a:pt x="0" y="397"/>
                  </a:lnTo>
                  <a:lnTo>
                    <a:pt x="114" y="397"/>
                  </a:lnTo>
                  <a:lnTo>
                    <a:pt x="114" y="340"/>
                  </a:lnTo>
                  <a:lnTo>
                    <a:pt x="171" y="340"/>
                  </a:lnTo>
                  <a:lnTo>
                    <a:pt x="171" y="227"/>
                  </a:lnTo>
                  <a:lnTo>
                    <a:pt x="227" y="227"/>
                  </a:lnTo>
                  <a:lnTo>
                    <a:pt x="227" y="114"/>
                  </a:lnTo>
                  <a:lnTo>
                    <a:pt x="341" y="114"/>
                  </a:lnTo>
                  <a:lnTo>
                    <a:pt x="341" y="5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63" name="Freeform 31">
              <a:extLst>
                <a:ext uri="{FF2B5EF4-FFF2-40B4-BE49-F238E27FC236}">
                  <a16:creationId xmlns:a16="http://schemas.microsoft.com/office/drawing/2014/main" id="{AE9C3B33-9425-4AF5-9D3A-FCB70A76842B}"/>
                </a:ext>
              </a:extLst>
            </p:cNvPr>
            <p:cNvSpPr>
              <a:spLocks/>
            </p:cNvSpPr>
            <p:nvPr/>
          </p:nvSpPr>
          <p:spPr bwMode="auto">
            <a:xfrm>
              <a:off x="4542" y="3988"/>
              <a:ext cx="397" cy="340"/>
            </a:xfrm>
            <a:custGeom>
              <a:avLst/>
              <a:gdLst>
                <a:gd name="T0" fmla="*/ 227 w 397"/>
                <a:gd name="T1" fmla="*/ 0 h 340"/>
                <a:gd name="T2" fmla="*/ 0 w 397"/>
                <a:gd name="T3" fmla="*/ 0 h 340"/>
                <a:gd name="T4" fmla="*/ 0 w 397"/>
                <a:gd name="T5" fmla="*/ 57 h 340"/>
                <a:gd name="T6" fmla="*/ 57 w 397"/>
                <a:gd name="T7" fmla="*/ 57 h 340"/>
                <a:gd name="T8" fmla="*/ 57 w 397"/>
                <a:gd name="T9" fmla="*/ 113 h 340"/>
                <a:gd name="T10" fmla="*/ 170 w 397"/>
                <a:gd name="T11" fmla="*/ 113 h 340"/>
                <a:gd name="T12" fmla="*/ 170 w 397"/>
                <a:gd name="T13" fmla="*/ 283 h 340"/>
                <a:gd name="T14" fmla="*/ 227 w 397"/>
                <a:gd name="T15" fmla="*/ 283 h 340"/>
                <a:gd name="T16" fmla="*/ 227 w 397"/>
                <a:gd name="T17" fmla="*/ 340 h 340"/>
                <a:gd name="T18" fmla="*/ 397 w 397"/>
                <a:gd name="T19" fmla="*/ 340 h 340"/>
                <a:gd name="T20" fmla="*/ 397 w 397"/>
                <a:gd name="T21" fmla="*/ 227 h 340"/>
                <a:gd name="T22" fmla="*/ 341 w 397"/>
                <a:gd name="T23" fmla="*/ 227 h 340"/>
                <a:gd name="T24" fmla="*/ 341 w 397"/>
                <a:gd name="T25" fmla="*/ 57 h 340"/>
                <a:gd name="T26" fmla="*/ 284 w 397"/>
                <a:gd name="T27" fmla="*/ 57 h 340"/>
                <a:gd name="T28" fmla="*/ 284 w 397"/>
                <a:gd name="T29" fmla="*/ 0 h 340"/>
                <a:gd name="T30" fmla="*/ 227 w 397"/>
                <a:gd name="T31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97" h="340">
                  <a:moveTo>
                    <a:pt x="227" y="0"/>
                  </a:moveTo>
                  <a:lnTo>
                    <a:pt x="0" y="0"/>
                  </a:lnTo>
                  <a:lnTo>
                    <a:pt x="0" y="57"/>
                  </a:lnTo>
                  <a:lnTo>
                    <a:pt x="57" y="57"/>
                  </a:lnTo>
                  <a:lnTo>
                    <a:pt x="57" y="113"/>
                  </a:lnTo>
                  <a:lnTo>
                    <a:pt x="170" y="113"/>
                  </a:lnTo>
                  <a:lnTo>
                    <a:pt x="170" y="283"/>
                  </a:lnTo>
                  <a:lnTo>
                    <a:pt x="227" y="283"/>
                  </a:lnTo>
                  <a:lnTo>
                    <a:pt x="227" y="340"/>
                  </a:lnTo>
                  <a:lnTo>
                    <a:pt x="397" y="340"/>
                  </a:lnTo>
                  <a:lnTo>
                    <a:pt x="397" y="227"/>
                  </a:lnTo>
                  <a:lnTo>
                    <a:pt x="341" y="227"/>
                  </a:lnTo>
                  <a:lnTo>
                    <a:pt x="341" y="57"/>
                  </a:lnTo>
                  <a:lnTo>
                    <a:pt x="284" y="57"/>
                  </a:lnTo>
                  <a:lnTo>
                    <a:pt x="284" y="0"/>
                  </a:lnTo>
                  <a:lnTo>
                    <a:pt x="227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64" name="Freeform 32">
              <a:extLst>
                <a:ext uri="{FF2B5EF4-FFF2-40B4-BE49-F238E27FC236}">
                  <a16:creationId xmlns:a16="http://schemas.microsoft.com/office/drawing/2014/main" id="{F5B33174-5CBE-424D-B4DB-7AFE982FA8D7}"/>
                </a:ext>
              </a:extLst>
            </p:cNvPr>
            <p:cNvSpPr>
              <a:spLocks/>
            </p:cNvSpPr>
            <p:nvPr/>
          </p:nvSpPr>
          <p:spPr bwMode="auto">
            <a:xfrm>
              <a:off x="4032" y="3648"/>
              <a:ext cx="1191" cy="1247"/>
            </a:xfrm>
            <a:custGeom>
              <a:avLst/>
              <a:gdLst>
                <a:gd name="T0" fmla="*/ 1191 w 1191"/>
                <a:gd name="T1" fmla="*/ 680 h 1247"/>
                <a:gd name="T2" fmla="*/ 737 w 1191"/>
                <a:gd name="T3" fmla="*/ 680 h 1247"/>
                <a:gd name="T4" fmla="*/ 737 w 1191"/>
                <a:gd name="T5" fmla="*/ 623 h 1247"/>
                <a:gd name="T6" fmla="*/ 680 w 1191"/>
                <a:gd name="T7" fmla="*/ 623 h 1247"/>
                <a:gd name="T8" fmla="*/ 680 w 1191"/>
                <a:gd name="T9" fmla="*/ 453 h 1247"/>
                <a:gd name="T10" fmla="*/ 567 w 1191"/>
                <a:gd name="T11" fmla="*/ 453 h 1247"/>
                <a:gd name="T12" fmla="*/ 567 w 1191"/>
                <a:gd name="T13" fmla="*/ 397 h 1247"/>
                <a:gd name="T14" fmla="*/ 510 w 1191"/>
                <a:gd name="T15" fmla="*/ 397 h 1247"/>
                <a:gd name="T16" fmla="*/ 510 w 1191"/>
                <a:gd name="T17" fmla="*/ 340 h 1247"/>
                <a:gd name="T18" fmla="*/ 737 w 1191"/>
                <a:gd name="T19" fmla="*/ 340 h 1247"/>
                <a:gd name="T20" fmla="*/ 737 w 1191"/>
                <a:gd name="T21" fmla="*/ 227 h 1247"/>
                <a:gd name="T22" fmla="*/ 680 w 1191"/>
                <a:gd name="T23" fmla="*/ 227 h 1247"/>
                <a:gd name="T24" fmla="*/ 680 w 1191"/>
                <a:gd name="T25" fmla="*/ 170 h 1247"/>
                <a:gd name="T26" fmla="*/ 454 w 1191"/>
                <a:gd name="T27" fmla="*/ 170 h 1247"/>
                <a:gd name="T28" fmla="*/ 454 w 1191"/>
                <a:gd name="T29" fmla="*/ 113 h 1247"/>
                <a:gd name="T30" fmla="*/ 340 w 1191"/>
                <a:gd name="T31" fmla="*/ 113 h 1247"/>
                <a:gd name="T32" fmla="*/ 340 w 1191"/>
                <a:gd name="T33" fmla="*/ 56 h 1247"/>
                <a:gd name="T34" fmla="*/ 113 w 1191"/>
                <a:gd name="T35" fmla="*/ 56 h 1247"/>
                <a:gd name="T36" fmla="*/ 113 w 1191"/>
                <a:gd name="T37" fmla="*/ 0 h 1247"/>
                <a:gd name="T38" fmla="*/ 0 w 1191"/>
                <a:gd name="T39" fmla="*/ 0 h 1247"/>
                <a:gd name="T40" fmla="*/ 0 w 1191"/>
                <a:gd name="T41" fmla="*/ 170 h 1247"/>
                <a:gd name="T42" fmla="*/ 57 w 1191"/>
                <a:gd name="T43" fmla="*/ 170 h 1247"/>
                <a:gd name="T44" fmla="*/ 113 w 1191"/>
                <a:gd name="T45" fmla="*/ 170 h 1247"/>
                <a:gd name="T46" fmla="*/ 113 w 1191"/>
                <a:gd name="T47" fmla="*/ 283 h 1247"/>
                <a:gd name="T48" fmla="*/ 227 w 1191"/>
                <a:gd name="T49" fmla="*/ 283 h 1247"/>
                <a:gd name="T50" fmla="*/ 227 w 1191"/>
                <a:gd name="T51" fmla="*/ 340 h 1247"/>
                <a:gd name="T52" fmla="*/ 284 w 1191"/>
                <a:gd name="T53" fmla="*/ 340 h 1247"/>
                <a:gd name="T54" fmla="*/ 284 w 1191"/>
                <a:gd name="T55" fmla="*/ 397 h 1247"/>
                <a:gd name="T56" fmla="*/ 340 w 1191"/>
                <a:gd name="T57" fmla="*/ 397 h 1247"/>
                <a:gd name="T58" fmla="*/ 340 w 1191"/>
                <a:gd name="T59" fmla="*/ 453 h 1247"/>
                <a:gd name="T60" fmla="*/ 397 w 1191"/>
                <a:gd name="T61" fmla="*/ 453 h 1247"/>
                <a:gd name="T62" fmla="*/ 397 w 1191"/>
                <a:gd name="T63" fmla="*/ 623 h 1247"/>
                <a:gd name="T64" fmla="*/ 284 w 1191"/>
                <a:gd name="T65" fmla="*/ 623 h 1247"/>
                <a:gd name="T66" fmla="*/ 284 w 1191"/>
                <a:gd name="T67" fmla="*/ 737 h 1247"/>
                <a:gd name="T68" fmla="*/ 227 w 1191"/>
                <a:gd name="T69" fmla="*/ 737 h 1247"/>
                <a:gd name="T70" fmla="*/ 227 w 1191"/>
                <a:gd name="T71" fmla="*/ 794 h 1247"/>
                <a:gd name="T72" fmla="*/ 113 w 1191"/>
                <a:gd name="T73" fmla="*/ 794 h 1247"/>
                <a:gd name="T74" fmla="*/ 113 w 1191"/>
                <a:gd name="T75" fmla="*/ 850 h 1247"/>
                <a:gd name="T76" fmla="*/ 227 w 1191"/>
                <a:gd name="T77" fmla="*/ 850 h 1247"/>
                <a:gd name="T78" fmla="*/ 227 w 1191"/>
                <a:gd name="T79" fmla="*/ 907 h 1247"/>
                <a:gd name="T80" fmla="*/ 284 w 1191"/>
                <a:gd name="T81" fmla="*/ 907 h 1247"/>
                <a:gd name="T82" fmla="*/ 284 w 1191"/>
                <a:gd name="T83" fmla="*/ 964 h 1247"/>
                <a:gd name="T84" fmla="*/ 340 w 1191"/>
                <a:gd name="T85" fmla="*/ 964 h 1247"/>
                <a:gd name="T86" fmla="*/ 340 w 1191"/>
                <a:gd name="T87" fmla="*/ 1190 h 1247"/>
                <a:gd name="T88" fmla="*/ 567 w 1191"/>
                <a:gd name="T89" fmla="*/ 1190 h 1247"/>
                <a:gd name="T90" fmla="*/ 567 w 1191"/>
                <a:gd name="T91" fmla="*/ 1247 h 1247"/>
                <a:gd name="T92" fmla="*/ 624 w 1191"/>
                <a:gd name="T93" fmla="*/ 1247 h 1247"/>
                <a:gd name="T94" fmla="*/ 624 w 1191"/>
                <a:gd name="T95" fmla="*/ 1190 h 1247"/>
                <a:gd name="T96" fmla="*/ 794 w 1191"/>
                <a:gd name="T97" fmla="*/ 1190 h 1247"/>
                <a:gd name="T98" fmla="*/ 794 w 1191"/>
                <a:gd name="T99" fmla="*/ 1134 h 1247"/>
                <a:gd name="T100" fmla="*/ 851 w 1191"/>
                <a:gd name="T101" fmla="*/ 1134 h 1247"/>
                <a:gd name="T102" fmla="*/ 851 w 1191"/>
                <a:gd name="T103" fmla="*/ 1020 h 1247"/>
                <a:gd name="T104" fmla="*/ 964 w 1191"/>
                <a:gd name="T105" fmla="*/ 1020 h 1247"/>
                <a:gd name="T106" fmla="*/ 964 w 1191"/>
                <a:gd name="T107" fmla="*/ 907 h 1247"/>
                <a:gd name="T108" fmla="*/ 1077 w 1191"/>
                <a:gd name="T109" fmla="*/ 907 h 1247"/>
                <a:gd name="T110" fmla="*/ 1077 w 1191"/>
                <a:gd name="T111" fmla="*/ 794 h 1247"/>
                <a:gd name="T112" fmla="*/ 1134 w 1191"/>
                <a:gd name="T113" fmla="*/ 794 h 1247"/>
                <a:gd name="T114" fmla="*/ 1134 w 1191"/>
                <a:gd name="T115" fmla="*/ 737 h 1247"/>
                <a:gd name="T116" fmla="*/ 1191 w 1191"/>
                <a:gd name="T117" fmla="*/ 737 h 1247"/>
                <a:gd name="T118" fmla="*/ 1191 w 1191"/>
                <a:gd name="T119" fmla="*/ 680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191" h="1247">
                  <a:moveTo>
                    <a:pt x="1191" y="680"/>
                  </a:moveTo>
                  <a:lnTo>
                    <a:pt x="737" y="680"/>
                  </a:lnTo>
                  <a:lnTo>
                    <a:pt x="737" y="623"/>
                  </a:lnTo>
                  <a:lnTo>
                    <a:pt x="680" y="623"/>
                  </a:lnTo>
                  <a:lnTo>
                    <a:pt x="680" y="453"/>
                  </a:lnTo>
                  <a:lnTo>
                    <a:pt x="567" y="453"/>
                  </a:lnTo>
                  <a:lnTo>
                    <a:pt x="567" y="397"/>
                  </a:lnTo>
                  <a:lnTo>
                    <a:pt x="510" y="397"/>
                  </a:lnTo>
                  <a:lnTo>
                    <a:pt x="510" y="340"/>
                  </a:lnTo>
                  <a:lnTo>
                    <a:pt x="737" y="340"/>
                  </a:lnTo>
                  <a:lnTo>
                    <a:pt x="737" y="227"/>
                  </a:lnTo>
                  <a:lnTo>
                    <a:pt x="680" y="227"/>
                  </a:lnTo>
                  <a:lnTo>
                    <a:pt x="680" y="170"/>
                  </a:lnTo>
                  <a:lnTo>
                    <a:pt x="454" y="170"/>
                  </a:lnTo>
                  <a:lnTo>
                    <a:pt x="454" y="113"/>
                  </a:lnTo>
                  <a:lnTo>
                    <a:pt x="340" y="113"/>
                  </a:lnTo>
                  <a:lnTo>
                    <a:pt x="340" y="56"/>
                  </a:lnTo>
                  <a:lnTo>
                    <a:pt x="113" y="56"/>
                  </a:lnTo>
                  <a:lnTo>
                    <a:pt x="113" y="0"/>
                  </a:lnTo>
                  <a:lnTo>
                    <a:pt x="0" y="0"/>
                  </a:lnTo>
                  <a:lnTo>
                    <a:pt x="0" y="170"/>
                  </a:lnTo>
                  <a:lnTo>
                    <a:pt x="57" y="170"/>
                  </a:lnTo>
                  <a:lnTo>
                    <a:pt x="113" y="170"/>
                  </a:lnTo>
                  <a:lnTo>
                    <a:pt x="113" y="283"/>
                  </a:lnTo>
                  <a:lnTo>
                    <a:pt x="227" y="283"/>
                  </a:lnTo>
                  <a:lnTo>
                    <a:pt x="227" y="340"/>
                  </a:lnTo>
                  <a:lnTo>
                    <a:pt x="284" y="340"/>
                  </a:lnTo>
                  <a:lnTo>
                    <a:pt x="284" y="397"/>
                  </a:lnTo>
                  <a:lnTo>
                    <a:pt x="340" y="397"/>
                  </a:lnTo>
                  <a:lnTo>
                    <a:pt x="340" y="453"/>
                  </a:lnTo>
                  <a:lnTo>
                    <a:pt x="397" y="453"/>
                  </a:lnTo>
                  <a:lnTo>
                    <a:pt x="397" y="623"/>
                  </a:lnTo>
                  <a:lnTo>
                    <a:pt x="284" y="623"/>
                  </a:lnTo>
                  <a:lnTo>
                    <a:pt x="284" y="737"/>
                  </a:lnTo>
                  <a:lnTo>
                    <a:pt x="227" y="737"/>
                  </a:lnTo>
                  <a:lnTo>
                    <a:pt x="227" y="794"/>
                  </a:lnTo>
                  <a:lnTo>
                    <a:pt x="113" y="794"/>
                  </a:lnTo>
                  <a:lnTo>
                    <a:pt x="113" y="850"/>
                  </a:lnTo>
                  <a:lnTo>
                    <a:pt x="227" y="850"/>
                  </a:lnTo>
                  <a:lnTo>
                    <a:pt x="227" y="907"/>
                  </a:lnTo>
                  <a:lnTo>
                    <a:pt x="284" y="907"/>
                  </a:lnTo>
                  <a:lnTo>
                    <a:pt x="284" y="964"/>
                  </a:lnTo>
                  <a:lnTo>
                    <a:pt x="340" y="964"/>
                  </a:lnTo>
                  <a:lnTo>
                    <a:pt x="340" y="1190"/>
                  </a:lnTo>
                  <a:lnTo>
                    <a:pt x="567" y="1190"/>
                  </a:lnTo>
                  <a:lnTo>
                    <a:pt x="567" y="1247"/>
                  </a:lnTo>
                  <a:lnTo>
                    <a:pt x="624" y="1247"/>
                  </a:lnTo>
                  <a:lnTo>
                    <a:pt x="624" y="1190"/>
                  </a:lnTo>
                  <a:lnTo>
                    <a:pt x="794" y="1190"/>
                  </a:lnTo>
                  <a:lnTo>
                    <a:pt x="794" y="1134"/>
                  </a:lnTo>
                  <a:lnTo>
                    <a:pt x="851" y="1134"/>
                  </a:lnTo>
                  <a:lnTo>
                    <a:pt x="851" y="1020"/>
                  </a:lnTo>
                  <a:lnTo>
                    <a:pt x="964" y="1020"/>
                  </a:lnTo>
                  <a:lnTo>
                    <a:pt x="964" y="907"/>
                  </a:lnTo>
                  <a:lnTo>
                    <a:pt x="1077" y="907"/>
                  </a:lnTo>
                  <a:lnTo>
                    <a:pt x="1077" y="794"/>
                  </a:lnTo>
                  <a:lnTo>
                    <a:pt x="1134" y="794"/>
                  </a:lnTo>
                  <a:lnTo>
                    <a:pt x="1134" y="737"/>
                  </a:lnTo>
                  <a:lnTo>
                    <a:pt x="1191" y="737"/>
                  </a:lnTo>
                  <a:lnTo>
                    <a:pt x="1191" y="68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65" name="Freeform 33">
              <a:extLst>
                <a:ext uri="{FF2B5EF4-FFF2-40B4-BE49-F238E27FC236}">
                  <a16:creationId xmlns:a16="http://schemas.microsoft.com/office/drawing/2014/main" id="{903CEFB5-87C8-4576-AB82-29E5E87CF381}"/>
                </a:ext>
              </a:extLst>
            </p:cNvPr>
            <p:cNvSpPr>
              <a:spLocks/>
            </p:cNvSpPr>
            <p:nvPr/>
          </p:nvSpPr>
          <p:spPr bwMode="auto">
            <a:xfrm>
              <a:off x="3465" y="3704"/>
              <a:ext cx="964" cy="738"/>
            </a:xfrm>
            <a:custGeom>
              <a:avLst/>
              <a:gdLst>
                <a:gd name="T0" fmla="*/ 794 w 964"/>
                <a:gd name="T1" fmla="*/ 738 h 738"/>
                <a:gd name="T2" fmla="*/ 624 w 964"/>
                <a:gd name="T3" fmla="*/ 738 h 738"/>
                <a:gd name="T4" fmla="*/ 624 w 964"/>
                <a:gd name="T5" fmla="*/ 681 h 738"/>
                <a:gd name="T6" fmla="*/ 567 w 964"/>
                <a:gd name="T7" fmla="*/ 681 h 738"/>
                <a:gd name="T8" fmla="*/ 510 w 964"/>
                <a:gd name="T9" fmla="*/ 681 h 738"/>
                <a:gd name="T10" fmla="*/ 510 w 964"/>
                <a:gd name="T11" fmla="*/ 624 h 738"/>
                <a:gd name="T12" fmla="*/ 397 w 964"/>
                <a:gd name="T13" fmla="*/ 624 h 738"/>
                <a:gd name="T14" fmla="*/ 397 w 964"/>
                <a:gd name="T15" fmla="*/ 567 h 738"/>
                <a:gd name="T16" fmla="*/ 227 w 964"/>
                <a:gd name="T17" fmla="*/ 567 h 738"/>
                <a:gd name="T18" fmla="*/ 227 w 964"/>
                <a:gd name="T19" fmla="*/ 511 h 738"/>
                <a:gd name="T20" fmla="*/ 57 w 964"/>
                <a:gd name="T21" fmla="*/ 511 h 738"/>
                <a:gd name="T22" fmla="*/ 57 w 964"/>
                <a:gd name="T23" fmla="*/ 454 h 738"/>
                <a:gd name="T24" fmla="*/ 0 w 964"/>
                <a:gd name="T25" fmla="*/ 454 h 738"/>
                <a:gd name="T26" fmla="*/ 0 w 964"/>
                <a:gd name="T27" fmla="*/ 284 h 738"/>
                <a:gd name="T28" fmla="*/ 57 w 964"/>
                <a:gd name="T29" fmla="*/ 284 h 738"/>
                <a:gd name="T30" fmla="*/ 57 w 964"/>
                <a:gd name="T31" fmla="*/ 227 h 738"/>
                <a:gd name="T32" fmla="*/ 340 w 964"/>
                <a:gd name="T33" fmla="*/ 227 h 738"/>
                <a:gd name="T34" fmla="*/ 340 w 964"/>
                <a:gd name="T35" fmla="*/ 171 h 738"/>
                <a:gd name="T36" fmla="*/ 454 w 964"/>
                <a:gd name="T37" fmla="*/ 171 h 738"/>
                <a:gd name="T38" fmla="*/ 454 w 964"/>
                <a:gd name="T39" fmla="*/ 57 h 738"/>
                <a:gd name="T40" fmla="*/ 510 w 964"/>
                <a:gd name="T41" fmla="*/ 57 h 738"/>
                <a:gd name="T42" fmla="*/ 510 w 964"/>
                <a:gd name="T43" fmla="*/ 0 h 738"/>
                <a:gd name="T44" fmla="*/ 567 w 964"/>
                <a:gd name="T45" fmla="*/ 0 h 738"/>
                <a:gd name="T46" fmla="*/ 567 w 964"/>
                <a:gd name="T47" fmla="*/ 114 h 738"/>
                <a:gd name="T48" fmla="*/ 680 w 964"/>
                <a:gd name="T49" fmla="*/ 114 h 738"/>
                <a:gd name="T50" fmla="*/ 680 w 964"/>
                <a:gd name="T51" fmla="*/ 227 h 738"/>
                <a:gd name="T52" fmla="*/ 794 w 964"/>
                <a:gd name="T53" fmla="*/ 227 h 738"/>
                <a:gd name="T54" fmla="*/ 794 w 964"/>
                <a:gd name="T55" fmla="*/ 284 h 738"/>
                <a:gd name="T56" fmla="*/ 851 w 964"/>
                <a:gd name="T57" fmla="*/ 284 h 738"/>
                <a:gd name="T58" fmla="*/ 851 w 964"/>
                <a:gd name="T59" fmla="*/ 341 h 738"/>
                <a:gd name="T60" fmla="*/ 907 w 964"/>
                <a:gd name="T61" fmla="*/ 341 h 738"/>
                <a:gd name="T62" fmla="*/ 907 w 964"/>
                <a:gd name="T63" fmla="*/ 397 h 738"/>
                <a:gd name="T64" fmla="*/ 964 w 964"/>
                <a:gd name="T65" fmla="*/ 397 h 738"/>
                <a:gd name="T66" fmla="*/ 964 w 964"/>
                <a:gd name="T67" fmla="*/ 567 h 738"/>
                <a:gd name="T68" fmla="*/ 851 w 964"/>
                <a:gd name="T69" fmla="*/ 567 h 738"/>
                <a:gd name="T70" fmla="*/ 851 w 964"/>
                <a:gd name="T71" fmla="*/ 681 h 738"/>
                <a:gd name="T72" fmla="*/ 794 w 964"/>
                <a:gd name="T73" fmla="*/ 681 h 738"/>
                <a:gd name="T74" fmla="*/ 794 w 964"/>
                <a:gd name="T75" fmla="*/ 738 h 7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964" h="738">
                  <a:moveTo>
                    <a:pt x="794" y="738"/>
                  </a:moveTo>
                  <a:lnTo>
                    <a:pt x="624" y="738"/>
                  </a:lnTo>
                  <a:lnTo>
                    <a:pt x="624" y="681"/>
                  </a:lnTo>
                  <a:lnTo>
                    <a:pt x="567" y="681"/>
                  </a:lnTo>
                  <a:lnTo>
                    <a:pt x="510" y="681"/>
                  </a:lnTo>
                  <a:lnTo>
                    <a:pt x="510" y="624"/>
                  </a:lnTo>
                  <a:lnTo>
                    <a:pt x="397" y="624"/>
                  </a:lnTo>
                  <a:lnTo>
                    <a:pt x="397" y="567"/>
                  </a:lnTo>
                  <a:lnTo>
                    <a:pt x="227" y="567"/>
                  </a:lnTo>
                  <a:lnTo>
                    <a:pt x="227" y="511"/>
                  </a:lnTo>
                  <a:lnTo>
                    <a:pt x="57" y="511"/>
                  </a:lnTo>
                  <a:lnTo>
                    <a:pt x="57" y="454"/>
                  </a:lnTo>
                  <a:lnTo>
                    <a:pt x="0" y="454"/>
                  </a:lnTo>
                  <a:lnTo>
                    <a:pt x="0" y="284"/>
                  </a:lnTo>
                  <a:lnTo>
                    <a:pt x="57" y="284"/>
                  </a:lnTo>
                  <a:lnTo>
                    <a:pt x="57" y="227"/>
                  </a:lnTo>
                  <a:lnTo>
                    <a:pt x="340" y="227"/>
                  </a:lnTo>
                  <a:lnTo>
                    <a:pt x="340" y="171"/>
                  </a:lnTo>
                  <a:lnTo>
                    <a:pt x="454" y="171"/>
                  </a:lnTo>
                  <a:lnTo>
                    <a:pt x="454" y="57"/>
                  </a:lnTo>
                  <a:lnTo>
                    <a:pt x="510" y="57"/>
                  </a:lnTo>
                  <a:lnTo>
                    <a:pt x="510" y="0"/>
                  </a:lnTo>
                  <a:lnTo>
                    <a:pt x="567" y="0"/>
                  </a:lnTo>
                  <a:lnTo>
                    <a:pt x="567" y="114"/>
                  </a:lnTo>
                  <a:lnTo>
                    <a:pt x="680" y="114"/>
                  </a:lnTo>
                  <a:lnTo>
                    <a:pt x="680" y="227"/>
                  </a:lnTo>
                  <a:lnTo>
                    <a:pt x="794" y="227"/>
                  </a:lnTo>
                  <a:lnTo>
                    <a:pt x="794" y="284"/>
                  </a:lnTo>
                  <a:lnTo>
                    <a:pt x="851" y="284"/>
                  </a:lnTo>
                  <a:lnTo>
                    <a:pt x="851" y="341"/>
                  </a:lnTo>
                  <a:lnTo>
                    <a:pt x="907" y="341"/>
                  </a:lnTo>
                  <a:lnTo>
                    <a:pt x="907" y="397"/>
                  </a:lnTo>
                  <a:lnTo>
                    <a:pt x="964" y="397"/>
                  </a:lnTo>
                  <a:lnTo>
                    <a:pt x="964" y="567"/>
                  </a:lnTo>
                  <a:lnTo>
                    <a:pt x="851" y="567"/>
                  </a:lnTo>
                  <a:lnTo>
                    <a:pt x="851" y="681"/>
                  </a:lnTo>
                  <a:lnTo>
                    <a:pt x="794" y="681"/>
                  </a:lnTo>
                  <a:lnTo>
                    <a:pt x="794" y="738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66" name="Freeform 34">
              <a:extLst>
                <a:ext uri="{FF2B5EF4-FFF2-40B4-BE49-F238E27FC236}">
                  <a16:creationId xmlns:a16="http://schemas.microsoft.com/office/drawing/2014/main" id="{5E86A23B-56C7-4C2E-B39F-5C55E229822C}"/>
                </a:ext>
              </a:extLst>
            </p:cNvPr>
            <p:cNvSpPr>
              <a:spLocks/>
            </p:cNvSpPr>
            <p:nvPr/>
          </p:nvSpPr>
          <p:spPr bwMode="auto">
            <a:xfrm>
              <a:off x="3352" y="1890"/>
              <a:ext cx="567" cy="397"/>
            </a:xfrm>
            <a:custGeom>
              <a:avLst/>
              <a:gdLst>
                <a:gd name="T0" fmla="*/ 567 w 567"/>
                <a:gd name="T1" fmla="*/ 0 h 397"/>
                <a:gd name="T2" fmla="*/ 396 w 567"/>
                <a:gd name="T3" fmla="*/ 0 h 397"/>
                <a:gd name="T4" fmla="*/ 396 w 567"/>
                <a:gd name="T5" fmla="*/ 57 h 397"/>
                <a:gd name="T6" fmla="*/ 170 w 567"/>
                <a:gd name="T7" fmla="*/ 57 h 397"/>
                <a:gd name="T8" fmla="*/ 170 w 567"/>
                <a:gd name="T9" fmla="*/ 113 h 397"/>
                <a:gd name="T10" fmla="*/ 56 w 567"/>
                <a:gd name="T11" fmla="*/ 113 h 397"/>
                <a:gd name="T12" fmla="*/ 56 w 567"/>
                <a:gd name="T13" fmla="*/ 170 h 397"/>
                <a:gd name="T14" fmla="*/ 0 w 567"/>
                <a:gd name="T15" fmla="*/ 170 h 397"/>
                <a:gd name="T16" fmla="*/ 0 w 567"/>
                <a:gd name="T17" fmla="*/ 227 h 397"/>
                <a:gd name="T18" fmla="*/ 113 w 567"/>
                <a:gd name="T19" fmla="*/ 227 h 397"/>
                <a:gd name="T20" fmla="*/ 113 w 567"/>
                <a:gd name="T21" fmla="*/ 283 h 397"/>
                <a:gd name="T22" fmla="*/ 226 w 567"/>
                <a:gd name="T23" fmla="*/ 283 h 397"/>
                <a:gd name="T24" fmla="*/ 226 w 567"/>
                <a:gd name="T25" fmla="*/ 340 h 397"/>
                <a:gd name="T26" fmla="*/ 340 w 567"/>
                <a:gd name="T27" fmla="*/ 340 h 397"/>
                <a:gd name="T28" fmla="*/ 340 w 567"/>
                <a:gd name="T29" fmla="*/ 397 h 397"/>
                <a:gd name="T30" fmla="*/ 453 w 567"/>
                <a:gd name="T31" fmla="*/ 397 h 397"/>
                <a:gd name="T32" fmla="*/ 453 w 567"/>
                <a:gd name="T33" fmla="*/ 340 h 397"/>
                <a:gd name="T34" fmla="*/ 396 w 567"/>
                <a:gd name="T35" fmla="*/ 340 h 397"/>
                <a:gd name="T36" fmla="*/ 396 w 567"/>
                <a:gd name="T37" fmla="*/ 227 h 397"/>
                <a:gd name="T38" fmla="*/ 453 w 567"/>
                <a:gd name="T39" fmla="*/ 227 h 397"/>
                <a:gd name="T40" fmla="*/ 453 w 567"/>
                <a:gd name="T41" fmla="*/ 113 h 397"/>
                <a:gd name="T42" fmla="*/ 567 w 567"/>
                <a:gd name="T43" fmla="*/ 113 h 397"/>
                <a:gd name="T44" fmla="*/ 567 w 567"/>
                <a:gd name="T45" fmla="*/ 0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67" h="397">
                  <a:moveTo>
                    <a:pt x="567" y="0"/>
                  </a:moveTo>
                  <a:lnTo>
                    <a:pt x="396" y="0"/>
                  </a:lnTo>
                  <a:lnTo>
                    <a:pt x="396" y="57"/>
                  </a:lnTo>
                  <a:lnTo>
                    <a:pt x="170" y="57"/>
                  </a:lnTo>
                  <a:lnTo>
                    <a:pt x="170" y="113"/>
                  </a:lnTo>
                  <a:lnTo>
                    <a:pt x="56" y="113"/>
                  </a:lnTo>
                  <a:lnTo>
                    <a:pt x="56" y="170"/>
                  </a:lnTo>
                  <a:lnTo>
                    <a:pt x="0" y="170"/>
                  </a:lnTo>
                  <a:lnTo>
                    <a:pt x="0" y="227"/>
                  </a:lnTo>
                  <a:lnTo>
                    <a:pt x="113" y="227"/>
                  </a:lnTo>
                  <a:lnTo>
                    <a:pt x="113" y="283"/>
                  </a:lnTo>
                  <a:lnTo>
                    <a:pt x="226" y="283"/>
                  </a:lnTo>
                  <a:lnTo>
                    <a:pt x="226" y="340"/>
                  </a:lnTo>
                  <a:lnTo>
                    <a:pt x="340" y="340"/>
                  </a:lnTo>
                  <a:lnTo>
                    <a:pt x="340" y="397"/>
                  </a:lnTo>
                  <a:lnTo>
                    <a:pt x="453" y="397"/>
                  </a:lnTo>
                  <a:lnTo>
                    <a:pt x="453" y="340"/>
                  </a:lnTo>
                  <a:lnTo>
                    <a:pt x="396" y="340"/>
                  </a:lnTo>
                  <a:lnTo>
                    <a:pt x="396" y="227"/>
                  </a:lnTo>
                  <a:lnTo>
                    <a:pt x="453" y="227"/>
                  </a:lnTo>
                  <a:lnTo>
                    <a:pt x="453" y="113"/>
                  </a:lnTo>
                  <a:lnTo>
                    <a:pt x="567" y="113"/>
                  </a:lnTo>
                  <a:lnTo>
                    <a:pt x="567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67" name="Freeform 35">
              <a:extLst>
                <a:ext uri="{FF2B5EF4-FFF2-40B4-BE49-F238E27FC236}">
                  <a16:creationId xmlns:a16="http://schemas.microsoft.com/office/drawing/2014/main" id="{E6B020F3-76AE-4E78-9B97-0702FBBF88BA}"/>
                </a:ext>
              </a:extLst>
            </p:cNvPr>
            <p:cNvSpPr>
              <a:spLocks/>
            </p:cNvSpPr>
            <p:nvPr/>
          </p:nvSpPr>
          <p:spPr bwMode="auto">
            <a:xfrm>
              <a:off x="3068" y="2003"/>
              <a:ext cx="170" cy="227"/>
            </a:xfrm>
            <a:custGeom>
              <a:avLst/>
              <a:gdLst>
                <a:gd name="T0" fmla="*/ 170 w 170"/>
                <a:gd name="T1" fmla="*/ 0 h 227"/>
                <a:gd name="T2" fmla="*/ 0 w 170"/>
                <a:gd name="T3" fmla="*/ 0 h 227"/>
                <a:gd name="T4" fmla="*/ 0 w 170"/>
                <a:gd name="T5" fmla="*/ 227 h 227"/>
                <a:gd name="T6" fmla="*/ 170 w 170"/>
                <a:gd name="T7" fmla="*/ 227 h 227"/>
                <a:gd name="T8" fmla="*/ 170 w 170"/>
                <a:gd name="T9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0" h="227">
                  <a:moveTo>
                    <a:pt x="170" y="0"/>
                  </a:moveTo>
                  <a:lnTo>
                    <a:pt x="0" y="0"/>
                  </a:lnTo>
                  <a:lnTo>
                    <a:pt x="0" y="227"/>
                  </a:lnTo>
                  <a:lnTo>
                    <a:pt x="170" y="227"/>
                  </a:lnTo>
                  <a:lnTo>
                    <a:pt x="170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68" name="Freeform 36">
              <a:extLst>
                <a:ext uri="{FF2B5EF4-FFF2-40B4-BE49-F238E27FC236}">
                  <a16:creationId xmlns:a16="http://schemas.microsoft.com/office/drawing/2014/main" id="{7A62A947-33D5-4A7C-80C7-BAB65C63B925}"/>
                </a:ext>
              </a:extLst>
            </p:cNvPr>
            <p:cNvSpPr>
              <a:spLocks/>
            </p:cNvSpPr>
            <p:nvPr/>
          </p:nvSpPr>
          <p:spPr bwMode="auto">
            <a:xfrm>
              <a:off x="2501" y="1777"/>
              <a:ext cx="624" cy="623"/>
            </a:xfrm>
            <a:custGeom>
              <a:avLst/>
              <a:gdLst>
                <a:gd name="T0" fmla="*/ 284 w 624"/>
                <a:gd name="T1" fmla="*/ 0 h 623"/>
                <a:gd name="T2" fmla="*/ 284 w 624"/>
                <a:gd name="T3" fmla="*/ 226 h 623"/>
                <a:gd name="T4" fmla="*/ 0 w 624"/>
                <a:gd name="T5" fmla="*/ 226 h 623"/>
                <a:gd name="T6" fmla="*/ 0 w 624"/>
                <a:gd name="T7" fmla="*/ 283 h 623"/>
                <a:gd name="T8" fmla="*/ 57 w 624"/>
                <a:gd name="T9" fmla="*/ 283 h 623"/>
                <a:gd name="T10" fmla="*/ 57 w 624"/>
                <a:gd name="T11" fmla="*/ 340 h 623"/>
                <a:gd name="T12" fmla="*/ 113 w 624"/>
                <a:gd name="T13" fmla="*/ 340 h 623"/>
                <a:gd name="T14" fmla="*/ 113 w 624"/>
                <a:gd name="T15" fmla="*/ 453 h 623"/>
                <a:gd name="T16" fmla="*/ 170 w 624"/>
                <a:gd name="T17" fmla="*/ 453 h 623"/>
                <a:gd name="T18" fmla="*/ 170 w 624"/>
                <a:gd name="T19" fmla="*/ 510 h 623"/>
                <a:gd name="T20" fmla="*/ 227 w 624"/>
                <a:gd name="T21" fmla="*/ 510 h 623"/>
                <a:gd name="T22" fmla="*/ 227 w 624"/>
                <a:gd name="T23" fmla="*/ 623 h 623"/>
                <a:gd name="T24" fmla="*/ 284 w 624"/>
                <a:gd name="T25" fmla="*/ 623 h 623"/>
                <a:gd name="T26" fmla="*/ 284 w 624"/>
                <a:gd name="T27" fmla="*/ 567 h 623"/>
                <a:gd name="T28" fmla="*/ 510 w 624"/>
                <a:gd name="T29" fmla="*/ 567 h 623"/>
                <a:gd name="T30" fmla="*/ 510 w 624"/>
                <a:gd name="T31" fmla="*/ 510 h 623"/>
                <a:gd name="T32" fmla="*/ 624 w 624"/>
                <a:gd name="T33" fmla="*/ 510 h 623"/>
                <a:gd name="T34" fmla="*/ 624 w 624"/>
                <a:gd name="T35" fmla="*/ 453 h 623"/>
                <a:gd name="T36" fmla="*/ 567 w 624"/>
                <a:gd name="T37" fmla="*/ 453 h 623"/>
                <a:gd name="T38" fmla="*/ 567 w 624"/>
                <a:gd name="T39" fmla="*/ 226 h 623"/>
                <a:gd name="T40" fmla="*/ 510 w 624"/>
                <a:gd name="T41" fmla="*/ 226 h 623"/>
                <a:gd name="T42" fmla="*/ 510 w 624"/>
                <a:gd name="T43" fmla="*/ 170 h 623"/>
                <a:gd name="T44" fmla="*/ 397 w 624"/>
                <a:gd name="T45" fmla="*/ 170 h 623"/>
                <a:gd name="T46" fmla="*/ 397 w 624"/>
                <a:gd name="T47" fmla="*/ 113 h 623"/>
                <a:gd name="T48" fmla="*/ 340 w 624"/>
                <a:gd name="T49" fmla="*/ 113 h 623"/>
                <a:gd name="T50" fmla="*/ 340 w 624"/>
                <a:gd name="T51" fmla="*/ 56 h 623"/>
                <a:gd name="T52" fmla="*/ 397 w 624"/>
                <a:gd name="T53" fmla="*/ 56 h 623"/>
                <a:gd name="T54" fmla="*/ 397 w 624"/>
                <a:gd name="T55" fmla="*/ 0 h 623"/>
                <a:gd name="T56" fmla="*/ 284 w 624"/>
                <a:gd name="T57" fmla="*/ 0 h 6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24" h="623">
                  <a:moveTo>
                    <a:pt x="284" y="0"/>
                  </a:moveTo>
                  <a:lnTo>
                    <a:pt x="284" y="226"/>
                  </a:lnTo>
                  <a:lnTo>
                    <a:pt x="0" y="226"/>
                  </a:lnTo>
                  <a:lnTo>
                    <a:pt x="0" y="283"/>
                  </a:lnTo>
                  <a:lnTo>
                    <a:pt x="57" y="283"/>
                  </a:lnTo>
                  <a:lnTo>
                    <a:pt x="57" y="340"/>
                  </a:lnTo>
                  <a:lnTo>
                    <a:pt x="113" y="340"/>
                  </a:lnTo>
                  <a:lnTo>
                    <a:pt x="113" y="453"/>
                  </a:lnTo>
                  <a:lnTo>
                    <a:pt x="170" y="453"/>
                  </a:lnTo>
                  <a:lnTo>
                    <a:pt x="170" y="510"/>
                  </a:lnTo>
                  <a:lnTo>
                    <a:pt x="227" y="510"/>
                  </a:lnTo>
                  <a:lnTo>
                    <a:pt x="227" y="623"/>
                  </a:lnTo>
                  <a:lnTo>
                    <a:pt x="284" y="623"/>
                  </a:lnTo>
                  <a:lnTo>
                    <a:pt x="284" y="567"/>
                  </a:lnTo>
                  <a:lnTo>
                    <a:pt x="510" y="567"/>
                  </a:lnTo>
                  <a:lnTo>
                    <a:pt x="510" y="510"/>
                  </a:lnTo>
                  <a:lnTo>
                    <a:pt x="624" y="510"/>
                  </a:lnTo>
                  <a:lnTo>
                    <a:pt x="624" y="453"/>
                  </a:lnTo>
                  <a:lnTo>
                    <a:pt x="567" y="453"/>
                  </a:lnTo>
                  <a:lnTo>
                    <a:pt x="567" y="226"/>
                  </a:lnTo>
                  <a:lnTo>
                    <a:pt x="510" y="226"/>
                  </a:lnTo>
                  <a:lnTo>
                    <a:pt x="510" y="170"/>
                  </a:lnTo>
                  <a:lnTo>
                    <a:pt x="397" y="170"/>
                  </a:lnTo>
                  <a:lnTo>
                    <a:pt x="397" y="113"/>
                  </a:lnTo>
                  <a:lnTo>
                    <a:pt x="340" y="113"/>
                  </a:lnTo>
                  <a:lnTo>
                    <a:pt x="340" y="56"/>
                  </a:lnTo>
                  <a:lnTo>
                    <a:pt x="397" y="56"/>
                  </a:lnTo>
                  <a:lnTo>
                    <a:pt x="397" y="0"/>
                  </a:lnTo>
                  <a:lnTo>
                    <a:pt x="284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69" name="Freeform 37">
              <a:extLst>
                <a:ext uri="{FF2B5EF4-FFF2-40B4-BE49-F238E27FC236}">
                  <a16:creationId xmlns:a16="http://schemas.microsoft.com/office/drawing/2014/main" id="{0EEE556A-9E67-40B4-855A-AB69320A5C45}"/>
                </a:ext>
              </a:extLst>
            </p:cNvPr>
            <p:cNvSpPr>
              <a:spLocks/>
            </p:cNvSpPr>
            <p:nvPr/>
          </p:nvSpPr>
          <p:spPr bwMode="auto">
            <a:xfrm>
              <a:off x="2501" y="2344"/>
              <a:ext cx="794" cy="1190"/>
            </a:xfrm>
            <a:custGeom>
              <a:avLst/>
              <a:gdLst>
                <a:gd name="T0" fmla="*/ 510 w 794"/>
                <a:gd name="T1" fmla="*/ 0 h 1190"/>
                <a:gd name="T2" fmla="*/ 284 w 794"/>
                <a:gd name="T3" fmla="*/ 0 h 1190"/>
                <a:gd name="T4" fmla="*/ 284 w 794"/>
                <a:gd name="T5" fmla="*/ 56 h 1190"/>
                <a:gd name="T6" fmla="*/ 170 w 794"/>
                <a:gd name="T7" fmla="*/ 56 h 1190"/>
                <a:gd name="T8" fmla="*/ 170 w 794"/>
                <a:gd name="T9" fmla="*/ 113 h 1190"/>
                <a:gd name="T10" fmla="*/ 227 w 794"/>
                <a:gd name="T11" fmla="*/ 113 h 1190"/>
                <a:gd name="T12" fmla="*/ 227 w 794"/>
                <a:gd name="T13" fmla="*/ 226 h 1190"/>
                <a:gd name="T14" fmla="*/ 170 w 794"/>
                <a:gd name="T15" fmla="*/ 226 h 1190"/>
                <a:gd name="T16" fmla="*/ 170 w 794"/>
                <a:gd name="T17" fmla="*/ 283 h 1190"/>
                <a:gd name="T18" fmla="*/ 113 w 794"/>
                <a:gd name="T19" fmla="*/ 283 h 1190"/>
                <a:gd name="T20" fmla="*/ 113 w 794"/>
                <a:gd name="T21" fmla="*/ 453 h 1190"/>
                <a:gd name="T22" fmla="*/ 170 w 794"/>
                <a:gd name="T23" fmla="*/ 453 h 1190"/>
                <a:gd name="T24" fmla="*/ 170 w 794"/>
                <a:gd name="T25" fmla="*/ 623 h 1190"/>
                <a:gd name="T26" fmla="*/ 113 w 794"/>
                <a:gd name="T27" fmla="*/ 623 h 1190"/>
                <a:gd name="T28" fmla="*/ 113 w 794"/>
                <a:gd name="T29" fmla="*/ 793 h 1190"/>
                <a:gd name="T30" fmla="*/ 0 w 794"/>
                <a:gd name="T31" fmla="*/ 793 h 1190"/>
                <a:gd name="T32" fmla="*/ 0 w 794"/>
                <a:gd name="T33" fmla="*/ 907 h 1190"/>
                <a:gd name="T34" fmla="*/ 57 w 794"/>
                <a:gd name="T35" fmla="*/ 907 h 1190"/>
                <a:gd name="T36" fmla="*/ 57 w 794"/>
                <a:gd name="T37" fmla="*/ 1020 h 1190"/>
                <a:gd name="T38" fmla="*/ 113 w 794"/>
                <a:gd name="T39" fmla="*/ 1020 h 1190"/>
                <a:gd name="T40" fmla="*/ 113 w 794"/>
                <a:gd name="T41" fmla="*/ 1134 h 1190"/>
                <a:gd name="T42" fmla="*/ 170 w 794"/>
                <a:gd name="T43" fmla="*/ 1134 h 1190"/>
                <a:gd name="T44" fmla="*/ 170 w 794"/>
                <a:gd name="T45" fmla="*/ 1190 h 1190"/>
                <a:gd name="T46" fmla="*/ 284 w 794"/>
                <a:gd name="T47" fmla="*/ 1190 h 1190"/>
                <a:gd name="T48" fmla="*/ 284 w 794"/>
                <a:gd name="T49" fmla="*/ 1077 h 1190"/>
                <a:gd name="T50" fmla="*/ 397 w 794"/>
                <a:gd name="T51" fmla="*/ 1077 h 1190"/>
                <a:gd name="T52" fmla="*/ 397 w 794"/>
                <a:gd name="T53" fmla="*/ 1020 h 1190"/>
                <a:gd name="T54" fmla="*/ 454 w 794"/>
                <a:gd name="T55" fmla="*/ 1020 h 1190"/>
                <a:gd name="T56" fmla="*/ 454 w 794"/>
                <a:gd name="T57" fmla="*/ 907 h 1190"/>
                <a:gd name="T58" fmla="*/ 567 w 794"/>
                <a:gd name="T59" fmla="*/ 907 h 1190"/>
                <a:gd name="T60" fmla="*/ 567 w 794"/>
                <a:gd name="T61" fmla="*/ 793 h 1190"/>
                <a:gd name="T62" fmla="*/ 680 w 794"/>
                <a:gd name="T63" fmla="*/ 793 h 1190"/>
                <a:gd name="T64" fmla="*/ 680 w 794"/>
                <a:gd name="T65" fmla="*/ 737 h 1190"/>
                <a:gd name="T66" fmla="*/ 737 w 794"/>
                <a:gd name="T67" fmla="*/ 737 h 1190"/>
                <a:gd name="T68" fmla="*/ 737 w 794"/>
                <a:gd name="T69" fmla="*/ 680 h 1190"/>
                <a:gd name="T70" fmla="*/ 794 w 794"/>
                <a:gd name="T71" fmla="*/ 680 h 1190"/>
                <a:gd name="T72" fmla="*/ 794 w 794"/>
                <a:gd name="T73" fmla="*/ 510 h 1190"/>
                <a:gd name="T74" fmla="*/ 737 w 794"/>
                <a:gd name="T75" fmla="*/ 510 h 1190"/>
                <a:gd name="T76" fmla="*/ 737 w 794"/>
                <a:gd name="T77" fmla="*/ 283 h 1190"/>
                <a:gd name="T78" fmla="*/ 624 w 794"/>
                <a:gd name="T79" fmla="*/ 283 h 1190"/>
                <a:gd name="T80" fmla="*/ 624 w 794"/>
                <a:gd name="T81" fmla="*/ 340 h 1190"/>
                <a:gd name="T82" fmla="*/ 567 w 794"/>
                <a:gd name="T83" fmla="*/ 340 h 1190"/>
                <a:gd name="T84" fmla="*/ 567 w 794"/>
                <a:gd name="T85" fmla="*/ 170 h 1190"/>
                <a:gd name="T86" fmla="*/ 510 w 794"/>
                <a:gd name="T87" fmla="*/ 170 h 1190"/>
                <a:gd name="T88" fmla="*/ 510 w 794"/>
                <a:gd name="T89" fmla="*/ 0 h 1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794" h="1190">
                  <a:moveTo>
                    <a:pt x="510" y="0"/>
                  </a:moveTo>
                  <a:lnTo>
                    <a:pt x="284" y="0"/>
                  </a:lnTo>
                  <a:lnTo>
                    <a:pt x="284" y="56"/>
                  </a:lnTo>
                  <a:lnTo>
                    <a:pt x="170" y="56"/>
                  </a:lnTo>
                  <a:lnTo>
                    <a:pt x="170" y="113"/>
                  </a:lnTo>
                  <a:lnTo>
                    <a:pt x="227" y="113"/>
                  </a:lnTo>
                  <a:lnTo>
                    <a:pt x="227" y="226"/>
                  </a:lnTo>
                  <a:lnTo>
                    <a:pt x="170" y="226"/>
                  </a:lnTo>
                  <a:lnTo>
                    <a:pt x="170" y="283"/>
                  </a:lnTo>
                  <a:lnTo>
                    <a:pt x="113" y="283"/>
                  </a:lnTo>
                  <a:lnTo>
                    <a:pt x="113" y="453"/>
                  </a:lnTo>
                  <a:lnTo>
                    <a:pt x="170" y="453"/>
                  </a:lnTo>
                  <a:lnTo>
                    <a:pt x="170" y="623"/>
                  </a:lnTo>
                  <a:lnTo>
                    <a:pt x="113" y="623"/>
                  </a:lnTo>
                  <a:lnTo>
                    <a:pt x="113" y="793"/>
                  </a:lnTo>
                  <a:lnTo>
                    <a:pt x="0" y="793"/>
                  </a:lnTo>
                  <a:lnTo>
                    <a:pt x="0" y="907"/>
                  </a:lnTo>
                  <a:lnTo>
                    <a:pt x="57" y="907"/>
                  </a:lnTo>
                  <a:lnTo>
                    <a:pt x="57" y="1020"/>
                  </a:lnTo>
                  <a:lnTo>
                    <a:pt x="113" y="1020"/>
                  </a:lnTo>
                  <a:lnTo>
                    <a:pt x="113" y="1134"/>
                  </a:lnTo>
                  <a:lnTo>
                    <a:pt x="170" y="1134"/>
                  </a:lnTo>
                  <a:lnTo>
                    <a:pt x="170" y="1190"/>
                  </a:lnTo>
                  <a:lnTo>
                    <a:pt x="284" y="1190"/>
                  </a:lnTo>
                  <a:lnTo>
                    <a:pt x="284" y="1077"/>
                  </a:lnTo>
                  <a:lnTo>
                    <a:pt x="397" y="1077"/>
                  </a:lnTo>
                  <a:lnTo>
                    <a:pt x="397" y="1020"/>
                  </a:lnTo>
                  <a:lnTo>
                    <a:pt x="454" y="1020"/>
                  </a:lnTo>
                  <a:lnTo>
                    <a:pt x="454" y="907"/>
                  </a:lnTo>
                  <a:lnTo>
                    <a:pt x="567" y="907"/>
                  </a:lnTo>
                  <a:lnTo>
                    <a:pt x="567" y="793"/>
                  </a:lnTo>
                  <a:lnTo>
                    <a:pt x="680" y="793"/>
                  </a:lnTo>
                  <a:lnTo>
                    <a:pt x="680" y="737"/>
                  </a:lnTo>
                  <a:lnTo>
                    <a:pt x="737" y="737"/>
                  </a:lnTo>
                  <a:lnTo>
                    <a:pt x="737" y="680"/>
                  </a:lnTo>
                  <a:lnTo>
                    <a:pt x="794" y="680"/>
                  </a:lnTo>
                  <a:lnTo>
                    <a:pt x="794" y="510"/>
                  </a:lnTo>
                  <a:lnTo>
                    <a:pt x="737" y="510"/>
                  </a:lnTo>
                  <a:lnTo>
                    <a:pt x="737" y="283"/>
                  </a:lnTo>
                  <a:lnTo>
                    <a:pt x="624" y="283"/>
                  </a:lnTo>
                  <a:lnTo>
                    <a:pt x="624" y="340"/>
                  </a:lnTo>
                  <a:lnTo>
                    <a:pt x="567" y="340"/>
                  </a:lnTo>
                  <a:lnTo>
                    <a:pt x="567" y="170"/>
                  </a:lnTo>
                  <a:lnTo>
                    <a:pt x="510" y="170"/>
                  </a:lnTo>
                  <a:lnTo>
                    <a:pt x="510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70" name="Freeform 38">
              <a:extLst>
                <a:ext uri="{FF2B5EF4-FFF2-40B4-BE49-F238E27FC236}">
                  <a16:creationId xmlns:a16="http://schemas.microsoft.com/office/drawing/2014/main" id="{47BB9567-3F19-4689-B496-75BAD4600006}"/>
                </a:ext>
              </a:extLst>
            </p:cNvPr>
            <p:cNvSpPr>
              <a:spLocks/>
            </p:cNvSpPr>
            <p:nvPr/>
          </p:nvSpPr>
          <p:spPr bwMode="auto">
            <a:xfrm>
              <a:off x="2444" y="3137"/>
              <a:ext cx="1248" cy="1078"/>
            </a:xfrm>
            <a:custGeom>
              <a:avLst/>
              <a:gdLst>
                <a:gd name="T0" fmla="*/ 624 w 1248"/>
                <a:gd name="T1" fmla="*/ 1078 h 1078"/>
                <a:gd name="T2" fmla="*/ 964 w 1248"/>
                <a:gd name="T3" fmla="*/ 1078 h 1078"/>
                <a:gd name="T4" fmla="*/ 964 w 1248"/>
                <a:gd name="T5" fmla="*/ 1021 h 1078"/>
                <a:gd name="T6" fmla="*/ 1021 w 1248"/>
                <a:gd name="T7" fmla="*/ 1021 h 1078"/>
                <a:gd name="T8" fmla="*/ 1021 w 1248"/>
                <a:gd name="T9" fmla="*/ 851 h 1078"/>
                <a:gd name="T10" fmla="*/ 1078 w 1248"/>
                <a:gd name="T11" fmla="*/ 851 h 1078"/>
                <a:gd name="T12" fmla="*/ 1078 w 1248"/>
                <a:gd name="T13" fmla="*/ 794 h 1078"/>
                <a:gd name="T14" fmla="*/ 1021 w 1248"/>
                <a:gd name="T15" fmla="*/ 794 h 1078"/>
                <a:gd name="T16" fmla="*/ 1021 w 1248"/>
                <a:gd name="T17" fmla="*/ 738 h 1078"/>
                <a:gd name="T18" fmla="*/ 964 w 1248"/>
                <a:gd name="T19" fmla="*/ 738 h 1078"/>
                <a:gd name="T20" fmla="*/ 964 w 1248"/>
                <a:gd name="T21" fmla="*/ 624 h 1078"/>
                <a:gd name="T22" fmla="*/ 1021 w 1248"/>
                <a:gd name="T23" fmla="*/ 624 h 1078"/>
                <a:gd name="T24" fmla="*/ 1021 w 1248"/>
                <a:gd name="T25" fmla="*/ 567 h 1078"/>
                <a:gd name="T26" fmla="*/ 1078 w 1248"/>
                <a:gd name="T27" fmla="*/ 567 h 1078"/>
                <a:gd name="T28" fmla="*/ 1078 w 1248"/>
                <a:gd name="T29" fmla="*/ 511 h 1078"/>
                <a:gd name="T30" fmla="*/ 1021 w 1248"/>
                <a:gd name="T31" fmla="*/ 511 h 1078"/>
                <a:gd name="T32" fmla="*/ 1021 w 1248"/>
                <a:gd name="T33" fmla="*/ 454 h 1078"/>
                <a:gd name="T34" fmla="*/ 1078 w 1248"/>
                <a:gd name="T35" fmla="*/ 454 h 1078"/>
                <a:gd name="T36" fmla="*/ 1078 w 1248"/>
                <a:gd name="T37" fmla="*/ 397 h 1078"/>
                <a:gd name="T38" fmla="*/ 1134 w 1248"/>
                <a:gd name="T39" fmla="*/ 397 h 1078"/>
                <a:gd name="T40" fmla="*/ 1134 w 1248"/>
                <a:gd name="T41" fmla="*/ 284 h 1078"/>
                <a:gd name="T42" fmla="*/ 1191 w 1248"/>
                <a:gd name="T43" fmla="*/ 284 h 1078"/>
                <a:gd name="T44" fmla="*/ 1191 w 1248"/>
                <a:gd name="T45" fmla="*/ 227 h 1078"/>
                <a:gd name="T46" fmla="*/ 1248 w 1248"/>
                <a:gd name="T47" fmla="*/ 227 h 1078"/>
                <a:gd name="T48" fmla="*/ 1248 w 1248"/>
                <a:gd name="T49" fmla="*/ 171 h 1078"/>
                <a:gd name="T50" fmla="*/ 964 w 1248"/>
                <a:gd name="T51" fmla="*/ 171 h 1078"/>
                <a:gd name="T52" fmla="*/ 964 w 1248"/>
                <a:gd name="T53" fmla="*/ 227 h 1078"/>
                <a:gd name="T54" fmla="*/ 851 w 1248"/>
                <a:gd name="T55" fmla="*/ 227 h 1078"/>
                <a:gd name="T56" fmla="*/ 851 w 1248"/>
                <a:gd name="T57" fmla="*/ 57 h 1078"/>
                <a:gd name="T58" fmla="*/ 681 w 1248"/>
                <a:gd name="T59" fmla="*/ 57 h 1078"/>
                <a:gd name="T60" fmla="*/ 681 w 1248"/>
                <a:gd name="T61" fmla="*/ 0 h 1078"/>
                <a:gd name="T62" fmla="*/ 624 w 1248"/>
                <a:gd name="T63" fmla="*/ 0 h 1078"/>
                <a:gd name="T64" fmla="*/ 624 w 1248"/>
                <a:gd name="T65" fmla="*/ 114 h 1078"/>
                <a:gd name="T66" fmla="*/ 511 w 1248"/>
                <a:gd name="T67" fmla="*/ 114 h 1078"/>
                <a:gd name="T68" fmla="*/ 511 w 1248"/>
                <a:gd name="T69" fmla="*/ 227 h 1078"/>
                <a:gd name="T70" fmla="*/ 454 w 1248"/>
                <a:gd name="T71" fmla="*/ 227 h 1078"/>
                <a:gd name="T72" fmla="*/ 454 w 1248"/>
                <a:gd name="T73" fmla="*/ 284 h 1078"/>
                <a:gd name="T74" fmla="*/ 341 w 1248"/>
                <a:gd name="T75" fmla="*/ 284 h 1078"/>
                <a:gd name="T76" fmla="*/ 341 w 1248"/>
                <a:gd name="T77" fmla="*/ 397 h 1078"/>
                <a:gd name="T78" fmla="*/ 227 w 1248"/>
                <a:gd name="T79" fmla="*/ 397 h 1078"/>
                <a:gd name="T80" fmla="*/ 227 w 1248"/>
                <a:gd name="T81" fmla="*/ 341 h 1078"/>
                <a:gd name="T82" fmla="*/ 170 w 1248"/>
                <a:gd name="T83" fmla="*/ 341 h 1078"/>
                <a:gd name="T84" fmla="*/ 170 w 1248"/>
                <a:gd name="T85" fmla="*/ 397 h 1078"/>
                <a:gd name="T86" fmla="*/ 114 w 1248"/>
                <a:gd name="T87" fmla="*/ 397 h 1078"/>
                <a:gd name="T88" fmla="*/ 114 w 1248"/>
                <a:gd name="T89" fmla="*/ 454 h 1078"/>
                <a:gd name="T90" fmla="*/ 0 w 1248"/>
                <a:gd name="T91" fmla="*/ 454 h 1078"/>
                <a:gd name="T92" fmla="*/ 0 w 1248"/>
                <a:gd name="T93" fmla="*/ 567 h 1078"/>
                <a:gd name="T94" fmla="*/ 170 w 1248"/>
                <a:gd name="T95" fmla="*/ 567 h 1078"/>
                <a:gd name="T96" fmla="*/ 170 w 1248"/>
                <a:gd name="T97" fmla="*/ 681 h 1078"/>
                <a:gd name="T98" fmla="*/ 341 w 1248"/>
                <a:gd name="T99" fmla="*/ 681 h 1078"/>
                <a:gd name="T100" fmla="*/ 341 w 1248"/>
                <a:gd name="T101" fmla="*/ 624 h 1078"/>
                <a:gd name="T102" fmla="*/ 454 w 1248"/>
                <a:gd name="T103" fmla="*/ 624 h 1078"/>
                <a:gd name="T104" fmla="*/ 454 w 1248"/>
                <a:gd name="T105" fmla="*/ 681 h 1078"/>
                <a:gd name="T106" fmla="*/ 567 w 1248"/>
                <a:gd name="T107" fmla="*/ 681 h 1078"/>
                <a:gd name="T108" fmla="*/ 567 w 1248"/>
                <a:gd name="T109" fmla="*/ 851 h 1078"/>
                <a:gd name="T110" fmla="*/ 511 w 1248"/>
                <a:gd name="T111" fmla="*/ 851 h 1078"/>
                <a:gd name="T112" fmla="*/ 511 w 1248"/>
                <a:gd name="T113" fmla="*/ 964 h 1078"/>
                <a:gd name="T114" fmla="*/ 624 w 1248"/>
                <a:gd name="T115" fmla="*/ 964 h 1078"/>
                <a:gd name="T116" fmla="*/ 624 w 1248"/>
                <a:gd name="T117" fmla="*/ 1078 h 10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248" h="1078">
                  <a:moveTo>
                    <a:pt x="624" y="1078"/>
                  </a:moveTo>
                  <a:lnTo>
                    <a:pt x="964" y="1078"/>
                  </a:lnTo>
                  <a:lnTo>
                    <a:pt x="964" y="1021"/>
                  </a:lnTo>
                  <a:lnTo>
                    <a:pt x="1021" y="1021"/>
                  </a:lnTo>
                  <a:lnTo>
                    <a:pt x="1021" y="851"/>
                  </a:lnTo>
                  <a:lnTo>
                    <a:pt x="1078" y="851"/>
                  </a:lnTo>
                  <a:lnTo>
                    <a:pt x="1078" y="794"/>
                  </a:lnTo>
                  <a:lnTo>
                    <a:pt x="1021" y="794"/>
                  </a:lnTo>
                  <a:lnTo>
                    <a:pt x="1021" y="738"/>
                  </a:lnTo>
                  <a:lnTo>
                    <a:pt x="964" y="738"/>
                  </a:lnTo>
                  <a:lnTo>
                    <a:pt x="964" y="624"/>
                  </a:lnTo>
                  <a:lnTo>
                    <a:pt x="1021" y="624"/>
                  </a:lnTo>
                  <a:lnTo>
                    <a:pt x="1021" y="567"/>
                  </a:lnTo>
                  <a:lnTo>
                    <a:pt x="1078" y="567"/>
                  </a:lnTo>
                  <a:lnTo>
                    <a:pt x="1078" y="511"/>
                  </a:lnTo>
                  <a:lnTo>
                    <a:pt x="1021" y="511"/>
                  </a:lnTo>
                  <a:lnTo>
                    <a:pt x="1021" y="454"/>
                  </a:lnTo>
                  <a:lnTo>
                    <a:pt x="1078" y="454"/>
                  </a:lnTo>
                  <a:lnTo>
                    <a:pt x="1078" y="397"/>
                  </a:lnTo>
                  <a:lnTo>
                    <a:pt x="1134" y="397"/>
                  </a:lnTo>
                  <a:lnTo>
                    <a:pt x="1134" y="284"/>
                  </a:lnTo>
                  <a:lnTo>
                    <a:pt x="1191" y="284"/>
                  </a:lnTo>
                  <a:lnTo>
                    <a:pt x="1191" y="227"/>
                  </a:lnTo>
                  <a:lnTo>
                    <a:pt x="1248" y="227"/>
                  </a:lnTo>
                  <a:lnTo>
                    <a:pt x="1248" y="171"/>
                  </a:lnTo>
                  <a:lnTo>
                    <a:pt x="964" y="171"/>
                  </a:lnTo>
                  <a:lnTo>
                    <a:pt x="964" y="227"/>
                  </a:lnTo>
                  <a:lnTo>
                    <a:pt x="851" y="227"/>
                  </a:lnTo>
                  <a:lnTo>
                    <a:pt x="851" y="57"/>
                  </a:lnTo>
                  <a:lnTo>
                    <a:pt x="681" y="57"/>
                  </a:lnTo>
                  <a:lnTo>
                    <a:pt x="681" y="0"/>
                  </a:lnTo>
                  <a:lnTo>
                    <a:pt x="624" y="0"/>
                  </a:lnTo>
                  <a:lnTo>
                    <a:pt x="624" y="114"/>
                  </a:lnTo>
                  <a:lnTo>
                    <a:pt x="511" y="114"/>
                  </a:lnTo>
                  <a:lnTo>
                    <a:pt x="511" y="227"/>
                  </a:lnTo>
                  <a:lnTo>
                    <a:pt x="454" y="227"/>
                  </a:lnTo>
                  <a:lnTo>
                    <a:pt x="454" y="284"/>
                  </a:lnTo>
                  <a:lnTo>
                    <a:pt x="341" y="284"/>
                  </a:lnTo>
                  <a:lnTo>
                    <a:pt x="341" y="397"/>
                  </a:lnTo>
                  <a:lnTo>
                    <a:pt x="227" y="397"/>
                  </a:lnTo>
                  <a:lnTo>
                    <a:pt x="227" y="341"/>
                  </a:lnTo>
                  <a:lnTo>
                    <a:pt x="170" y="341"/>
                  </a:lnTo>
                  <a:lnTo>
                    <a:pt x="170" y="397"/>
                  </a:lnTo>
                  <a:lnTo>
                    <a:pt x="114" y="397"/>
                  </a:lnTo>
                  <a:lnTo>
                    <a:pt x="114" y="454"/>
                  </a:lnTo>
                  <a:lnTo>
                    <a:pt x="0" y="454"/>
                  </a:lnTo>
                  <a:lnTo>
                    <a:pt x="0" y="567"/>
                  </a:lnTo>
                  <a:lnTo>
                    <a:pt x="170" y="567"/>
                  </a:lnTo>
                  <a:lnTo>
                    <a:pt x="170" y="681"/>
                  </a:lnTo>
                  <a:lnTo>
                    <a:pt x="341" y="681"/>
                  </a:lnTo>
                  <a:lnTo>
                    <a:pt x="341" y="624"/>
                  </a:lnTo>
                  <a:lnTo>
                    <a:pt x="454" y="624"/>
                  </a:lnTo>
                  <a:lnTo>
                    <a:pt x="454" y="681"/>
                  </a:lnTo>
                  <a:lnTo>
                    <a:pt x="567" y="681"/>
                  </a:lnTo>
                  <a:lnTo>
                    <a:pt x="567" y="851"/>
                  </a:lnTo>
                  <a:lnTo>
                    <a:pt x="511" y="851"/>
                  </a:lnTo>
                  <a:lnTo>
                    <a:pt x="511" y="964"/>
                  </a:lnTo>
                  <a:lnTo>
                    <a:pt x="624" y="964"/>
                  </a:lnTo>
                  <a:lnTo>
                    <a:pt x="624" y="1078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71" name="Freeform 39">
              <a:extLst>
                <a:ext uri="{FF2B5EF4-FFF2-40B4-BE49-F238E27FC236}">
                  <a16:creationId xmlns:a16="http://schemas.microsoft.com/office/drawing/2014/main" id="{F3271C7A-0C65-4EC6-BC55-BA65D8DA09E6}"/>
                </a:ext>
              </a:extLst>
            </p:cNvPr>
            <p:cNvSpPr>
              <a:spLocks/>
            </p:cNvSpPr>
            <p:nvPr/>
          </p:nvSpPr>
          <p:spPr bwMode="auto">
            <a:xfrm>
              <a:off x="3408" y="3251"/>
              <a:ext cx="1418" cy="680"/>
            </a:xfrm>
            <a:custGeom>
              <a:avLst/>
              <a:gdLst>
                <a:gd name="T0" fmla="*/ 1418 w 1418"/>
                <a:gd name="T1" fmla="*/ 567 h 680"/>
                <a:gd name="T2" fmla="*/ 1078 w 1418"/>
                <a:gd name="T3" fmla="*/ 567 h 680"/>
                <a:gd name="T4" fmla="*/ 1078 w 1418"/>
                <a:gd name="T5" fmla="*/ 510 h 680"/>
                <a:gd name="T6" fmla="*/ 1021 w 1418"/>
                <a:gd name="T7" fmla="*/ 510 h 680"/>
                <a:gd name="T8" fmla="*/ 964 w 1418"/>
                <a:gd name="T9" fmla="*/ 510 h 680"/>
                <a:gd name="T10" fmla="*/ 964 w 1418"/>
                <a:gd name="T11" fmla="*/ 453 h 680"/>
                <a:gd name="T12" fmla="*/ 737 w 1418"/>
                <a:gd name="T13" fmla="*/ 453 h 680"/>
                <a:gd name="T14" fmla="*/ 737 w 1418"/>
                <a:gd name="T15" fmla="*/ 397 h 680"/>
                <a:gd name="T16" fmla="*/ 624 w 1418"/>
                <a:gd name="T17" fmla="*/ 397 h 680"/>
                <a:gd name="T18" fmla="*/ 624 w 1418"/>
                <a:gd name="T19" fmla="*/ 453 h 680"/>
                <a:gd name="T20" fmla="*/ 567 w 1418"/>
                <a:gd name="T21" fmla="*/ 453 h 680"/>
                <a:gd name="T22" fmla="*/ 567 w 1418"/>
                <a:gd name="T23" fmla="*/ 510 h 680"/>
                <a:gd name="T24" fmla="*/ 511 w 1418"/>
                <a:gd name="T25" fmla="*/ 510 h 680"/>
                <a:gd name="T26" fmla="*/ 511 w 1418"/>
                <a:gd name="T27" fmla="*/ 624 h 680"/>
                <a:gd name="T28" fmla="*/ 397 w 1418"/>
                <a:gd name="T29" fmla="*/ 624 h 680"/>
                <a:gd name="T30" fmla="*/ 397 w 1418"/>
                <a:gd name="T31" fmla="*/ 680 h 680"/>
                <a:gd name="T32" fmla="*/ 57 w 1418"/>
                <a:gd name="T33" fmla="*/ 680 h 680"/>
                <a:gd name="T34" fmla="*/ 57 w 1418"/>
                <a:gd name="T35" fmla="*/ 624 h 680"/>
                <a:gd name="T36" fmla="*/ 0 w 1418"/>
                <a:gd name="T37" fmla="*/ 624 h 680"/>
                <a:gd name="T38" fmla="*/ 0 w 1418"/>
                <a:gd name="T39" fmla="*/ 510 h 680"/>
                <a:gd name="T40" fmla="*/ 57 w 1418"/>
                <a:gd name="T41" fmla="*/ 510 h 680"/>
                <a:gd name="T42" fmla="*/ 57 w 1418"/>
                <a:gd name="T43" fmla="*/ 453 h 680"/>
                <a:gd name="T44" fmla="*/ 114 w 1418"/>
                <a:gd name="T45" fmla="*/ 453 h 680"/>
                <a:gd name="T46" fmla="*/ 114 w 1418"/>
                <a:gd name="T47" fmla="*/ 397 h 680"/>
                <a:gd name="T48" fmla="*/ 57 w 1418"/>
                <a:gd name="T49" fmla="*/ 397 h 680"/>
                <a:gd name="T50" fmla="*/ 57 w 1418"/>
                <a:gd name="T51" fmla="*/ 340 h 680"/>
                <a:gd name="T52" fmla="*/ 114 w 1418"/>
                <a:gd name="T53" fmla="*/ 340 h 680"/>
                <a:gd name="T54" fmla="*/ 114 w 1418"/>
                <a:gd name="T55" fmla="*/ 283 h 680"/>
                <a:gd name="T56" fmla="*/ 170 w 1418"/>
                <a:gd name="T57" fmla="*/ 283 h 680"/>
                <a:gd name="T58" fmla="*/ 170 w 1418"/>
                <a:gd name="T59" fmla="*/ 170 h 680"/>
                <a:gd name="T60" fmla="*/ 227 w 1418"/>
                <a:gd name="T61" fmla="*/ 170 h 680"/>
                <a:gd name="T62" fmla="*/ 227 w 1418"/>
                <a:gd name="T63" fmla="*/ 113 h 680"/>
                <a:gd name="T64" fmla="*/ 284 w 1418"/>
                <a:gd name="T65" fmla="*/ 113 h 680"/>
                <a:gd name="T66" fmla="*/ 284 w 1418"/>
                <a:gd name="T67" fmla="*/ 0 h 680"/>
                <a:gd name="T68" fmla="*/ 397 w 1418"/>
                <a:gd name="T69" fmla="*/ 0 h 680"/>
                <a:gd name="T70" fmla="*/ 397 w 1418"/>
                <a:gd name="T71" fmla="*/ 57 h 680"/>
                <a:gd name="T72" fmla="*/ 454 w 1418"/>
                <a:gd name="T73" fmla="*/ 57 h 680"/>
                <a:gd name="T74" fmla="*/ 454 w 1418"/>
                <a:gd name="T75" fmla="*/ 113 h 680"/>
                <a:gd name="T76" fmla="*/ 624 w 1418"/>
                <a:gd name="T77" fmla="*/ 113 h 680"/>
                <a:gd name="T78" fmla="*/ 624 w 1418"/>
                <a:gd name="T79" fmla="*/ 170 h 680"/>
                <a:gd name="T80" fmla="*/ 737 w 1418"/>
                <a:gd name="T81" fmla="*/ 170 h 680"/>
                <a:gd name="T82" fmla="*/ 737 w 1418"/>
                <a:gd name="T83" fmla="*/ 227 h 680"/>
                <a:gd name="T84" fmla="*/ 794 w 1418"/>
                <a:gd name="T85" fmla="*/ 227 h 680"/>
                <a:gd name="T86" fmla="*/ 794 w 1418"/>
                <a:gd name="T87" fmla="*/ 283 h 680"/>
                <a:gd name="T88" fmla="*/ 908 w 1418"/>
                <a:gd name="T89" fmla="*/ 283 h 680"/>
                <a:gd name="T90" fmla="*/ 908 w 1418"/>
                <a:gd name="T91" fmla="*/ 340 h 680"/>
                <a:gd name="T92" fmla="*/ 1078 w 1418"/>
                <a:gd name="T93" fmla="*/ 340 h 680"/>
                <a:gd name="T94" fmla="*/ 1078 w 1418"/>
                <a:gd name="T95" fmla="*/ 397 h 680"/>
                <a:gd name="T96" fmla="*/ 1248 w 1418"/>
                <a:gd name="T97" fmla="*/ 397 h 680"/>
                <a:gd name="T98" fmla="*/ 1248 w 1418"/>
                <a:gd name="T99" fmla="*/ 453 h 680"/>
                <a:gd name="T100" fmla="*/ 1418 w 1418"/>
                <a:gd name="T101" fmla="*/ 453 h 680"/>
                <a:gd name="T102" fmla="*/ 1418 w 1418"/>
                <a:gd name="T103" fmla="*/ 567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18" h="680">
                  <a:moveTo>
                    <a:pt x="1418" y="567"/>
                  </a:moveTo>
                  <a:lnTo>
                    <a:pt x="1078" y="567"/>
                  </a:lnTo>
                  <a:lnTo>
                    <a:pt x="1078" y="510"/>
                  </a:lnTo>
                  <a:lnTo>
                    <a:pt x="1021" y="510"/>
                  </a:lnTo>
                  <a:lnTo>
                    <a:pt x="964" y="510"/>
                  </a:lnTo>
                  <a:lnTo>
                    <a:pt x="964" y="453"/>
                  </a:lnTo>
                  <a:lnTo>
                    <a:pt x="737" y="453"/>
                  </a:lnTo>
                  <a:lnTo>
                    <a:pt x="737" y="397"/>
                  </a:lnTo>
                  <a:lnTo>
                    <a:pt x="624" y="397"/>
                  </a:lnTo>
                  <a:lnTo>
                    <a:pt x="624" y="453"/>
                  </a:lnTo>
                  <a:lnTo>
                    <a:pt x="567" y="453"/>
                  </a:lnTo>
                  <a:lnTo>
                    <a:pt x="567" y="510"/>
                  </a:lnTo>
                  <a:lnTo>
                    <a:pt x="511" y="510"/>
                  </a:lnTo>
                  <a:lnTo>
                    <a:pt x="511" y="624"/>
                  </a:lnTo>
                  <a:lnTo>
                    <a:pt x="397" y="624"/>
                  </a:lnTo>
                  <a:lnTo>
                    <a:pt x="397" y="680"/>
                  </a:lnTo>
                  <a:lnTo>
                    <a:pt x="57" y="680"/>
                  </a:lnTo>
                  <a:lnTo>
                    <a:pt x="57" y="624"/>
                  </a:lnTo>
                  <a:lnTo>
                    <a:pt x="0" y="624"/>
                  </a:lnTo>
                  <a:lnTo>
                    <a:pt x="0" y="510"/>
                  </a:lnTo>
                  <a:lnTo>
                    <a:pt x="57" y="510"/>
                  </a:lnTo>
                  <a:lnTo>
                    <a:pt x="57" y="453"/>
                  </a:lnTo>
                  <a:lnTo>
                    <a:pt x="114" y="453"/>
                  </a:lnTo>
                  <a:lnTo>
                    <a:pt x="114" y="397"/>
                  </a:lnTo>
                  <a:lnTo>
                    <a:pt x="57" y="397"/>
                  </a:lnTo>
                  <a:lnTo>
                    <a:pt x="57" y="340"/>
                  </a:lnTo>
                  <a:lnTo>
                    <a:pt x="114" y="340"/>
                  </a:lnTo>
                  <a:lnTo>
                    <a:pt x="114" y="283"/>
                  </a:lnTo>
                  <a:lnTo>
                    <a:pt x="170" y="283"/>
                  </a:lnTo>
                  <a:lnTo>
                    <a:pt x="170" y="170"/>
                  </a:lnTo>
                  <a:lnTo>
                    <a:pt x="227" y="170"/>
                  </a:lnTo>
                  <a:lnTo>
                    <a:pt x="227" y="113"/>
                  </a:lnTo>
                  <a:lnTo>
                    <a:pt x="284" y="113"/>
                  </a:lnTo>
                  <a:lnTo>
                    <a:pt x="284" y="0"/>
                  </a:lnTo>
                  <a:lnTo>
                    <a:pt x="397" y="0"/>
                  </a:lnTo>
                  <a:lnTo>
                    <a:pt x="397" y="57"/>
                  </a:lnTo>
                  <a:lnTo>
                    <a:pt x="454" y="57"/>
                  </a:lnTo>
                  <a:lnTo>
                    <a:pt x="454" y="113"/>
                  </a:lnTo>
                  <a:lnTo>
                    <a:pt x="624" y="113"/>
                  </a:lnTo>
                  <a:lnTo>
                    <a:pt x="624" y="170"/>
                  </a:lnTo>
                  <a:lnTo>
                    <a:pt x="737" y="170"/>
                  </a:lnTo>
                  <a:lnTo>
                    <a:pt x="737" y="227"/>
                  </a:lnTo>
                  <a:lnTo>
                    <a:pt x="794" y="227"/>
                  </a:lnTo>
                  <a:lnTo>
                    <a:pt x="794" y="283"/>
                  </a:lnTo>
                  <a:lnTo>
                    <a:pt x="908" y="283"/>
                  </a:lnTo>
                  <a:lnTo>
                    <a:pt x="908" y="340"/>
                  </a:lnTo>
                  <a:lnTo>
                    <a:pt x="1078" y="340"/>
                  </a:lnTo>
                  <a:lnTo>
                    <a:pt x="1078" y="397"/>
                  </a:lnTo>
                  <a:lnTo>
                    <a:pt x="1248" y="397"/>
                  </a:lnTo>
                  <a:lnTo>
                    <a:pt x="1248" y="453"/>
                  </a:lnTo>
                  <a:lnTo>
                    <a:pt x="1418" y="453"/>
                  </a:lnTo>
                  <a:lnTo>
                    <a:pt x="1418" y="56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72" name="Freeform 40">
              <a:extLst>
                <a:ext uri="{FF2B5EF4-FFF2-40B4-BE49-F238E27FC236}">
                  <a16:creationId xmlns:a16="http://schemas.microsoft.com/office/drawing/2014/main" id="{587ACFF9-5EC1-4036-8AE3-71E3DE06F939}"/>
                </a:ext>
              </a:extLst>
            </p:cNvPr>
            <p:cNvSpPr>
              <a:spLocks/>
            </p:cNvSpPr>
            <p:nvPr/>
          </p:nvSpPr>
          <p:spPr bwMode="auto">
            <a:xfrm>
              <a:off x="1197" y="3421"/>
              <a:ext cx="1871" cy="1644"/>
            </a:xfrm>
            <a:custGeom>
              <a:avLst/>
              <a:gdLst>
                <a:gd name="T0" fmla="*/ 567 w 1871"/>
                <a:gd name="T1" fmla="*/ 1644 h 1644"/>
                <a:gd name="T2" fmla="*/ 624 w 1871"/>
                <a:gd name="T3" fmla="*/ 1588 h 1644"/>
                <a:gd name="T4" fmla="*/ 737 w 1871"/>
                <a:gd name="T5" fmla="*/ 1531 h 1644"/>
                <a:gd name="T6" fmla="*/ 794 w 1871"/>
                <a:gd name="T7" fmla="*/ 1474 h 1644"/>
                <a:gd name="T8" fmla="*/ 964 w 1871"/>
                <a:gd name="T9" fmla="*/ 1417 h 1644"/>
                <a:gd name="T10" fmla="*/ 1021 w 1871"/>
                <a:gd name="T11" fmla="*/ 1361 h 1644"/>
                <a:gd name="T12" fmla="*/ 1134 w 1871"/>
                <a:gd name="T13" fmla="*/ 1304 h 1644"/>
                <a:gd name="T14" fmla="*/ 1191 w 1871"/>
                <a:gd name="T15" fmla="*/ 1247 h 1644"/>
                <a:gd name="T16" fmla="*/ 1417 w 1871"/>
                <a:gd name="T17" fmla="*/ 1191 h 1644"/>
                <a:gd name="T18" fmla="*/ 1531 w 1871"/>
                <a:gd name="T19" fmla="*/ 1134 h 1644"/>
                <a:gd name="T20" fmla="*/ 1701 w 1871"/>
                <a:gd name="T21" fmla="*/ 1077 h 1644"/>
                <a:gd name="T22" fmla="*/ 1758 w 1871"/>
                <a:gd name="T23" fmla="*/ 907 h 1644"/>
                <a:gd name="T24" fmla="*/ 1814 w 1871"/>
                <a:gd name="T25" fmla="*/ 850 h 1644"/>
                <a:gd name="T26" fmla="*/ 1871 w 1871"/>
                <a:gd name="T27" fmla="*/ 680 h 1644"/>
                <a:gd name="T28" fmla="*/ 1758 w 1871"/>
                <a:gd name="T29" fmla="*/ 567 h 1644"/>
                <a:gd name="T30" fmla="*/ 1814 w 1871"/>
                <a:gd name="T31" fmla="*/ 397 h 1644"/>
                <a:gd name="T32" fmla="*/ 1701 w 1871"/>
                <a:gd name="T33" fmla="*/ 340 h 1644"/>
                <a:gd name="T34" fmla="*/ 1588 w 1871"/>
                <a:gd name="T35" fmla="*/ 397 h 1644"/>
                <a:gd name="T36" fmla="*/ 1417 w 1871"/>
                <a:gd name="T37" fmla="*/ 283 h 1644"/>
                <a:gd name="T38" fmla="*/ 1134 w 1871"/>
                <a:gd name="T39" fmla="*/ 340 h 1644"/>
                <a:gd name="T40" fmla="*/ 1077 w 1871"/>
                <a:gd name="T41" fmla="*/ 397 h 1644"/>
                <a:gd name="T42" fmla="*/ 907 w 1871"/>
                <a:gd name="T43" fmla="*/ 454 h 1644"/>
                <a:gd name="T44" fmla="*/ 850 w 1871"/>
                <a:gd name="T45" fmla="*/ 113 h 1644"/>
                <a:gd name="T46" fmla="*/ 794 w 1871"/>
                <a:gd name="T47" fmla="*/ 0 h 1644"/>
                <a:gd name="T48" fmla="*/ 510 w 1871"/>
                <a:gd name="T49" fmla="*/ 57 h 1644"/>
                <a:gd name="T50" fmla="*/ 454 w 1871"/>
                <a:gd name="T51" fmla="*/ 113 h 1644"/>
                <a:gd name="T52" fmla="*/ 397 w 1871"/>
                <a:gd name="T53" fmla="*/ 57 h 1644"/>
                <a:gd name="T54" fmla="*/ 340 w 1871"/>
                <a:gd name="T55" fmla="*/ 170 h 1644"/>
                <a:gd name="T56" fmla="*/ 397 w 1871"/>
                <a:gd name="T57" fmla="*/ 227 h 1644"/>
                <a:gd name="T58" fmla="*/ 340 w 1871"/>
                <a:gd name="T59" fmla="*/ 510 h 1644"/>
                <a:gd name="T60" fmla="*/ 283 w 1871"/>
                <a:gd name="T61" fmla="*/ 624 h 1644"/>
                <a:gd name="T62" fmla="*/ 227 w 1871"/>
                <a:gd name="T63" fmla="*/ 737 h 1644"/>
                <a:gd name="T64" fmla="*/ 170 w 1871"/>
                <a:gd name="T65" fmla="*/ 794 h 1644"/>
                <a:gd name="T66" fmla="*/ 57 w 1871"/>
                <a:gd name="T67" fmla="*/ 850 h 1644"/>
                <a:gd name="T68" fmla="*/ 0 w 1871"/>
                <a:gd name="T69" fmla="*/ 907 h 1644"/>
                <a:gd name="T70" fmla="*/ 113 w 1871"/>
                <a:gd name="T71" fmla="*/ 1134 h 1644"/>
                <a:gd name="T72" fmla="*/ 170 w 1871"/>
                <a:gd name="T73" fmla="*/ 1247 h 1644"/>
                <a:gd name="T74" fmla="*/ 227 w 1871"/>
                <a:gd name="T75" fmla="*/ 1417 h 16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871" h="1644">
                  <a:moveTo>
                    <a:pt x="227" y="1644"/>
                  </a:moveTo>
                  <a:lnTo>
                    <a:pt x="567" y="1644"/>
                  </a:lnTo>
                  <a:lnTo>
                    <a:pt x="567" y="1588"/>
                  </a:lnTo>
                  <a:lnTo>
                    <a:pt x="624" y="1588"/>
                  </a:lnTo>
                  <a:lnTo>
                    <a:pt x="624" y="1531"/>
                  </a:lnTo>
                  <a:lnTo>
                    <a:pt x="737" y="1531"/>
                  </a:lnTo>
                  <a:lnTo>
                    <a:pt x="737" y="1474"/>
                  </a:lnTo>
                  <a:lnTo>
                    <a:pt x="794" y="1474"/>
                  </a:lnTo>
                  <a:lnTo>
                    <a:pt x="794" y="1417"/>
                  </a:lnTo>
                  <a:lnTo>
                    <a:pt x="964" y="1417"/>
                  </a:lnTo>
                  <a:lnTo>
                    <a:pt x="964" y="1361"/>
                  </a:lnTo>
                  <a:lnTo>
                    <a:pt x="1021" y="1361"/>
                  </a:lnTo>
                  <a:lnTo>
                    <a:pt x="1021" y="1304"/>
                  </a:lnTo>
                  <a:lnTo>
                    <a:pt x="1134" y="1304"/>
                  </a:lnTo>
                  <a:lnTo>
                    <a:pt x="1134" y="1247"/>
                  </a:lnTo>
                  <a:lnTo>
                    <a:pt x="1191" y="1247"/>
                  </a:lnTo>
                  <a:lnTo>
                    <a:pt x="1191" y="1191"/>
                  </a:lnTo>
                  <a:lnTo>
                    <a:pt x="1417" y="1191"/>
                  </a:lnTo>
                  <a:lnTo>
                    <a:pt x="1417" y="1134"/>
                  </a:lnTo>
                  <a:lnTo>
                    <a:pt x="1531" y="1134"/>
                  </a:lnTo>
                  <a:lnTo>
                    <a:pt x="1531" y="1077"/>
                  </a:lnTo>
                  <a:lnTo>
                    <a:pt x="1701" y="1077"/>
                  </a:lnTo>
                  <a:lnTo>
                    <a:pt x="1701" y="907"/>
                  </a:lnTo>
                  <a:lnTo>
                    <a:pt x="1758" y="907"/>
                  </a:lnTo>
                  <a:lnTo>
                    <a:pt x="1814" y="907"/>
                  </a:lnTo>
                  <a:lnTo>
                    <a:pt x="1814" y="850"/>
                  </a:lnTo>
                  <a:lnTo>
                    <a:pt x="1871" y="850"/>
                  </a:lnTo>
                  <a:lnTo>
                    <a:pt x="1871" y="680"/>
                  </a:lnTo>
                  <a:lnTo>
                    <a:pt x="1758" y="680"/>
                  </a:lnTo>
                  <a:lnTo>
                    <a:pt x="1758" y="567"/>
                  </a:lnTo>
                  <a:lnTo>
                    <a:pt x="1814" y="567"/>
                  </a:lnTo>
                  <a:lnTo>
                    <a:pt x="1814" y="397"/>
                  </a:lnTo>
                  <a:lnTo>
                    <a:pt x="1701" y="397"/>
                  </a:lnTo>
                  <a:lnTo>
                    <a:pt x="1701" y="340"/>
                  </a:lnTo>
                  <a:lnTo>
                    <a:pt x="1588" y="340"/>
                  </a:lnTo>
                  <a:lnTo>
                    <a:pt x="1588" y="397"/>
                  </a:lnTo>
                  <a:lnTo>
                    <a:pt x="1417" y="397"/>
                  </a:lnTo>
                  <a:lnTo>
                    <a:pt x="1417" y="283"/>
                  </a:lnTo>
                  <a:lnTo>
                    <a:pt x="1134" y="283"/>
                  </a:lnTo>
                  <a:lnTo>
                    <a:pt x="1134" y="340"/>
                  </a:lnTo>
                  <a:lnTo>
                    <a:pt x="1077" y="340"/>
                  </a:lnTo>
                  <a:lnTo>
                    <a:pt x="1077" y="397"/>
                  </a:lnTo>
                  <a:lnTo>
                    <a:pt x="907" y="397"/>
                  </a:lnTo>
                  <a:lnTo>
                    <a:pt x="907" y="454"/>
                  </a:lnTo>
                  <a:lnTo>
                    <a:pt x="850" y="454"/>
                  </a:lnTo>
                  <a:lnTo>
                    <a:pt x="850" y="113"/>
                  </a:lnTo>
                  <a:lnTo>
                    <a:pt x="794" y="113"/>
                  </a:lnTo>
                  <a:lnTo>
                    <a:pt x="794" y="0"/>
                  </a:lnTo>
                  <a:lnTo>
                    <a:pt x="510" y="0"/>
                  </a:lnTo>
                  <a:lnTo>
                    <a:pt x="510" y="57"/>
                  </a:lnTo>
                  <a:lnTo>
                    <a:pt x="454" y="57"/>
                  </a:lnTo>
                  <a:lnTo>
                    <a:pt x="454" y="113"/>
                  </a:lnTo>
                  <a:lnTo>
                    <a:pt x="397" y="113"/>
                  </a:lnTo>
                  <a:lnTo>
                    <a:pt x="397" y="57"/>
                  </a:lnTo>
                  <a:lnTo>
                    <a:pt x="340" y="57"/>
                  </a:lnTo>
                  <a:lnTo>
                    <a:pt x="340" y="170"/>
                  </a:lnTo>
                  <a:lnTo>
                    <a:pt x="397" y="170"/>
                  </a:lnTo>
                  <a:lnTo>
                    <a:pt x="397" y="227"/>
                  </a:lnTo>
                  <a:lnTo>
                    <a:pt x="397" y="510"/>
                  </a:lnTo>
                  <a:lnTo>
                    <a:pt x="340" y="510"/>
                  </a:lnTo>
                  <a:lnTo>
                    <a:pt x="340" y="624"/>
                  </a:lnTo>
                  <a:lnTo>
                    <a:pt x="283" y="624"/>
                  </a:lnTo>
                  <a:lnTo>
                    <a:pt x="283" y="737"/>
                  </a:lnTo>
                  <a:lnTo>
                    <a:pt x="227" y="737"/>
                  </a:lnTo>
                  <a:lnTo>
                    <a:pt x="227" y="794"/>
                  </a:lnTo>
                  <a:lnTo>
                    <a:pt x="170" y="794"/>
                  </a:lnTo>
                  <a:lnTo>
                    <a:pt x="170" y="850"/>
                  </a:lnTo>
                  <a:lnTo>
                    <a:pt x="57" y="850"/>
                  </a:lnTo>
                  <a:lnTo>
                    <a:pt x="57" y="907"/>
                  </a:lnTo>
                  <a:lnTo>
                    <a:pt x="0" y="907"/>
                  </a:lnTo>
                  <a:lnTo>
                    <a:pt x="0" y="1134"/>
                  </a:lnTo>
                  <a:lnTo>
                    <a:pt x="113" y="1134"/>
                  </a:lnTo>
                  <a:lnTo>
                    <a:pt x="113" y="1247"/>
                  </a:lnTo>
                  <a:lnTo>
                    <a:pt x="170" y="1247"/>
                  </a:lnTo>
                  <a:lnTo>
                    <a:pt x="170" y="1417"/>
                  </a:lnTo>
                  <a:lnTo>
                    <a:pt x="227" y="1417"/>
                  </a:lnTo>
                  <a:lnTo>
                    <a:pt x="227" y="1644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73" name="Freeform 41">
              <a:extLst>
                <a:ext uri="{FF2B5EF4-FFF2-40B4-BE49-F238E27FC236}">
                  <a16:creationId xmlns:a16="http://schemas.microsoft.com/office/drawing/2014/main" id="{93E180D7-50F1-481C-B454-12341A5AAE3A}"/>
                </a:ext>
              </a:extLst>
            </p:cNvPr>
            <p:cNvSpPr>
              <a:spLocks/>
            </p:cNvSpPr>
            <p:nvPr/>
          </p:nvSpPr>
          <p:spPr bwMode="auto">
            <a:xfrm>
              <a:off x="630" y="3931"/>
              <a:ext cx="850" cy="1418"/>
            </a:xfrm>
            <a:custGeom>
              <a:avLst/>
              <a:gdLst>
                <a:gd name="T0" fmla="*/ 850 w 850"/>
                <a:gd name="T1" fmla="*/ 1134 h 1418"/>
                <a:gd name="T2" fmla="*/ 850 w 850"/>
                <a:gd name="T3" fmla="*/ 1248 h 1418"/>
                <a:gd name="T4" fmla="*/ 794 w 850"/>
                <a:gd name="T5" fmla="*/ 1248 h 1418"/>
                <a:gd name="T6" fmla="*/ 737 w 850"/>
                <a:gd name="T7" fmla="*/ 1361 h 1418"/>
                <a:gd name="T8" fmla="*/ 624 w 850"/>
                <a:gd name="T9" fmla="*/ 1361 h 1418"/>
                <a:gd name="T10" fmla="*/ 624 w 850"/>
                <a:gd name="T11" fmla="*/ 1418 h 1418"/>
                <a:gd name="T12" fmla="*/ 397 w 850"/>
                <a:gd name="T13" fmla="*/ 1418 h 1418"/>
                <a:gd name="T14" fmla="*/ 397 w 850"/>
                <a:gd name="T15" fmla="*/ 1361 h 1418"/>
                <a:gd name="T16" fmla="*/ 227 w 850"/>
                <a:gd name="T17" fmla="*/ 1361 h 1418"/>
                <a:gd name="T18" fmla="*/ 227 w 850"/>
                <a:gd name="T19" fmla="*/ 1304 h 1418"/>
                <a:gd name="T20" fmla="*/ 57 w 850"/>
                <a:gd name="T21" fmla="*/ 1304 h 1418"/>
                <a:gd name="T22" fmla="*/ 57 w 850"/>
                <a:gd name="T23" fmla="*/ 1361 h 1418"/>
                <a:gd name="T24" fmla="*/ 0 w 850"/>
                <a:gd name="T25" fmla="*/ 1361 h 1418"/>
                <a:gd name="T26" fmla="*/ 0 w 850"/>
                <a:gd name="T27" fmla="*/ 1191 h 1418"/>
                <a:gd name="T28" fmla="*/ 57 w 850"/>
                <a:gd name="T29" fmla="*/ 1191 h 1418"/>
                <a:gd name="T30" fmla="*/ 57 w 850"/>
                <a:gd name="T31" fmla="*/ 964 h 1418"/>
                <a:gd name="T32" fmla="*/ 0 w 850"/>
                <a:gd name="T33" fmla="*/ 964 h 1418"/>
                <a:gd name="T34" fmla="*/ 0 w 850"/>
                <a:gd name="T35" fmla="*/ 851 h 1418"/>
                <a:gd name="T36" fmla="*/ 57 w 850"/>
                <a:gd name="T37" fmla="*/ 851 h 1418"/>
                <a:gd name="T38" fmla="*/ 57 w 850"/>
                <a:gd name="T39" fmla="*/ 624 h 1418"/>
                <a:gd name="T40" fmla="*/ 0 w 850"/>
                <a:gd name="T41" fmla="*/ 624 h 1418"/>
                <a:gd name="T42" fmla="*/ 0 w 850"/>
                <a:gd name="T43" fmla="*/ 0 h 1418"/>
                <a:gd name="T44" fmla="*/ 113 w 850"/>
                <a:gd name="T45" fmla="*/ 0 h 1418"/>
                <a:gd name="T46" fmla="*/ 113 w 850"/>
                <a:gd name="T47" fmla="*/ 114 h 1418"/>
                <a:gd name="T48" fmla="*/ 170 w 850"/>
                <a:gd name="T49" fmla="*/ 114 h 1418"/>
                <a:gd name="T50" fmla="*/ 170 w 850"/>
                <a:gd name="T51" fmla="*/ 170 h 1418"/>
                <a:gd name="T52" fmla="*/ 397 w 850"/>
                <a:gd name="T53" fmla="*/ 170 h 1418"/>
                <a:gd name="T54" fmla="*/ 397 w 850"/>
                <a:gd name="T55" fmla="*/ 397 h 1418"/>
                <a:gd name="T56" fmla="*/ 567 w 850"/>
                <a:gd name="T57" fmla="*/ 397 h 1418"/>
                <a:gd name="T58" fmla="*/ 567 w 850"/>
                <a:gd name="T59" fmla="*/ 624 h 1418"/>
                <a:gd name="T60" fmla="*/ 680 w 850"/>
                <a:gd name="T61" fmla="*/ 624 h 1418"/>
                <a:gd name="T62" fmla="*/ 680 w 850"/>
                <a:gd name="T63" fmla="*/ 737 h 1418"/>
                <a:gd name="T64" fmla="*/ 737 w 850"/>
                <a:gd name="T65" fmla="*/ 737 h 1418"/>
                <a:gd name="T66" fmla="*/ 737 w 850"/>
                <a:gd name="T67" fmla="*/ 907 h 1418"/>
                <a:gd name="T68" fmla="*/ 794 w 850"/>
                <a:gd name="T69" fmla="*/ 907 h 1418"/>
                <a:gd name="T70" fmla="*/ 794 w 850"/>
                <a:gd name="T71" fmla="*/ 1134 h 1418"/>
                <a:gd name="T72" fmla="*/ 850 w 850"/>
                <a:gd name="T73" fmla="*/ 1134 h 1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850" h="1418">
                  <a:moveTo>
                    <a:pt x="850" y="1134"/>
                  </a:moveTo>
                  <a:lnTo>
                    <a:pt x="850" y="1248"/>
                  </a:lnTo>
                  <a:lnTo>
                    <a:pt x="794" y="1248"/>
                  </a:lnTo>
                  <a:lnTo>
                    <a:pt x="737" y="1361"/>
                  </a:lnTo>
                  <a:lnTo>
                    <a:pt x="624" y="1361"/>
                  </a:lnTo>
                  <a:lnTo>
                    <a:pt x="624" y="1418"/>
                  </a:lnTo>
                  <a:lnTo>
                    <a:pt x="397" y="1418"/>
                  </a:lnTo>
                  <a:lnTo>
                    <a:pt x="397" y="1361"/>
                  </a:lnTo>
                  <a:lnTo>
                    <a:pt x="227" y="1361"/>
                  </a:lnTo>
                  <a:lnTo>
                    <a:pt x="227" y="1304"/>
                  </a:lnTo>
                  <a:lnTo>
                    <a:pt x="57" y="1304"/>
                  </a:lnTo>
                  <a:lnTo>
                    <a:pt x="57" y="1361"/>
                  </a:lnTo>
                  <a:lnTo>
                    <a:pt x="0" y="1361"/>
                  </a:lnTo>
                  <a:lnTo>
                    <a:pt x="0" y="1191"/>
                  </a:lnTo>
                  <a:lnTo>
                    <a:pt x="57" y="1191"/>
                  </a:lnTo>
                  <a:lnTo>
                    <a:pt x="57" y="964"/>
                  </a:lnTo>
                  <a:lnTo>
                    <a:pt x="0" y="964"/>
                  </a:lnTo>
                  <a:lnTo>
                    <a:pt x="0" y="851"/>
                  </a:lnTo>
                  <a:lnTo>
                    <a:pt x="57" y="851"/>
                  </a:lnTo>
                  <a:lnTo>
                    <a:pt x="57" y="624"/>
                  </a:lnTo>
                  <a:lnTo>
                    <a:pt x="0" y="624"/>
                  </a:lnTo>
                  <a:lnTo>
                    <a:pt x="0" y="0"/>
                  </a:lnTo>
                  <a:lnTo>
                    <a:pt x="113" y="0"/>
                  </a:lnTo>
                  <a:lnTo>
                    <a:pt x="113" y="114"/>
                  </a:lnTo>
                  <a:lnTo>
                    <a:pt x="170" y="114"/>
                  </a:lnTo>
                  <a:lnTo>
                    <a:pt x="170" y="170"/>
                  </a:lnTo>
                  <a:lnTo>
                    <a:pt x="397" y="170"/>
                  </a:lnTo>
                  <a:lnTo>
                    <a:pt x="397" y="397"/>
                  </a:lnTo>
                  <a:lnTo>
                    <a:pt x="567" y="397"/>
                  </a:lnTo>
                  <a:lnTo>
                    <a:pt x="567" y="624"/>
                  </a:lnTo>
                  <a:lnTo>
                    <a:pt x="680" y="624"/>
                  </a:lnTo>
                  <a:lnTo>
                    <a:pt x="680" y="737"/>
                  </a:lnTo>
                  <a:lnTo>
                    <a:pt x="737" y="737"/>
                  </a:lnTo>
                  <a:lnTo>
                    <a:pt x="737" y="907"/>
                  </a:lnTo>
                  <a:lnTo>
                    <a:pt x="794" y="907"/>
                  </a:lnTo>
                  <a:lnTo>
                    <a:pt x="794" y="1134"/>
                  </a:lnTo>
                  <a:lnTo>
                    <a:pt x="850" y="1134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74" name="Freeform 42">
              <a:extLst>
                <a:ext uri="{FF2B5EF4-FFF2-40B4-BE49-F238E27FC236}">
                  <a16:creationId xmlns:a16="http://schemas.microsoft.com/office/drawing/2014/main" id="{29E2B71C-BF4B-4049-8EB8-AB3C7C4BCF74}"/>
                </a:ext>
              </a:extLst>
            </p:cNvPr>
            <p:cNvSpPr>
              <a:spLocks/>
            </p:cNvSpPr>
            <p:nvPr/>
          </p:nvSpPr>
          <p:spPr bwMode="auto">
            <a:xfrm>
              <a:off x="346" y="2627"/>
              <a:ext cx="1588" cy="1701"/>
            </a:xfrm>
            <a:custGeom>
              <a:avLst/>
              <a:gdLst>
                <a:gd name="T0" fmla="*/ 1588 w 1588"/>
                <a:gd name="T1" fmla="*/ 681 h 1701"/>
                <a:gd name="T2" fmla="*/ 1531 w 1588"/>
                <a:gd name="T3" fmla="*/ 510 h 1701"/>
                <a:gd name="T4" fmla="*/ 1418 w 1588"/>
                <a:gd name="T5" fmla="*/ 454 h 1701"/>
                <a:gd name="T6" fmla="*/ 1305 w 1588"/>
                <a:gd name="T7" fmla="*/ 510 h 1701"/>
                <a:gd name="T8" fmla="*/ 1248 w 1588"/>
                <a:gd name="T9" fmla="*/ 567 h 1701"/>
                <a:gd name="T10" fmla="*/ 1134 w 1588"/>
                <a:gd name="T11" fmla="*/ 681 h 1701"/>
                <a:gd name="T12" fmla="*/ 1078 w 1588"/>
                <a:gd name="T13" fmla="*/ 624 h 1701"/>
                <a:gd name="T14" fmla="*/ 964 w 1588"/>
                <a:gd name="T15" fmla="*/ 567 h 1701"/>
                <a:gd name="T16" fmla="*/ 908 w 1588"/>
                <a:gd name="T17" fmla="*/ 510 h 1701"/>
                <a:gd name="T18" fmla="*/ 794 w 1588"/>
                <a:gd name="T19" fmla="*/ 397 h 1701"/>
                <a:gd name="T20" fmla="*/ 851 w 1588"/>
                <a:gd name="T21" fmla="*/ 227 h 1701"/>
                <a:gd name="T22" fmla="*/ 908 w 1588"/>
                <a:gd name="T23" fmla="*/ 0 h 1701"/>
                <a:gd name="T24" fmla="*/ 624 w 1588"/>
                <a:gd name="T25" fmla="*/ 57 h 1701"/>
                <a:gd name="T26" fmla="*/ 227 w 1588"/>
                <a:gd name="T27" fmla="*/ 113 h 1701"/>
                <a:gd name="T28" fmla="*/ 171 w 1588"/>
                <a:gd name="T29" fmla="*/ 227 h 1701"/>
                <a:gd name="T30" fmla="*/ 114 w 1588"/>
                <a:gd name="T31" fmla="*/ 340 h 1701"/>
                <a:gd name="T32" fmla="*/ 171 w 1588"/>
                <a:gd name="T33" fmla="*/ 397 h 1701"/>
                <a:gd name="T34" fmla="*/ 227 w 1588"/>
                <a:gd name="T35" fmla="*/ 454 h 1701"/>
                <a:gd name="T36" fmla="*/ 284 w 1588"/>
                <a:gd name="T37" fmla="*/ 624 h 1701"/>
                <a:gd name="T38" fmla="*/ 171 w 1588"/>
                <a:gd name="T39" fmla="*/ 907 h 1701"/>
                <a:gd name="T40" fmla="*/ 114 w 1588"/>
                <a:gd name="T41" fmla="*/ 964 h 1701"/>
                <a:gd name="T42" fmla="*/ 57 w 1588"/>
                <a:gd name="T43" fmla="*/ 1021 h 1701"/>
                <a:gd name="T44" fmla="*/ 0 w 1588"/>
                <a:gd name="T45" fmla="*/ 1191 h 1701"/>
                <a:gd name="T46" fmla="*/ 57 w 1588"/>
                <a:gd name="T47" fmla="*/ 1304 h 1701"/>
                <a:gd name="T48" fmla="*/ 114 w 1588"/>
                <a:gd name="T49" fmla="*/ 1361 h 1701"/>
                <a:gd name="T50" fmla="*/ 171 w 1588"/>
                <a:gd name="T51" fmla="*/ 1304 h 1701"/>
                <a:gd name="T52" fmla="*/ 397 w 1588"/>
                <a:gd name="T53" fmla="*/ 1418 h 1701"/>
                <a:gd name="T54" fmla="*/ 454 w 1588"/>
                <a:gd name="T55" fmla="*/ 1474 h 1701"/>
                <a:gd name="T56" fmla="*/ 681 w 1588"/>
                <a:gd name="T57" fmla="*/ 1701 h 1701"/>
                <a:gd name="T58" fmla="*/ 908 w 1588"/>
                <a:gd name="T59" fmla="*/ 1644 h 1701"/>
                <a:gd name="T60" fmla="*/ 1021 w 1588"/>
                <a:gd name="T61" fmla="*/ 1588 h 1701"/>
                <a:gd name="T62" fmla="*/ 1078 w 1588"/>
                <a:gd name="T63" fmla="*/ 1531 h 1701"/>
                <a:gd name="T64" fmla="*/ 1134 w 1588"/>
                <a:gd name="T65" fmla="*/ 1418 h 1701"/>
                <a:gd name="T66" fmla="*/ 1191 w 1588"/>
                <a:gd name="T67" fmla="*/ 1304 h 1701"/>
                <a:gd name="T68" fmla="*/ 1248 w 1588"/>
                <a:gd name="T69" fmla="*/ 964 h 1701"/>
                <a:gd name="T70" fmla="*/ 1191 w 1588"/>
                <a:gd name="T71" fmla="*/ 851 h 1701"/>
                <a:gd name="T72" fmla="*/ 1248 w 1588"/>
                <a:gd name="T73" fmla="*/ 907 h 1701"/>
                <a:gd name="T74" fmla="*/ 1305 w 1588"/>
                <a:gd name="T75" fmla="*/ 851 h 1701"/>
                <a:gd name="T76" fmla="*/ 1361 w 1588"/>
                <a:gd name="T77" fmla="*/ 794 h 17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588" h="1701">
                  <a:moveTo>
                    <a:pt x="1588" y="794"/>
                  </a:moveTo>
                  <a:lnTo>
                    <a:pt x="1588" y="681"/>
                  </a:lnTo>
                  <a:lnTo>
                    <a:pt x="1531" y="681"/>
                  </a:lnTo>
                  <a:lnTo>
                    <a:pt x="1531" y="510"/>
                  </a:lnTo>
                  <a:lnTo>
                    <a:pt x="1418" y="510"/>
                  </a:lnTo>
                  <a:lnTo>
                    <a:pt x="1418" y="454"/>
                  </a:lnTo>
                  <a:lnTo>
                    <a:pt x="1305" y="454"/>
                  </a:lnTo>
                  <a:lnTo>
                    <a:pt x="1305" y="510"/>
                  </a:lnTo>
                  <a:lnTo>
                    <a:pt x="1248" y="510"/>
                  </a:lnTo>
                  <a:lnTo>
                    <a:pt x="1248" y="567"/>
                  </a:lnTo>
                  <a:lnTo>
                    <a:pt x="1134" y="567"/>
                  </a:lnTo>
                  <a:lnTo>
                    <a:pt x="1134" y="681"/>
                  </a:lnTo>
                  <a:lnTo>
                    <a:pt x="1078" y="681"/>
                  </a:lnTo>
                  <a:lnTo>
                    <a:pt x="1078" y="624"/>
                  </a:lnTo>
                  <a:lnTo>
                    <a:pt x="964" y="624"/>
                  </a:lnTo>
                  <a:lnTo>
                    <a:pt x="964" y="567"/>
                  </a:lnTo>
                  <a:lnTo>
                    <a:pt x="908" y="567"/>
                  </a:lnTo>
                  <a:lnTo>
                    <a:pt x="908" y="510"/>
                  </a:lnTo>
                  <a:lnTo>
                    <a:pt x="794" y="510"/>
                  </a:lnTo>
                  <a:lnTo>
                    <a:pt x="794" y="397"/>
                  </a:lnTo>
                  <a:lnTo>
                    <a:pt x="851" y="397"/>
                  </a:lnTo>
                  <a:lnTo>
                    <a:pt x="851" y="227"/>
                  </a:lnTo>
                  <a:lnTo>
                    <a:pt x="908" y="227"/>
                  </a:lnTo>
                  <a:lnTo>
                    <a:pt x="908" y="0"/>
                  </a:lnTo>
                  <a:lnTo>
                    <a:pt x="624" y="0"/>
                  </a:lnTo>
                  <a:lnTo>
                    <a:pt x="624" y="57"/>
                  </a:lnTo>
                  <a:lnTo>
                    <a:pt x="227" y="57"/>
                  </a:lnTo>
                  <a:lnTo>
                    <a:pt x="227" y="113"/>
                  </a:lnTo>
                  <a:lnTo>
                    <a:pt x="171" y="113"/>
                  </a:lnTo>
                  <a:lnTo>
                    <a:pt x="171" y="227"/>
                  </a:lnTo>
                  <a:lnTo>
                    <a:pt x="114" y="227"/>
                  </a:lnTo>
                  <a:lnTo>
                    <a:pt x="114" y="340"/>
                  </a:lnTo>
                  <a:lnTo>
                    <a:pt x="171" y="340"/>
                  </a:lnTo>
                  <a:lnTo>
                    <a:pt x="171" y="397"/>
                  </a:lnTo>
                  <a:lnTo>
                    <a:pt x="227" y="397"/>
                  </a:lnTo>
                  <a:lnTo>
                    <a:pt x="227" y="454"/>
                  </a:lnTo>
                  <a:lnTo>
                    <a:pt x="284" y="454"/>
                  </a:lnTo>
                  <a:lnTo>
                    <a:pt x="284" y="624"/>
                  </a:lnTo>
                  <a:lnTo>
                    <a:pt x="171" y="624"/>
                  </a:lnTo>
                  <a:lnTo>
                    <a:pt x="171" y="907"/>
                  </a:lnTo>
                  <a:lnTo>
                    <a:pt x="114" y="907"/>
                  </a:lnTo>
                  <a:lnTo>
                    <a:pt x="114" y="964"/>
                  </a:lnTo>
                  <a:lnTo>
                    <a:pt x="57" y="964"/>
                  </a:lnTo>
                  <a:lnTo>
                    <a:pt x="57" y="1021"/>
                  </a:lnTo>
                  <a:lnTo>
                    <a:pt x="0" y="1021"/>
                  </a:lnTo>
                  <a:lnTo>
                    <a:pt x="0" y="1191"/>
                  </a:lnTo>
                  <a:lnTo>
                    <a:pt x="57" y="1191"/>
                  </a:lnTo>
                  <a:lnTo>
                    <a:pt x="57" y="1304"/>
                  </a:lnTo>
                  <a:lnTo>
                    <a:pt x="114" y="1304"/>
                  </a:lnTo>
                  <a:lnTo>
                    <a:pt x="114" y="1361"/>
                  </a:lnTo>
                  <a:lnTo>
                    <a:pt x="171" y="1361"/>
                  </a:lnTo>
                  <a:lnTo>
                    <a:pt x="171" y="1304"/>
                  </a:lnTo>
                  <a:lnTo>
                    <a:pt x="397" y="1304"/>
                  </a:lnTo>
                  <a:lnTo>
                    <a:pt x="397" y="1418"/>
                  </a:lnTo>
                  <a:lnTo>
                    <a:pt x="454" y="1418"/>
                  </a:lnTo>
                  <a:lnTo>
                    <a:pt x="454" y="1474"/>
                  </a:lnTo>
                  <a:lnTo>
                    <a:pt x="681" y="1474"/>
                  </a:lnTo>
                  <a:lnTo>
                    <a:pt x="681" y="1701"/>
                  </a:lnTo>
                  <a:lnTo>
                    <a:pt x="908" y="1701"/>
                  </a:lnTo>
                  <a:lnTo>
                    <a:pt x="908" y="1644"/>
                  </a:lnTo>
                  <a:lnTo>
                    <a:pt x="1021" y="1644"/>
                  </a:lnTo>
                  <a:lnTo>
                    <a:pt x="1021" y="1588"/>
                  </a:lnTo>
                  <a:lnTo>
                    <a:pt x="1078" y="1588"/>
                  </a:lnTo>
                  <a:lnTo>
                    <a:pt x="1078" y="1531"/>
                  </a:lnTo>
                  <a:lnTo>
                    <a:pt x="1134" y="1531"/>
                  </a:lnTo>
                  <a:lnTo>
                    <a:pt x="1134" y="1418"/>
                  </a:lnTo>
                  <a:lnTo>
                    <a:pt x="1191" y="1418"/>
                  </a:lnTo>
                  <a:lnTo>
                    <a:pt x="1191" y="1304"/>
                  </a:lnTo>
                  <a:lnTo>
                    <a:pt x="1248" y="1304"/>
                  </a:lnTo>
                  <a:lnTo>
                    <a:pt x="1248" y="964"/>
                  </a:lnTo>
                  <a:lnTo>
                    <a:pt x="1191" y="964"/>
                  </a:lnTo>
                  <a:lnTo>
                    <a:pt x="1191" y="851"/>
                  </a:lnTo>
                  <a:lnTo>
                    <a:pt x="1248" y="851"/>
                  </a:lnTo>
                  <a:lnTo>
                    <a:pt x="1248" y="907"/>
                  </a:lnTo>
                  <a:lnTo>
                    <a:pt x="1305" y="907"/>
                  </a:lnTo>
                  <a:lnTo>
                    <a:pt x="1305" y="851"/>
                  </a:lnTo>
                  <a:lnTo>
                    <a:pt x="1361" y="851"/>
                  </a:lnTo>
                  <a:lnTo>
                    <a:pt x="1361" y="794"/>
                  </a:lnTo>
                  <a:lnTo>
                    <a:pt x="1588" y="794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75" name="Freeform 43">
              <a:extLst>
                <a:ext uri="{FF2B5EF4-FFF2-40B4-BE49-F238E27FC236}">
                  <a16:creationId xmlns:a16="http://schemas.microsoft.com/office/drawing/2014/main" id="{C40907CE-4ED1-4D98-BCDA-6B68D600AF0E}"/>
                </a:ext>
              </a:extLst>
            </p:cNvPr>
            <p:cNvSpPr>
              <a:spLocks/>
            </p:cNvSpPr>
            <p:nvPr/>
          </p:nvSpPr>
          <p:spPr bwMode="auto">
            <a:xfrm>
              <a:off x="1707" y="2967"/>
              <a:ext cx="907" cy="908"/>
            </a:xfrm>
            <a:custGeom>
              <a:avLst/>
              <a:gdLst>
                <a:gd name="T0" fmla="*/ 794 w 907"/>
                <a:gd name="T1" fmla="*/ 170 h 908"/>
                <a:gd name="T2" fmla="*/ 737 w 907"/>
                <a:gd name="T3" fmla="*/ 170 h 908"/>
                <a:gd name="T4" fmla="*/ 737 w 907"/>
                <a:gd name="T5" fmla="*/ 227 h 908"/>
                <a:gd name="T6" fmla="*/ 567 w 907"/>
                <a:gd name="T7" fmla="*/ 227 h 908"/>
                <a:gd name="T8" fmla="*/ 567 w 907"/>
                <a:gd name="T9" fmla="*/ 170 h 908"/>
                <a:gd name="T10" fmla="*/ 397 w 907"/>
                <a:gd name="T11" fmla="*/ 170 h 908"/>
                <a:gd name="T12" fmla="*/ 397 w 907"/>
                <a:gd name="T13" fmla="*/ 57 h 908"/>
                <a:gd name="T14" fmla="*/ 170 w 907"/>
                <a:gd name="T15" fmla="*/ 57 h 908"/>
                <a:gd name="T16" fmla="*/ 170 w 907"/>
                <a:gd name="T17" fmla="*/ 0 h 908"/>
                <a:gd name="T18" fmla="*/ 57 w 907"/>
                <a:gd name="T19" fmla="*/ 0 h 908"/>
                <a:gd name="T20" fmla="*/ 57 w 907"/>
                <a:gd name="T21" fmla="*/ 57 h 908"/>
                <a:gd name="T22" fmla="*/ 0 w 907"/>
                <a:gd name="T23" fmla="*/ 57 h 908"/>
                <a:gd name="T24" fmla="*/ 0 w 907"/>
                <a:gd name="T25" fmla="*/ 114 h 908"/>
                <a:gd name="T26" fmla="*/ 57 w 907"/>
                <a:gd name="T27" fmla="*/ 114 h 908"/>
                <a:gd name="T28" fmla="*/ 57 w 907"/>
                <a:gd name="T29" fmla="*/ 170 h 908"/>
                <a:gd name="T30" fmla="*/ 170 w 907"/>
                <a:gd name="T31" fmla="*/ 170 h 908"/>
                <a:gd name="T32" fmla="*/ 170 w 907"/>
                <a:gd name="T33" fmla="*/ 341 h 908"/>
                <a:gd name="T34" fmla="*/ 227 w 907"/>
                <a:gd name="T35" fmla="*/ 341 h 908"/>
                <a:gd name="T36" fmla="*/ 227 w 907"/>
                <a:gd name="T37" fmla="*/ 454 h 908"/>
                <a:gd name="T38" fmla="*/ 284 w 907"/>
                <a:gd name="T39" fmla="*/ 454 h 908"/>
                <a:gd name="T40" fmla="*/ 284 w 907"/>
                <a:gd name="T41" fmla="*/ 567 h 908"/>
                <a:gd name="T42" fmla="*/ 340 w 907"/>
                <a:gd name="T43" fmla="*/ 567 h 908"/>
                <a:gd name="T44" fmla="*/ 340 w 907"/>
                <a:gd name="T45" fmla="*/ 908 h 908"/>
                <a:gd name="T46" fmla="*/ 397 w 907"/>
                <a:gd name="T47" fmla="*/ 908 h 908"/>
                <a:gd name="T48" fmla="*/ 397 w 907"/>
                <a:gd name="T49" fmla="*/ 851 h 908"/>
                <a:gd name="T50" fmla="*/ 567 w 907"/>
                <a:gd name="T51" fmla="*/ 851 h 908"/>
                <a:gd name="T52" fmla="*/ 567 w 907"/>
                <a:gd name="T53" fmla="*/ 794 h 908"/>
                <a:gd name="T54" fmla="*/ 624 w 907"/>
                <a:gd name="T55" fmla="*/ 794 h 908"/>
                <a:gd name="T56" fmla="*/ 624 w 907"/>
                <a:gd name="T57" fmla="*/ 737 h 908"/>
                <a:gd name="T58" fmla="*/ 737 w 907"/>
                <a:gd name="T59" fmla="*/ 737 h 908"/>
                <a:gd name="T60" fmla="*/ 737 w 907"/>
                <a:gd name="T61" fmla="*/ 624 h 908"/>
                <a:gd name="T62" fmla="*/ 851 w 907"/>
                <a:gd name="T63" fmla="*/ 624 h 908"/>
                <a:gd name="T64" fmla="*/ 851 w 907"/>
                <a:gd name="T65" fmla="*/ 567 h 908"/>
                <a:gd name="T66" fmla="*/ 907 w 907"/>
                <a:gd name="T67" fmla="*/ 567 h 908"/>
                <a:gd name="T68" fmla="*/ 907 w 907"/>
                <a:gd name="T69" fmla="*/ 397 h 908"/>
                <a:gd name="T70" fmla="*/ 851 w 907"/>
                <a:gd name="T71" fmla="*/ 397 h 908"/>
                <a:gd name="T72" fmla="*/ 851 w 907"/>
                <a:gd name="T73" fmla="*/ 284 h 908"/>
                <a:gd name="T74" fmla="*/ 794 w 907"/>
                <a:gd name="T75" fmla="*/ 284 h 908"/>
                <a:gd name="T76" fmla="*/ 794 w 907"/>
                <a:gd name="T77" fmla="*/ 170 h 9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907" h="908">
                  <a:moveTo>
                    <a:pt x="794" y="170"/>
                  </a:moveTo>
                  <a:lnTo>
                    <a:pt x="737" y="170"/>
                  </a:lnTo>
                  <a:lnTo>
                    <a:pt x="737" y="227"/>
                  </a:lnTo>
                  <a:lnTo>
                    <a:pt x="567" y="227"/>
                  </a:lnTo>
                  <a:lnTo>
                    <a:pt x="567" y="170"/>
                  </a:lnTo>
                  <a:lnTo>
                    <a:pt x="397" y="170"/>
                  </a:lnTo>
                  <a:lnTo>
                    <a:pt x="397" y="57"/>
                  </a:lnTo>
                  <a:lnTo>
                    <a:pt x="170" y="57"/>
                  </a:lnTo>
                  <a:lnTo>
                    <a:pt x="170" y="0"/>
                  </a:lnTo>
                  <a:lnTo>
                    <a:pt x="57" y="0"/>
                  </a:lnTo>
                  <a:lnTo>
                    <a:pt x="57" y="57"/>
                  </a:lnTo>
                  <a:lnTo>
                    <a:pt x="0" y="57"/>
                  </a:lnTo>
                  <a:lnTo>
                    <a:pt x="0" y="114"/>
                  </a:lnTo>
                  <a:lnTo>
                    <a:pt x="57" y="114"/>
                  </a:lnTo>
                  <a:lnTo>
                    <a:pt x="57" y="170"/>
                  </a:lnTo>
                  <a:lnTo>
                    <a:pt x="170" y="170"/>
                  </a:lnTo>
                  <a:lnTo>
                    <a:pt x="170" y="341"/>
                  </a:lnTo>
                  <a:lnTo>
                    <a:pt x="227" y="341"/>
                  </a:lnTo>
                  <a:lnTo>
                    <a:pt x="227" y="454"/>
                  </a:lnTo>
                  <a:lnTo>
                    <a:pt x="284" y="454"/>
                  </a:lnTo>
                  <a:lnTo>
                    <a:pt x="284" y="567"/>
                  </a:lnTo>
                  <a:lnTo>
                    <a:pt x="340" y="567"/>
                  </a:lnTo>
                  <a:lnTo>
                    <a:pt x="340" y="908"/>
                  </a:lnTo>
                  <a:lnTo>
                    <a:pt x="397" y="908"/>
                  </a:lnTo>
                  <a:lnTo>
                    <a:pt x="397" y="851"/>
                  </a:lnTo>
                  <a:lnTo>
                    <a:pt x="567" y="851"/>
                  </a:lnTo>
                  <a:lnTo>
                    <a:pt x="567" y="794"/>
                  </a:lnTo>
                  <a:lnTo>
                    <a:pt x="624" y="794"/>
                  </a:lnTo>
                  <a:lnTo>
                    <a:pt x="624" y="737"/>
                  </a:lnTo>
                  <a:lnTo>
                    <a:pt x="737" y="737"/>
                  </a:lnTo>
                  <a:lnTo>
                    <a:pt x="737" y="624"/>
                  </a:lnTo>
                  <a:lnTo>
                    <a:pt x="851" y="624"/>
                  </a:lnTo>
                  <a:lnTo>
                    <a:pt x="851" y="567"/>
                  </a:lnTo>
                  <a:lnTo>
                    <a:pt x="907" y="567"/>
                  </a:lnTo>
                  <a:lnTo>
                    <a:pt x="907" y="397"/>
                  </a:lnTo>
                  <a:lnTo>
                    <a:pt x="851" y="397"/>
                  </a:lnTo>
                  <a:lnTo>
                    <a:pt x="851" y="284"/>
                  </a:lnTo>
                  <a:lnTo>
                    <a:pt x="794" y="284"/>
                  </a:lnTo>
                  <a:lnTo>
                    <a:pt x="794" y="17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76" name="Freeform 44">
              <a:extLst>
                <a:ext uri="{FF2B5EF4-FFF2-40B4-BE49-F238E27FC236}">
                  <a16:creationId xmlns:a16="http://schemas.microsoft.com/office/drawing/2014/main" id="{77C925CF-249A-4177-8DA2-4C16E29C6E3E}"/>
                </a:ext>
              </a:extLst>
            </p:cNvPr>
            <p:cNvSpPr>
              <a:spLocks/>
            </p:cNvSpPr>
            <p:nvPr/>
          </p:nvSpPr>
          <p:spPr bwMode="auto">
            <a:xfrm>
              <a:off x="2047" y="2117"/>
              <a:ext cx="681" cy="1077"/>
            </a:xfrm>
            <a:custGeom>
              <a:avLst/>
              <a:gdLst>
                <a:gd name="T0" fmla="*/ 511 w 681"/>
                <a:gd name="T1" fmla="*/ 0 h 1077"/>
                <a:gd name="T2" fmla="*/ 397 w 681"/>
                <a:gd name="T3" fmla="*/ 0 h 1077"/>
                <a:gd name="T4" fmla="*/ 397 w 681"/>
                <a:gd name="T5" fmla="*/ 113 h 1077"/>
                <a:gd name="T6" fmla="*/ 341 w 681"/>
                <a:gd name="T7" fmla="*/ 113 h 1077"/>
                <a:gd name="T8" fmla="*/ 341 w 681"/>
                <a:gd name="T9" fmla="*/ 227 h 1077"/>
                <a:gd name="T10" fmla="*/ 284 w 681"/>
                <a:gd name="T11" fmla="*/ 227 h 1077"/>
                <a:gd name="T12" fmla="*/ 284 w 681"/>
                <a:gd name="T13" fmla="*/ 283 h 1077"/>
                <a:gd name="T14" fmla="*/ 0 w 681"/>
                <a:gd name="T15" fmla="*/ 283 h 1077"/>
                <a:gd name="T16" fmla="*/ 0 w 681"/>
                <a:gd name="T17" fmla="*/ 397 h 1077"/>
                <a:gd name="T18" fmla="*/ 114 w 681"/>
                <a:gd name="T19" fmla="*/ 397 h 1077"/>
                <a:gd name="T20" fmla="*/ 114 w 681"/>
                <a:gd name="T21" fmla="*/ 340 h 1077"/>
                <a:gd name="T22" fmla="*/ 397 w 681"/>
                <a:gd name="T23" fmla="*/ 340 h 1077"/>
                <a:gd name="T24" fmla="*/ 397 w 681"/>
                <a:gd name="T25" fmla="*/ 397 h 1077"/>
                <a:gd name="T26" fmla="*/ 454 w 681"/>
                <a:gd name="T27" fmla="*/ 397 h 1077"/>
                <a:gd name="T28" fmla="*/ 454 w 681"/>
                <a:gd name="T29" fmla="*/ 453 h 1077"/>
                <a:gd name="T30" fmla="*/ 341 w 681"/>
                <a:gd name="T31" fmla="*/ 453 h 1077"/>
                <a:gd name="T32" fmla="*/ 341 w 681"/>
                <a:gd name="T33" fmla="*/ 567 h 1077"/>
                <a:gd name="T34" fmla="*/ 284 w 681"/>
                <a:gd name="T35" fmla="*/ 567 h 1077"/>
                <a:gd name="T36" fmla="*/ 284 w 681"/>
                <a:gd name="T37" fmla="*/ 623 h 1077"/>
                <a:gd name="T38" fmla="*/ 227 w 681"/>
                <a:gd name="T39" fmla="*/ 623 h 1077"/>
                <a:gd name="T40" fmla="*/ 227 w 681"/>
                <a:gd name="T41" fmla="*/ 964 h 1077"/>
                <a:gd name="T42" fmla="*/ 171 w 681"/>
                <a:gd name="T43" fmla="*/ 964 h 1077"/>
                <a:gd name="T44" fmla="*/ 171 w 681"/>
                <a:gd name="T45" fmla="*/ 1020 h 1077"/>
                <a:gd name="T46" fmla="*/ 227 w 681"/>
                <a:gd name="T47" fmla="*/ 1020 h 1077"/>
                <a:gd name="T48" fmla="*/ 227 w 681"/>
                <a:gd name="T49" fmla="*/ 1077 h 1077"/>
                <a:gd name="T50" fmla="*/ 397 w 681"/>
                <a:gd name="T51" fmla="*/ 1077 h 1077"/>
                <a:gd name="T52" fmla="*/ 397 w 681"/>
                <a:gd name="T53" fmla="*/ 1020 h 1077"/>
                <a:gd name="T54" fmla="*/ 567 w 681"/>
                <a:gd name="T55" fmla="*/ 1020 h 1077"/>
                <a:gd name="T56" fmla="*/ 567 w 681"/>
                <a:gd name="T57" fmla="*/ 850 h 1077"/>
                <a:gd name="T58" fmla="*/ 624 w 681"/>
                <a:gd name="T59" fmla="*/ 850 h 1077"/>
                <a:gd name="T60" fmla="*/ 624 w 681"/>
                <a:gd name="T61" fmla="*/ 680 h 1077"/>
                <a:gd name="T62" fmla="*/ 567 w 681"/>
                <a:gd name="T63" fmla="*/ 680 h 1077"/>
                <a:gd name="T64" fmla="*/ 567 w 681"/>
                <a:gd name="T65" fmla="*/ 510 h 1077"/>
                <a:gd name="T66" fmla="*/ 624 w 681"/>
                <a:gd name="T67" fmla="*/ 510 h 1077"/>
                <a:gd name="T68" fmla="*/ 624 w 681"/>
                <a:gd name="T69" fmla="*/ 453 h 1077"/>
                <a:gd name="T70" fmla="*/ 681 w 681"/>
                <a:gd name="T71" fmla="*/ 453 h 1077"/>
                <a:gd name="T72" fmla="*/ 681 w 681"/>
                <a:gd name="T73" fmla="*/ 340 h 1077"/>
                <a:gd name="T74" fmla="*/ 624 w 681"/>
                <a:gd name="T75" fmla="*/ 340 h 1077"/>
                <a:gd name="T76" fmla="*/ 624 w 681"/>
                <a:gd name="T77" fmla="*/ 283 h 1077"/>
                <a:gd name="T78" fmla="*/ 681 w 681"/>
                <a:gd name="T79" fmla="*/ 283 h 1077"/>
                <a:gd name="T80" fmla="*/ 681 w 681"/>
                <a:gd name="T81" fmla="*/ 170 h 1077"/>
                <a:gd name="T82" fmla="*/ 624 w 681"/>
                <a:gd name="T83" fmla="*/ 170 h 1077"/>
                <a:gd name="T84" fmla="*/ 624 w 681"/>
                <a:gd name="T85" fmla="*/ 113 h 1077"/>
                <a:gd name="T86" fmla="*/ 567 w 681"/>
                <a:gd name="T87" fmla="*/ 113 h 1077"/>
                <a:gd name="T88" fmla="*/ 567 w 681"/>
                <a:gd name="T89" fmla="*/ 0 h 1077"/>
                <a:gd name="T90" fmla="*/ 511 w 681"/>
                <a:gd name="T91" fmla="*/ 0 h 10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681" h="1077">
                  <a:moveTo>
                    <a:pt x="511" y="0"/>
                  </a:moveTo>
                  <a:lnTo>
                    <a:pt x="397" y="0"/>
                  </a:lnTo>
                  <a:lnTo>
                    <a:pt x="397" y="113"/>
                  </a:lnTo>
                  <a:lnTo>
                    <a:pt x="341" y="113"/>
                  </a:lnTo>
                  <a:lnTo>
                    <a:pt x="341" y="227"/>
                  </a:lnTo>
                  <a:lnTo>
                    <a:pt x="284" y="227"/>
                  </a:lnTo>
                  <a:lnTo>
                    <a:pt x="284" y="283"/>
                  </a:lnTo>
                  <a:lnTo>
                    <a:pt x="0" y="283"/>
                  </a:lnTo>
                  <a:lnTo>
                    <a:pt x="0" y="397"/>
                  </a:lnTo>
                  <a:lnTo>
                    <a:pt x="114" y="397"/>
                  </a:lnTo>
                  <a:lnTo>
                    <a:pt x="114" y="340"/>
                  </a:lnTo>
                  <a:lnTo>
                    <a:pt x="397" y="340"/>
                  </a:lnTo>
                  <a:lnTo>
                    <a:pt x="397" y="397"/>
                  </a:lnTo>
                  <a:lnTo>
                    <a:pt x="454" y="397"/>
                  </a:lnTo>
                  <a:lnTo>
                    <a:pt x="454" y="453"/>
                  </a:lnTo>
                  <a:lnTo>
                    <a:pt x="341" y="453"/>
                  </a:lnTo>
                  <a:lnTo>
                    <a:pt x="341" y="567"/>
                  </a:lnTo>
                  <a:lnTo>
                    <a:pt x="284" y="567"/>
                  </a:lnTo>
                  <a:lnTo>
                    <a:pt x="284" y="623"/>
                  </a:lnTo>
                  <a:lnTo>
                    <a:pt x="227" y="623"/>
                  </a:lnTo>
                  <a:lnTo>
                    <a:pt x="227" y="964"/>
                  </a:lnTo>
                  <a:lnTo>
                    <a:pt x="171" y="964"/>
                  </a:lnTo>
                  <a:lnTo>
                    <a:pt x="171" y="1020"/>
                  </a:lnTo>
                  <a:lnTo>
                    <a:pt x="227" y="1020"/>
                  </a:lnTo>
                  <a:lnTo>
                    <a:pt x="227" y="1077"/>
                  </a:lnTo>
                  <a:lnTo>
                    <a:pt x="397" y="1077"/>
                  </a:lnTo>
                  <a:lnTo>
                    <a:pt x="397" y="1020"/>
                  </a:lnTo>
                  <a:lnTo>
                    <a:pt x="567" y="1020"/>
                  </a:lnTo>
                  <a:lnTo>
                    <a:pt x="567" y="850"/>
                  </a:lnTo>
                  <a:lnTo>
                    <a:pt x="624" y="850"/>
                  </a:lnTo>
                  <a:lnTo>
                    <a:pt x="624" y="680"/>
                  </a:lnTo>
                  <a:lnTo>
                    <a:pt x="567" y="680"/>
                  </a:lnTo>
                  <a:lnTo>
                    <a:pt x="567" y="510"/>
                  </a:lnTo>
                  <a:lnTo>
                    <a:pt x="624" y="510"/>
                  </a:lnTo>
                  <a:lnTo>
                    <a:pt x="624" y="453"/>
                  </a:lnTo>
                  <a:lnTo>
                    <a:pt x="681" y="453"/>
                  </a:lnTo>
                  <a:lnTo>
                    <a:pt x="681" y="340"/>
                  </a:lnTo>
                  <a:lnTo>
                    <a:pt x="624" y="340"/>
                  </a:lnTo>
                  <a:lnTo>
                    <a:pt x="624" y="283"/>
                  </a:lnTo>
                  <a:lnTo>
                    <a:pt x="681" y="283"/>
                  </a:lnTo>
                  <a:lnTo>
                    <a:pt x="681" y="170"/>
                  </a:lnTo>
                  <a:lnTo>
                    <a:pt x="624" y="170"/>
                  </a:lnTo>
                  <a:lnTo>
                    <a:pt x="624" y="113"/>
                  </a:lnTo>
                  <a:lnTo>
                    <a:pt x="567" y="113"/>
                  </a:lnTo>
                  <a:lnTo>
                    <a:pt x="567" y="0"/>
                  </a:lnTo>
                  <a:lnTo>
                    <a:pt x="511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77" name="Freeform 45">
              <a:extLst>
                <a:ext uri="{FF2B5EF4-FFF2-40B4-BE49-F238E27FC236}">
                  <a16:creationId xmlns:a16="http://schemas.microsoft.com/office/drawing/2014/main" id="{1456E172-3238-4A7B-BD2A-0ACA25565B20}"/>
                </a:ext>
              </a:extLst>
            </p:cNvPr>
            <p:cNvSpPr>
              <a:spLocks/>
            </p:cNvSpPr>
            <p:nvPr/>
          </p:nvSpPr>
          <p:spPr bwMode="auto">
            <a:xfrm>
              <a:off x="1991" y="2457"/>
              <a:ext cx="510" cy="680"/>
            </a:xfrm>
            <a:custGeom>
              <a:avLst/>
              <a:gdLst>
                <a:gd name="T0" fmla="*/ 56 w 510"/>
                <a:gd name="T1" fmla="*/ 57 h 680"/>
                <a:gd name="T2" fmla="*/ 56 w 510"/>
                <a:gd name="T3" fmla="*/ 113 h 680"/>
                <a:gd name="T4" fmla="*/ 0 w 510"/>
                <a:gd name="T5" fmla="*/ 113 h 680"/>
                <a:gd name="T6" fmla="*/ 0 w 510"/>
                <a:gd name="T7" fmla="*/ 227 h 680"/>
                <a:gd name="T8" fmla="*/ 113 w 510"/>
                <a:gd name="T9" fmla="*/ 227 h 680"/>
                <a:gd name="T10" fmla="*/ 113 w 510"/>
                <a:gd name="T11" fmla="*/ 340 h 680"/>
                <a:gd name="T12" fmla="*/ 0 w 510"/>
                <a:gd name="T13" fmla="*/ 340 h 680"/>
                <a:gd name="T14" fmla="*/ 0 w 510"/>
                <a:gd name="T15" fmla="*/ 454 h 680"/>
                <a:gd name="T16" fmla="*/ 56 w 510"/>
                <a:gd name="T17" fmla="*/ 454 h 680"/>
                <a:gd name="T18" fmla="*/ 56 w 510"/>
                <a:gd name="T19" fmla="*/ 567 h 680"/>
                <a:gd name="T20" fmla="*/ 113 w 510"/>
                <a:gd name="T21" fmla="*/ 567 h 680"/>
                <a:gd name="T22" fmla="*/ 113 w 510"/>
                <a:gd name="T23" fmla="*/ 680 h 680"/>
                <a:gd name="T24" fmla="*/ 227 w 510"/>
                <a:gd name="T25" fmla="*/ 680 h 680"/>
                <a:gd name="T26" fmla="*/ 227 w 510"/>
                <a:gd name="T27" fmla="*/ 624 h 680"/>
                <a:gd name="T28" fmla="*/ 283 w 510"/>
                <a:gd name="T29" fmla="*/ 624 h 680"/>
                <a:gd name="T30" fmla="*/ 283 w 510"/>
                <a:gd name="T31" fmla="*/ 283 h 680"/>
                <a:gd name="T32" fmla="*/ 340 w 510"/>
                <a:gd name="T33" fmla="*/ 283 h 680"/>
                <a:gd name="T34" fmla="*/ 340 w 510"/>
                <a:gd name="T35" fmla="*/ 227 h 680"/>
                <a:gd name="T36" fmla="*/ 397 w 510"/>
                <a:gd name="T37" fmla="*/ 227 h 680"/>
                <a:gd name="T38" fmla="*/ 397 w 510"/>
                <a:gd name="T39" fmla="*/ 113 h 680"/>
                <a:gd name="T40" fmla="*/ 510 w 510"/>
                <a:gd name="T41" fmla="*/ 113 h 680"/>
                <a:gd name="T42" fmla="*/ 510 w 510"/>
                <a:gd name="T43" fmla="*/ 57 h 680"/>
                <a:gd name="T44" fmla="*/ 453 w 510"/>
                <a:gd name="T45" fmla="*/ 57 h 680"/>
                <a:gd name="T46" fmla="*/ 453 w 510"/>
                <a:gd name="T47" fmla="*/ 0 h 680"/>
                <a:gd name="T48" fmla="*/ 170 w 510"/>
                <a:gd name="T49" fmla="*/ 0 h 680"/>
                <a:gd name="T50" fmla="*/ 170 w 510"/>
                <a:gd name="T51" fmla="*/ 57 h 680"/>
                <a:gd name="T52" fmla="*/ 56 w 510"/>
                <a:gd name="T53" fmla="*/ 57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10" h="680">
                  <a:moveTo>
                    <a:pt x="56" y="57"/>
                  </a:moveTo>
                  <a:lnTo>
                    <a:pt x="56" y="113"/>
                  </a:lnTo>
                  <a:lnTo>
                    <a:pt x="0" y="113"/>
                  </a:lnTo>
                  <a:lnTo>
                    <a:pt x="0" y="227"/>
                  </a:lnTo>
                  <a:lnTo>
                    <a:pt x="113" y="227"/>
                  </a:lnTo>
                  <a:lnTo>
                    <a:pt x="113" y="340"/>
                  </a:lnTo>
                  <a:lnTo>
                    <a:pt x="0" y="340"/>
                  </a:lnTo>
                  <a:lnTo>
                    <a:pt x="0" y="454"/>
                  </a:lnTo>
                  <a:lnTo>
                    <a:pt x="56" y="454"/>
                  </a:lnTo>
                  <a:lnTo>
                    <a:pt x="56" y="567"/>
                  </a:lnTo>
                  <a:lnTo>
                    <a:pt x="113" y="567"/>
                  </a:lnTo>
                  <a:lnTo>
                    <a:pt x="113" y="680"/>
                  </a:lnTo>
                  <a:lnTo>
                    <a:pt x="227" y="680"/>
                  </a:lnTo>
                  <a:lnTo>
                    <a:pt x="227" y="624"/>
                  </a:lnTo>
                  <a:lnTo>
                    <a:pt x="283" y="624"/>
                  </a:lnTo>
                  <a:lnTo>
                    <a:pt x="283" y="283"/>
                  </a:lnTo>
                  <a:lnTo>
                    <a:pt x="340" y="283"/>
                  </a:lnTo>
                  <a:lnTo>
                    <a:pt x="340" y="227"/>
                  </a:lnTo>
                  <a:lnTo>
                    <a:pt x="397" y="227"/>
                  </a:lnTo>
                  <a:lnTo>
                    <a:pt x="397" y="113"/>
                  </a:lnTo>
                  <a:lnTo>
                    <a:pt x="510" y="113"/>
                  </a:lnTo>
                  <a:lnTo>
                    <a:pt x="510" y="57"/>
                  </a:lnTo>
                  <a:lnTo>
                    <a:pt x="453" y="57"/>
                  </a:lnTo>
                  <a:lnTo>
                    <a:pt x="453" y="0"/>
                  </a:lnTo>
                  <a:lnTo>
                    <a:pt x="170" y="0"/>
                  </a:lnTo>
                  <a:lnTo>
                    <a:pt x="170" y="57"/>
                  </a:lnTo>
                  <a:lnTo>
                    <a:pt x="56" y="5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78" name="Freeform 46">
              <a:extLst>
                <a:ext uri="{FF2B5EF4-FFF2-40B4-BE49-F238E27FC236}">
                  <a16:creationId xmlns:a16="http://schemas.microsoft.com/office/drawing/2014/main" id="{35150928-5421-493A-BA8E-9A52C470AF84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0" y="2344"/>
              <a:ext cx="964" cy="964"/>
            </a:xfrm>
            <a:custGeom>
              <a:avLst/>
              <a:gdLst>
                <a:gd name="T0" fmla="*/ 170 w 964"/>
                <a:gd name="T1" fmla="*/ 56 h 964"/>
                <a:gd name="T2" fmla="*/ 170 w 964"/>
                <a:gd name="T3" fmla="*/ 226 h 964"/>
                <a:gd name="T4" fmla="*/ 114 w 964"/>
                <a:gd name="T5" fmla="*/ 226 h 964"/>
                <a:gd name="T6" fmla="*/ 114 w 964"/>
                <a:gd name="T7" fmla="*/ 510 h 964"/>
                <a:gd name="T8" fmla="*/ 57 w 964"/>
                <a:gd name="T9" fmla="*/ 510 h 964"/>
                <a:gd name="T10" fmla="*/ 57 w 964"/>
                <a:gd name="T11" fmla="*/ 680 h 964"/>
                <a:gd name="T12" fmla="*/ 0 w 964"/>
                <a:gd name="T13" fmla="*/ 680 h 964"/>
                <a:gd name="T14" fmla="*/ 0 w 964"/>
                <a:gd name="T15" fmla="*/ 793 h 964"/>
                <a:gd name="T16" fmla="*/ 114 w 964"/>
                <a:gd name="T17" fmla="*/ 793 h 964"/>
                <a:gd name="T18" fmla="*/ 114 w 964"/>
                <a:gd name="T19" fmla="*/ 850 h 964"/>
                <a:gd name="T20" fmla="*/ 170 w 964"/>
                <a:gd name="T21" fmla="*/ 850 h 964"/>
                <a:gd name="T22" fmla="*/ 170 w 964"/>
                <a:gd name="T23" fmla="*/ 907 h 964"/>
                <a:gd name="T24" fmla="*/ 284 w 964"/>
                <a:gd name="T25" fmla="*/ 907 h 964"/>
                <a:gd name="T26" fmla="*/ 284 w 964"/>
                <a:gd name="T27" fmla="*/ 964 h 964"/>
                <a:gd name="T28" fmla="*/ 340 w 964"/>
                <a:gd name="T29" fmla="*/ 964 h 964"/>
                <a:gd name="T30" fmla="*/ 340 w 964"/>
                <a:gd name="T31" fmla="*/ 850 h 964"/>
                <a:gd name="T32" fmla="*/ 454 w 964"/>
                <a:gd name="T33" fmla="*/ 850 h 964"/>
                <a:gd name="T34" fmla="*/ 454 w 964"/>
                <a:gd name="T35" fmla="*/ 793 h 964"/>
                <a:gd name="T36" fmla="*/ 511 w 964"/>
                <a:gd name="T37" fmla="*/ 793 h 964"/>
                <a:gd name="T38" fmla="*/ 511 w 964"/>
                <a:gd name="T39" fmla="*/ 737 h 964"/>
                <a:gd name="T40" fmla="*/ 567 w 964"/>
                <a:gd name="T41" fmla="*/ 737 h 964"/>
                <a:gd name="T42" fmla="*/ 567 w 964"/>
                <a:gd name="T43" fmla="*/ 680 h 964"/>
                <a:gd name="T44" fmla="*/ 624 w 964"/>
                <a:gd name="T45" fmla="*/ 680 h 964"/>
                <a:gd name="T46" fmla="*/ 624 w 964"/>
                <a:gd name="T47" fmla="*/ 623 h 964"/>
                <a:gd name="T48" fmla="*/ 737 w 964"/>
                <a:gd name="T49" fmla="*/ 623 h 964"/>
                <a:gd name="T50" fmla="*/ 737 w 964"/>
                <a:gd name="T51" fmla="*/ 680 h 964"/>
                <a:gd name="T52" fmla="*/ 907 w 964"/>
                <a:gd name="T53" fmla="*/ 680 h 964"/>
                <a:gd name="T54" fmla="*/ 907 w 964"/>
                <a:gd name="T55" fmla="*/ 567 h 964"/>
                <a:gd name="T56" fmla="*/ 851 w 964"/>
                <a:gd name="T57" fmla="*/ 567 h 964"/>
                <a:gd name="T58" fmla="*/ 851 w 964"/>
                <a:gd name="T59" fmla="*/ 453 h 964"/>
                <a:gd name="T60" fmla="*/ 964 w 964"/>
                <a:gd name="T61" fmla="*/ 453 h 964"/>
                <a:gd name="T62" fmla="*/ 964 w 964"/>
                <a:gd name="T63" fmla="*/ 340 h 964"/>
                <a:gd name="T64" fmla="*/ 851 w 964"/>
                <a:gd name="T65" fmla="*/ 340 h 964"/>
                <a:gd name="T66" fmla="*/ 851 w 964"/>
                <a:gd name="T67" fmla="*/ 226 h 964"/>
                <a:gd name="T68" fmla="*/ 907 w 964"/>
                <a:gd name="T69" fmla="*/ 226 h 964"/>
                <a:gd name="T70" fmla="*/ 907 w 964"/>
                <a:gd name="T71" fmla="*/ 56 h 964"/>
                <a:gd name="T72" fmla="*/ 794 w 964"/>
                <a:gd name="T73" fmla="*/ 56 h 964"/>
                <a:gd name="T74" fmla="*/ 794 w 964"/>
                <a:gd name="T75" fmla="*/ 113 h 964"/>
                <a:gd name="T76" fmla="*/ 681 w 964"/>
                <a:gd name="T77" fmla="*/ 113 h 964"/>
                <a:gd name="T78" fmla="*/ 681 w 964"/>
                <a:gd name="T79" fmla="*/ 56 h 964"/>
                <a:gd name="T80" fmla="*/ 454 w 964"/>
                <a:gd name="T81" fmla="*/ 56 h 964"/>
                <a:gd name="T82" fmla="*/ 454 w 964"/>
                <a:gd name="T83" fmla="*/ 113 h 964"/>
                <a:gd name="T84" fmla="*/ 397 w 964"/>
                <a:gd name="T85" fmla="*/ 113 h 964"/>
                <a:gd name="T86" fmla="*/ 397 w 964"/>
                <a:gd name="T87" fmla="*/ 56 h 964"/>
                <a:gd name="T88" fmla="*/ 340 w 964"/>
                <a:gd name="T89" fmla="*/ 56 h 964"/>
                <a:gd name="T90" fmla="*/ 340 w 964"/>
                <a:gd name="T91" fmla="*/ 0 h 964"/>
                <a:gd name="T92" fmla="*/ 284 w 964"/>
                <a:gd name="T93" fmla="*/ 0 h 964"/>
                <a:gd name="T94" fmla="*/ 284 w 964"/>
                <a:gd name="T95" fmla="*/ 56 h 964"/>
                <a:gd name="T96" fmla="*/ 170 w 964"/>
                <a:gd name="T97" fmla="*/ 56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964" h="964">
                  <a:moveTo>
                    <a:pt x="170" y="56"/>
                  </a:moveTo>
                  <a:lnTo>
                    <a:pt x="170" y="226"/>
                  </a:lnTo>
                  <a:lnTo>
                    <a:pt x="114" y="226"/>
                  </a:lnTo>
                  <a:lnTo>
                    <a:pt x="114" y="510"/>
                  </a:lnTo>
                  <a:lnTo>
                    <a:pt x="57" y="510"/>
                  </a:lnTo>
                  <a:lnTo>
                    <a:pt x="57" y="680"/>
                  </a:lnTo>
                  <a:lnTo>
                    <a:pt x="0" y="680"/>
                  </a:lnTo>
                  <a:lnTo>
                    <a:pt x="0" y="793"/>
                  </a:lnTo>
                  <a:lnTo>
                    <a:pt x="114" y="793"/>
                  </a:lnTo>
                  <a:lnTo>
                    <a:pt x="114" y="850"/>
                  </a:lnTo>
                  <a:lnTo>
                    <a:pt x="170" y="850"/>
                  </a:lnTo>
                  <a:lnTo>
                    <a:pt x="170" y="907"/>
                  </a:lnTo>
                  <a:lnTo>
                    <a:pt x="284" y="907"/>
                  </a:lnTo>
                  <a:lnTo>
                    <a:pt x="284" y="964"/>
                  </a:lnTo>
                  <a:lnTo>
                    <a:pt x="340" y="964"/>
                  </a:lnTo>
                  <a:lnTo>
                    <a:pt x="340" y="850"/>
                  </a:lnTo>
                  <a:lnTo>
                    <a:pt x="454" y="850"/>
                  </a:lnTo>
                  <a:lnTo>
                    <a:pt x="454" y="793"/>
                  </a:lnTo>
                  <a:lnTo>
                    <a:pt x="511" y="793"/>
                  </a:lnTo>
                  <a:lnTo>
                    <a:pt x="511" y="737"/>
                  </a:lnTo>
                  <a:lnTo>
                    <a:pt x="567" y="737"/>
                  </a:lnTo>
                  <a:lnTo>
                    <a:pt x="567" y="680"/>
                  </a:lnTo>
                  <a:lnTo>
                    <a:pt x="624" y="680"/>
                  </a:lnTo>
                  <a:lnTo>
                    <a:pt x="624" y="623"/>
                  </a:lnTo>
                  <a:lnTo>
                    <a:pt x="737" y="623"/>
                  </a:lnTo>
                  <a:lnTo>
                    <a:pt x="737" y="680"/>
                  </a:lnTo>
                  <a:lnTo>
                    <a:pt x="907" y="680"/>
                  </a:lnTo>
                  <a:lnTo>
                    <a:pt x="907" y="567"/>
                  </a:lnTo>
                  <a:lnTo>
                    <a:pt x="851" y="567"/>
                  </a:lnTo>
                  <a:lnTo>
                    <a:pt x="851" y="453"/>
                  </a:lnTo>
                  <a:lnTo>
                    <a:pt x="964" y="453"/>
                  </a:lnTo>
                  <a:lnTo>
                    <a:pt x="964" y="340"/>
                  </a:lnTo>
                  <a:lnTo>
                    <a:pt x="851" y="340"/>
                  </a:lnTo>
                  <a:lnTo>
                    <a:pt x="851" y="226"/>
                  </a:lnTo>
                  <a:lnTo>
                    <a:pt x="907" y="226"/>
                  </a:lnTo>
                  <a:lnTo>
                    <a:pt x="907" y="56"/>
                  </a:lnTo>
                  <a:lnTo>
                    <a:pt x="794" y="56"/>
                  </a:lnTo>
                  <a:lnTo>
                    <a:pt x="794" y="113"/>
                  </a:lnTo>
                  <a:lnTo>
                    <a:pt x="681" y="113"/>
                  </a:lnTo>
                  <a:lnTo>
                    <a:pt x="681" y="56"/>
                  </a:lnTo>
                  <a:lnTo>
                    <a:pt x="454" y="56"/>
                  </a:lnTo>
                  <a:lnTo>
                    <a:pt x="454" y="113"/>
                  </a:lnTo>
                  <a:lnTo>
                    <a:pt x="397" y="113"/>
                  </a:lnTo>
                  <a:lnTo>
                    <a:pt x="397" y="56"/>
                  </a:lnTo>
                  <a:lnTo>
                    <a:pt x="340" y="56"/>
                  </a:lnTo>
                  <a:lnTo>
                    <a:pt x="340" y="0"/>
                  </a:lnTo>
                  <a:lnTo>
                    <a:pt x="284" y="0"/>
                  </a:lnTo>
                  <a:lnTo>
                    <a:pt x="284" y="56"/>
                  </a:lnTo>
                  <a:lnTo>
                    <a:pt x="170" y="56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79" name="Freeform 47">
              <a:extLst>
                <a:ext uri="{FF2B5EF4-FFF2-40B4-BE49-F238E27FC236}">
                  <a16:creationId xmlns:a16="http://schemas.microsoft.com/office/drawing/2014/main" id="{2B9127D7-ADED-4BC2-BBDD-E5DF17DC521F}"/>
                </a:ext>
              </a:extLst>
            </p:cNvPr>
            <p:cNvSpPr>
              <a:spLocks/>
            </p:cNvSpPr>
            <p:nvPr/>
          </p:nvSpPr>
          <p:spPr bwMode="auto">
            <a:xfrm>
              <a:off x="1821" y="869"/>
              <a:ext cx="793" cy="1531"/>
            </a:xfrm>
            <a:custGeom>
              <a:avLst/>
              <a:gdLst>
                <a:gd name="T0" fmla="*/ 170 w 793"/>
                <a:gd name="T1" fmla="*/ 1531 h 1531"/>
                <a:gd name="T2" fmla="*/ 170 w 793"/>
                <a:gd name="T3" fmla="*/ 1418 h 1531"/>
                <a:gd name="T4" fmla="*/ 113 w 793"/>
                <a:gd name="T5" fmla="*/ 1418 h 1531"/>
                <a:gd name="T6" fmla="*/ 113 w 793"/>
                <a:gd name="T7" fmla="*/ 1134 h 1531"/>
                <a:gd name="T8" fmla="*/ 56 w 793"/>
                <a:gd name="T9" fmla="*/ 1134 h 1531"/>
                <a:gd name="T10" fmla="*/ 56 w 793"/>
                <a:gd name="T11" fmla="*/ 1078 h 1531"/>
                <a:gd name="T12" fmla="*/ 0 w 793"/>
                <a:gd name="T13" fmla="*/ 1078 h 1531"/>
                <a:gd name="T14" fmla="*/ 0 w 793"/>
                <a:gd name="T15" fmla="*/ 794 h 1531"/>
                <a:gd name="T16" fmla="*/ 226 w 793"/>
                <a:gd name="T17" fmla="*/ 794 h 1531"/>
                <a:gd name="T18" fmla="*/ 226 w 793"/>
                <a:gd name="T19" fmla="*/ 681 h 1531"/>
                <a:gd name="T20" fmla="*/ 340 w 793"/>
                <a:gd name="T21" fmla="*/ 681 h 1531"/>
                <a:gd name="T22" fmla="*/ 340 w 793"/>
                <a:gd name="T23" fmla="*/ 624 h 1531"/>
                <a:gd name="T24" fmla="*/ 283 w 793"/>
                <a:gd name="T25" fmla="*/ 624 h 1531"/>
                <a:gd name="T26" fmla="*/ 283 w 793"/>
                <a:gd name="T27" fmla="*/ 567 h 1531"/>
                <a:gd name="T28" fmla="*/ 340 w 793"/>
                <a:gd name="T29" fmla="*/ 567 h 1531"/>
                <a:gd name="T30" fmla="*/ 340 w 793"/>
                <a:gd name="T31" fmla="*/ 511 h 1531"/>
                <a:gd name="T32" fmla="*/ 397 w 793"/>
                <a:gd name="T33" fmla="*/ 511 h 1531"/>
                <a:gd name="T34" fmla="*/ 397 w 793"/>
                <a:gd name="T35" fmla="*/ 397 h 1531"/>
                <a:gd name="T36" fmla="*/ 453 w 793"/>
                <a:gd name="T37" fmla="*/ 397 h 1531"/>
                <a:gd name="T38" fmla="*/ 453 w 793"/>
                <a:gd name="T39" fmla="*/ 284 h 1531"/>
                <a:gd name="T40" fmla="*/ 510 w 793"/>
                <a:gd name="T41" fmla="*/ 284 h 1531"/>
                <a:gd name="T42" fmla="*/ 510 w 793"/>
                <a:gd name="T43" fmla="*/ 227 h 1531"/>
                <a:gd name="T44" fmla="*/ 567 w 793"/>
                <a:gd name="T45" fmla="*/ 227 h 1531"/>
                <a:gd name="T46" fmla="*/ 567 w 793"/>
                <a:gd name="T47" fmla="*/ 170 h 1531"/>
                <a:gd name="T48" fmla="*/ 623 w 793"/>
                <a:gd name="T49" fmla="*/ 170 h 1531"/>
                <a:gd name="T50" fmla="*/ 623 w 793"/>
                <a:gd name="T51" fmla="*/ 114 h 1531"/>
                <a:gd name="T52" fmla="*/ 680 w 793"/>
                <a:gd name="T53" fmla="*/ 114 h 1531"/>
                <a:gd name="T54" fmla="*/ 680 w 793"/>
                <a:gd name="T55" fmla="*/ 57 h 1531"/>
                <a:gd name="T56" fmla="*/ 737 w 793"/>
                <a:gd name="T57" fmla="*/ 57 h 1531"/>
                <a:gd name="T58" fmla="*/ 737 w 793"/>
                <a:gd name="T59" fmla="*/ 0 h 1531"/>
                <a:gd name="T60" fmla="*/ 793 w 793"/>
                <a:gd name="T61" fmla="*/ 0 h 1531"/>
                <a:gd name="T62" fmla="*/ 793 w 793"/>
                <a:gd name="T63" fmla="*/ 170 h 1531"/>
                <a:gd name="T64" fmla="*/ 737 w 793"/>
                <a:gd name="T65" fmla="*/ 170 h 1531"/>
                <a:gd name="T66" fmla="*/ 737 w 793"/>
                <a:gd name="T67" fmla="*/ 397 h 1531"/>
                <a:gd name="T68" fmla="*/ 680 w 793"/>
                <a:gd name="T69" fmla="*/ 397 h 1531"/>
                <a:gd name="T70" fmla="*/ 680 w 793"/>
                <a:gd name="T71" fmla="*/ 624 h 1531"/>
                <a:gd name="T72" fmla="*/ 623 w 793"/>
                <a:gd name="T73" fmla="*/ 624 h 1531"/>
                <a:gd name="T74" fmla="*/ 623 w 793"/>
                <a:gd name="T75" fmla="*/ 908 h 1531"/>
                <a:gd name="T76" fmla="*/ 510 w 793"/>
                <a:gd name="T77" fmla="*/ 908 h 1531"/>
                <a:gd name="T78" fmla="*/ 510 w 793"/>
                <a:gd name="T79" fmla="*/ 1078 h 1531"/>
                <a:gd name="T80" fmla="*/ 623 w 793"/>
                <a:gd name="T81" fmla="*/ 1078 h 1531"/>
                <a:gd name="T82" fmla="*/ 623 w 793"/>
                <a:gd name="T83" fmla="*/ 1134 h 1531"/>
                <a:gd name="T84" fmla="*/ 680 w 793"/>
                <a:gd name="T85" fmla="*/ 1134 h 1531"/>
                <a:gd name="T86" fmla="*/ 680 w 793"/>
                <a:gd name="T87" fmla="*/ 1191 h 1531"/>
                <a:gd name="T88" fmla="*/ 737 w 793"/>
                <a:gd name="T89" fmla="*/ 1191 h 1531"/>
                <a:gd name="T90" fmla="*/ 737 w 793"/>
                <a:gd name="T91" fmla="*/ 1248 h 1531"/>
                <a:gd name="T92" fmla="*/ 623 w 793"/>
                <a:gd name="T93" fmla="*/ 1248 h 1531"/>
                <a:gd name="T94" fmla="*/ 623 w 793"/>
                <a:gd name="T95" fmla="*/ 1361 h 1531"/>
                <a:gd name="T96" fmla="*/ 567 w 793"/>
                <a:gd name="T97" fmla="*/ 1361 h 1531"/>
                <a:gd name="T98" fmla="*/ 567 w 793"/>
                <a:gd name="T99" fmla="*/ 1475 h 1531"/>
                <a:gd name="T100" fmla="*/ 510 w 793"/>
                <a:gd name="T101" fmla="*/ 1475 h 1531"/>
                <a:gd name="T102" fmla="*/ 510 w 793"/>
                <a:gd name="T103" fmla="*/ 1531 h 1531"/>
                <a:gd name="T104" fmla="*/ 170 w 793"/>
                <a:gd name="T105" fmla="*/ 1531 h 15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793" h="1531">
                  <a:moveTo>
                    <a:pt x="170" y="1531"/>
                  </a:moveTo>
                  <a:lnTo>
                    <a:pt x="170" y="1418"/>
                  </a:lnTo>
                  <a:lnTo>
                    <a:pt x="113" y="1418"/>
                  </a:lnTo>
                  <a:lnTo>
                    <a:pt x="113" y="1134"/>
                  </a:lnTo>
                  <a:lnTo>
                    <a:pt x="56" y="1134"/>
                  </a:lnTo>
                  <a:lnTo>
                    <a:pt x="56" y="1078"/>
                  </a:lnTo>
                  <a:lnTo>
                    <a:pt x="0" y="1078"/>
                  </a:lnTo>
                  <a:lnTo>
                    <a:pt x="0" y="794"/>
                  </a:lnTo>
                  <a:lnTo>
                    <a:pt x="226" y="794"/>
                  </a:lnTo>
                  <a:lnTo>
                    <a:pt x="226" y="681"/>
                  </a:lnTo>
                  <a:lnTo>
                    <a:pt x="340" y="681"/>
                  </a:lnTo>
                  <a:lnTo>
                    <a:pt x="340" y="624"/>
                  </a:lnTo>
                  <a:lnTo>
                    <a:pt x="283" y="624"/>
                  </a:lnTo>
                  <a:lnTo>
                    <a:pt x="283" y="567"/>
                  </a:lnTo>
                  <a:lnTo>
                    <a:pt x="340" y="567"/>
                  </a:lnTo>
                  <a:lnTo>
                    <a:pt x="340" y="511"/>
                  </a:lnTo>
                  <a:lnTo>
                    <a:pt x="397" y="511"/>
                  </a:lnTo>
                  <a:lnTo>
                    <a:pt x="397" y="397"/>
                  </a:lnTo>
                  <a:lnTo>
                    <a:pt x="453" y="397"/>
                  </a:lnTo>
                  <a:lnTo>
                    <a:pt x="453" y="284"/>
                  </a:lnTo>
                  <a:lnTo>
                    <a:pt x="510" y="284"/>
                  </a:lnTo>
                  <a:lnTo>
                    <a:pt x="510" y="227"/>
                  </a:lnTo>
                  <a:lnTo>
                    <a:pt x="567" y="227"/>
                  </a:lnTo>
                  <a:lnTo>
                    <a:pt x="567" y="170"/>
                  </a:lnTo>
                  <a:lnTo>
                    <a:pt x="623" y="170"/>
                  </a:lnTo>
                  <a:lnTo>
                    <a:pt x="623" y="114"/>
                  </a:lnTo>
                  <a:lnTo>
                    <a:pt x="680" y="114"/>
                  </a:lnTo>
                  <a:lnTo>
                    <a:pt x="680" y="57"/>
                  </a:lnTo>
                  <a:lnTo>
                    <a:pt x="737" y="57"/>
                  </a:lnTo>
                  <a:lnTo>
                    <a:pt x="737" y="0"/>
                  </a:lnTo>
                  <a:lnTo>
                    <a:pt x="793" y="0"/>
                  </a:lnTo>
                  <a:lnTo>
                    <a:pt x="793" y="170"/>
                  </a:lnTo>
                  <a:lnTo>
                    <a:pt x="737" y="170"/>
                  </a:lnTo>
                  <a:lnTo>
                    <a:pt x="737" y="397"/>
                  </a:lnTo>
                  <a:lnTo>
                    <a:pt x="680" y="397"/>
                  </a:lnTo>
                  <a:lnTo>
                    <a:pt x="680" y="624"/>
                  </a:lnTo>
                  <a:lnTo>
                    <a:pt x="623" y="624"/>
                  </a:lnTo>
                  <a:lnTo>
                    <a:pt x="623" y="908"/>
                  </a:lnTo>
                  <a:lnTo>
                    <a:pt x="510" y="908"/>
                  </a:lnTo>
                  <a:lnTo>
                    <a:pt x="510" y="1078"/>
                  </a:lnTo>
                  <a:lnTo>
                    <a:pt x="623" y="1078"/>
                  </a:lnTo>
                  <a:lnTo>
                    <a:pt x="623" y="1134"/>
                  </a:lnTo>
                  <a:lnTo>
                    <a:pt x="680" y="1134"/>
                  </a:lnTo>
                  <a:lnTo>
                    <a:pt x="680" y="1191"/>
                  </a:lnTo>
                  <a:lnTo>
                    <a:pt x="737" y="1191"/>
                  </a:lnTo>
                  <a:lnTo>
                    <a:pt x="737" y="1248"/>
                  </a:lnTo>
                  <a:lnTo>
                    <a:pt x="623" y="1248"/>
                  </a:lnTo>
                  <a:lnTo>
                    <a:pt x="623" y="1361"/>
                  </a:lnTo>
                  <a:lnTo>
                    <a:pt x="567" y="1361"/>
                  </a:lnTo>
                  <a:lnTo>
                    <a:pt x="567" y="1475"/>
                  </a:lnTo>
                  <a:lnTo>
                    <a:pt x="510" y="1475"/>
                  </a:lnTo>
                  <a:lnTo>
                    <a:pt x="510" y="1531"/>
                  </a:lnTo>
                  <a:lnTo>
                    <a:pt x="170" y="1531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80" name="Freeform 48">
              <a:extLst>
                <a:ext uri="{FF2B5EF4-FFF2-40B4-BE49-F238E27FC236}">
                  <a16:creationId xmlns:a16="http://schemas.microsoft.com/office/drawing/2014/main" id="{A673A5FD-AD6C-4397-B878-DD871F16A86A}"/>
                </a:ext>
              </a:extLst>
            </p:cNvPr>
            <p:cNvSpPr>
              <a:spLocks/>
            </p:cNvSpPr>
            <p:nvPr/>
          </p:nvSpPr>
          <p:spPr bwMode="auto">
            <a:xfrm>
              <a:off x="4712" y="1890"/>
              <a:ext cx="511" cy="510"/>
            </a:xfrm>
            <a:custGeom>
              <a:avLst/>
              <a:gdLst>
                <a:gd name="T0" fmla="*/ 284 w 511"/>
                <a:gd name="T1" fmla="*/ 0 h 510"/>
                <a:gd name="T2" fmla="*/ 57 w 511"/>
                <a:gd name="T3" fmla="*/ 0 h 510"/>
                <a:gd name="T4" fmla="*/ 57 w 511"/>
                <a:gd name="T5" fmla="*/ 57 h 510"/>
                <a:gd name="T6" fmla="*/ 57 w 511"/>
                <a:gd name="T7" fmla="*/ 113 h 510"/>
                <a:gd name="T8" fmla="*/ 0 w 511"/>
                <a:gd name="T9" fmla="*/ 113 h 510"/>
                <a:gd name="T10" fmla="*/ 0 w 511"/>
                <a:gd name="T11" fmla="*/ 283 h 510"/>
                <a:gd name="T12" fmla="*/ 57 w 511"/>
                <a:gd name="T13" fmla="*/ 283 h 510"/>
                <a:gd name="T14" fmla="*/ 57 w 511"/>
                <a:gd name="T15" fmla="*/ 397 h 510"/>
                <a:gd name="T16" fmla="*/ 114 w 511"/>
                <a:gd name="T17" fmla="*/ 397 h 510"/>
                <a:gd name="T18" fmla="*/ 114 w 511"/>
                <a:gd name="T19" fmla="*/ 510 h 510"/>
                <a:gd name="T20" fmla="*/ 397 w 511"/>
                <a:gd name="T21" fmla="*/ 510 h 510"/>
                <a:gd name="T22" fmla="*/ 397 w 511"/>
                <a:gd name="T23" fmla="*/ 454 h 510"/>
                <a:gd name="T24" fmla="*/ 454 w 511"/>
                <a:gd name="T25" fmla="*/ 454 h 510"/>
                <a:gd name="T26" fmla="*/ 454 w 511"/>
                <a:gd name="T27" fmla="*/ 397 h 510"/>
                <a:gd name="T28" fmla="*/ 511 w 511"/>
                <a:gd name="T29" fmla="*/ 397 h 510"/>
                <a:gd name="T30" fmla="*/ 511 w 511"/>
                <a:gd name="T31" fmla="*/ 283 h 510"/>
                <a:gd name="T32" fmla="*/ 284 w 511"/>
                <a:gd name="T33" fmla="*/ 283 h 510"/>
                <a:gd name="T34" fmla="*/ 284 w 511"/>
                <a:gd name="T35" fmla="*/ 170 h 510"/>
                <a:gd name="T36" fmla="*/ 227 w 511"/>
                <a:gd name="T37" fmla="*/ 170 h 510"/>
                <a:gd name="T38" fmla="*/ 227 w 511"/>
                <a:gd name="T39" fmla="*/ 113 h 510"/>
                <a:gd name="T40" fmla="*/ 284 w 511"/>
                <a:gd name="T41" fmla="*/ 113 h 510"/>
                <a:gd name="T42" fmla="*/ 284 w 511"/>
                <a:gd name="T43" fmla="*/ 57 h 510"/>
                <a:gd name="T44" fmla="*/ 284 w 511"/>
                <a:gd name="T45" fmla="*/ 0 h 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11" h="510">
                  <a:moveTo>
                    <a:pt x="284" y="0"/>
                  </a:moveTo>
                  <a:lnTo>
                    <a:pt x="57" y="0"/>
                  </a:lnTo>
                  <a:lnTo>
                    <a:pt x="57" y="57"/>
                  </a:lnTo>
                  <a:lnTo>
                    <a:pt x="57" y="113"/>
                  </a:lnTo>
                  <a:lnTo>
                    <a:pt x="0" y="113"/>
                  </a:lnTo>
                  <a:lnTo>
                    <a:pt x="0" y="283"/>
                  </a:lnTo>
                  <a:lnTo>
                    <a:pt x="57" y="283"/>
                  </a:lnTo>
                  <a:lnTo>
                    <a:pt x="57" y="397"/>
                  </a:lnTo>
                  <a:lnTo>
                    <a:pt x="114" y="397"/>
                  </a:lnTo>
                  <a:lnTo>
                    <a:pt x="114" y="510"/>
                  </a:lnTo>
                  <a:lnTo>
                    <a:pt x="397" y="510"/>
                  </a:lnTo>
                  <a:lnTo>
                    <a:pt x="397" y="454"/>
                  </a:lnTo>
                  <a:lnTo>
                    <a:pt x="454" y="454"/>
                  </a:lnTo>
                  <a:lnTo>
                    <a:pt x="454" y="397"/>
                  </a:lnTo>
                  <a:lnTo>
                    <a:pt x="511" y="397"/>
                  </a:lnTo>
                  <a:lnTo>
                    <a:pt x="511" y="283"/>
                  </a:lnTo>
                  <a:lnTo>
                    <a:pt x="284" y="283"/>
                  </a:lnTo>
                  <a:lnTo>
                    <a:pt x="284" y="170"/>
                  </a:lnTo>
                  <a:lnTo>
                    <a:pt x="227" y="170"/>
                  </a:lnTo>
                  <a:lnTo>
                    <a:pt x="227" y="113"/>
                  </a:lnTo>
                  <a:lnTo>
                    <a:pt x="284" y="113"/>
                  </a:lnTo>
                  <a:lnTo>
                    <a:pt x="284" y="57"/>
                  </a:lnTo>
                  <a:lnTo>
                    <a:pt x="284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81" name="Freeform 49">
              <a:extLst>
                <a:ext uri="{FF2B5EF4-FFF2-40B4-BE49-F238E27FC236}">
                  <a16:creationId xmlns:a16="http://schemas.microsoft.com/office/drawing/2014/main" id="{BE299A21-504B-477C-9B18-916749CE6F49}"/>
                </a:ext>
              </a:extLst>
            </p:cNvPr>
            <p:cNvSpPr>
              <a:spLocks/>
            </p:cNvSpPr>
            <p:nvPr/>
          </p:nvSpPr>
          <p:spPr bwMode="auto">
            <a:xfrm>
              <a:off x="3295" y="1096"/>
              <a:ext cx="1021" cy="851"/>
            </a:xfrm>
            <a:custGeom>
              <a:avLst/>
              <a:gdLst>
                <a:gd name="T0" fmla="*/ 1021 w 1021"/>
                <a:gd name="T1" fmla="*/ 114 h 851"/>
                <a:gd name="T2" fmla="*/ 850 w 1021"/>
                <a:gd name="T3" fmla="*/ 114 h 851"/>
                <a:gd name="T4" fmla="*/ 850 w 1021"/>
                <a:gd name="T5" fmla="*/ 170 h 851"/>
                <a:gd name="T6" fmla="*/ 680 w 1021"/>
                <a:gd name="T7" fmla="*/ 170 h 851"/>
                <a:gd name="T8" fmla="*/ 680 w 1021"/>
                <a:gd name="T9" fmla="*/ 114 h 851"/>
                <a:gd name="T10" fmla="*/ 624 w 1021"/>
                <a:gd name="T11" fmla="*/ 114 h 851"/>
                <a:gd name="T12" fmla="*/ 624 w 1021"/>
                <a:gd name="T13" fmla="*/ 57 h 851"/>
                <a:gd name="T14" fmla="*/ 567 w 1021"/>
                <a:gd name="T15" fmla="*/ 57 h 851"/>
                <a:gd name="T16" fmla="*/ 567 w 1021"/>
                <a:gd name="T17" fmla="*/ 0 h 851"/>
                <a:gd name="T18" fmla="*/ 397 w 1021"/>
                <a:gd name="T19" fmla="*/ 0 h 851"/>
                <a:gd name="T20" fmla="*/ 397 w 1021"/>
                <a:gd name="T21" fmla="*/ 57 h 851"/>
                <a:gd name="T22" fmla="*/ 283 w 1021"/>
                <a:gd name="T23" fmla="*/ 57 h 851"/>
                <a:gd name="T24" fmla="*/ 283 w 1021"/>
                <a:gd name="T25" fmla="*/ 284 h 851"/>
                <a:gd name="T26" fmla="*/ 227 w 1021"/>
                <a:gd name="T27" fmla="*/ 284 h 851"/>
                <a:gd name="T28" fmla="*/ 227 w 1021"/>
                <a:gd name="T29" fmla="*/ 397 h 851"/>
                <a:gd name="T30" fmla="*/ 170 w 1021"/>
                <a:gd name="T31" fmla="*/ 397 h 851"/>
                <a:gd name="T32" fmla="*/ 170 w 1021"/>
                <a:gd name="T33" fmla="*/ 454 h 851"/>
                <a:gd name="T34" fmla="*/ 113 w 1021"/>
                <a:gd name="T35" fmla="*/ 454 h 851"/>
                <a:gd name="T36" fmla="*/ 113 w 1021"/>
                <a:gd name="T37" fmla="*/ 510 h 851"/>
                <a:gd name="T38" fmla="*/ 57 w 1021"/>
                <a:gd name="T39" fmla="*/ 510 h 851"/>
                <a:gd name="T40" fmla="*/ 57 w 1021"/>
                <a:gd name="T41" fmla="*/ 567 h 851"/>
                <a:gd name="T42" fmla="*/ 0 w 1021"/>
                <a:gd name="T43" fmla="*/ 567 h 851"/>
                <a:gd name="T44" fmla="*/ 0 w 1021"/>
                <a:gd name="T45" fmla="*/ 624 h 851"/>
                <a:gd name="T46" fmla="*/ 227 w 1021"/>
                <a:gd name="T47" fmla="*/ 624 h 851"/>
                <a:gd name="T48" fmla="*/ 227 w 1021"/>
                <a:gd name="T49" fmla="*/ 681 h 851"/>
                <a:gd name="T50" fmla="*/ 340 w 1021"/>
                <a:gd name="T51" fmla="*/ 681 h 851"/>
                <a:gd name="T52" fmla="*/ 340 w 1021"/>
                <a:gd name="T53" fmla="*/ 851 h 851"/>
                <a:gd name="T54" fmla="*/ 453 w 1021"/>
                <a:gd name="T55" fmla="*/ 851 h 851"/>
                <a:gd name="T56" fmla="*/ 453 w 1021"/>
                <a:gd name="T57" fmla="*/ 794 h 851"/>
                <a:gd name="T58" fmla="*/ 624 w 1021"/>
                <a:gd name="T59" fmla="*/ 794 h 851"/>
                <a:gd name="T60" fmla="*/ 624 w 1021"/>
                <a:gd name="T61" fmla="*/ 737 h 851"/>
                <a:gd name="T62" fmla="*/ 680 w 1021"/>
                <a:gd name="T63" fmla="*/ 737 h 851"/>
                <a:gd name="T64" fmla="*/ 680 w 1021"/>
                <a:gd name="T65" fmla="*/ 624 h 851"/>
                <a:gd name="T66" fmla="*/ 737 w 1021"/>
                <a:gd name="T67" fmla="*/ 624 h 851"/>
                <a:gd name="T68" fmla="*/ 737 w 1021"/>
                <a:gd name="T69" fmla="*/ 567 h 851"/>
                <a:gd name="T70" fmla="*/ 850 w 1021"/>
                <a:gd name="T71" fmla="*/ 567 h 851"/>
                <a:gd name="T72" fmla="*/ 850 w 1021"/>
                <a:gd name="T73" fmla="*/ 510 h 851"/>
                <a:gd name="T74" fmla="*/ 907 w 1021"/>
                <a:gd name="T75" fmla="*/ 510 h 851"/>
                <a:gd name="T76" fmla="*/ 907 w 1021"/>
                <a:gd name="T77" fmla="*/ 340 h 851"/>
                <a:gd name="T78" fmla="*/ 964 w 1021"/>
                <a:gd name="T79" fmla="*/ 340 h 851"/>
                <a:gd name="T80" fmla="*/ 964 w 1021"/>
                <a:gd name="T81" fmla="*/ 227 h 851"/>
                <a:gd name="T82" fmla="*/ 1021 w 1021"/>
                <a:gd name="T83" fmla="*/ 227 h 851"/>
                <a:gd name="T84" fmla="*/ 1021 w 1021"/>
                <a:gd name="T85" fmla="*/ 114 h 8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21" h="851">
                  <a:moveTo>
                    <a:pt x="1021" y="114"/>
                  </a:moveTo>
                  <a:lnTo>
                    <a:pt x="850" y="114"/>
                  </a:lnTo>
                  <a:lnTo>
                    <a:pt x="850" y="170"/>
                  </a:lnTo>
                  <a:lnTo>
                    <a:pt x="680" y="170"/>
                  </a:lnTo>
                  <a:lnTo>
                    <a:pt x="680" y="114"/>
                  </a:lnTo>
                  <a:lnTo>
                    <a:pt x="624" y="114"/>
                  </a:lnTo>
                  <a:lnTo>
                    <a:pt x="624" y="57"/>
                  </a:lnTo>
                  <a:lnTo>
                    <a:pt x="567" y="57"/>
                  </a:lnTo>
                  <a:lnTo>
                    <a:pt x="567" y="0"/>
                  </a:lnTo>
                  <a:lnTo>
                    <a:pt x="397" y="0"/>
                  </a:lnTo>
                  <a:lnTo>
                    <a:pt x="397" y="57"/>
                  </a:lnTo>
                  <a:lnTo>
                    <a:pt x="283" y="57"/>
                  </a:lnTo>
                  <a:lnTo>
                    <a:pt x="283" y="284"/>
                  </a:lnTo>
                  <a:lnTo>
                    <a:pt x="227" y="284"/>
                  </a:lnTo>
                  <a:lnTo>
                    <a:pt x="227" y="397"/>
                  </a:lnTo>
                  <a:lnTo>
                    <a:pt x="170" y="397"/>
                  </a:lnTo>
                  <a:lnTo>
                    <a:pt x="170" y="454"/>
                  </a:lnTo>
                  <a:lnTo>
                    <a:pt x="113" y="454"/>
                  </a:lnTo>
                  <a:lnTo>
                    <a:pt x="113" y="510"/>
                  </a:lnTo>
                  <a:lnTo>
                    <a:pt x="57" y="510"/>
                  </a:lnTo>
                  <a:lnTo>
                    <a:pt x="57" y="567"/>
                  </a:lnTo>
                  <a:lnTo>
                    <a:pt x="0" y="567"/>
                  </a:lnTo>
                  <a:lnTo>
                    <a:pt x="0" y="624"/>
                  </a:lnTo>
                  <a:lnTo>
                    <a:pt x="227" y="624"/>
                  </a:lnTo>
                  <a:lnTo>
                    <a:pt x="227" y="681"/>
                  </a:lnTo>
                  <a:lnTo>
                    <a:pt x="340" y="681"/>
                  </a:lnTo>
                  <a:lnTo>
                    <a:pt x="340" y="851"/>
                  </a:lnTo>
                  <a:lnTo>
                    <a:pt x="453" y="851"/>
                  </a:lnTo>
                  <a:lnTo>
                    <a:pt x="453" y="794"/>
                  </a:lnTo>
                  <a:lnTo>
                    <a:pt x="624" y="794"/>
                  </a:lnTo>
                  <a:lnTo>
                    <a:pt x="624" y="737"/>
                  </a:lnTo>
                  <a:lnTo>
                    <a:pt x="680" y="737"/>
                  </a:lnTo>
                  <a:lnTo>
                    <a:pt x="680" y="624"/>
                  </a:lnTo>
                  <a:lnTo>
                    <a:pt x="737" y="624"/>
                  </a:lnTo>
                  <a:lnTo>
                    <a:pt x="737" y="567"/>
                  </a:lnTo>
                  <a:lnTo>
                    <a:pt x="850" y="567"/>
                  </a:lnTo>
                  <a:lnTo>
                    <a:pt x="850" y="510"/>
                  </a:lnTo>
                  <a:lnTo>
                    <a:pt x="907" y="510"/>
                  </a:lnTo>
                  <a:lnTo>
                    <a:pt x="907" y="340"/>
                  </a:lnTo>
                  <a:lnTo>
                    <a:pt x="964" y="340"/>
                  </a:lnTo>
                  <a:lnTo>
                    <a:pt x="964" y="227"/>
                  </a:lnTo>
                  <a:lnTo>
                    <a:pt x="1021" y="227"/>
                  </a:lnTo>
                  <a:lnTo>
                    <a:pt x="1021" y="114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82" name="Freeform 50">
              <a:extLst>
                <a:ext uri="{FF2B5EF4-FFF2-40B4-BE49-F238E27FC236}">
                  <a16:creationId xmlns:a16="http://schemas.microsoft.com/office/drawing/2014/main" id="{9F9422C9-7827-404B-82BB-0AC4168DDB11}"/>
                </a:ext>
              </a:extLst>
            </p:cNvPr>
            <p:cNvSpPr>
              <a:spLocks/>
            </p:cNvSpPr>
            <p:nvPr/>
          </p:nvSpPr>
          <p:spPr bwMode="auto">
            <a:xfrm>
              <a:off x="7151" y="3024"/>
              <a:ext cx="567" cy="397"/>
            </a:xfrm>
            <a:custGeom>
              <a:avLst/>
              <a:gdLst>
                <a:gd name="T0" fmla="*/ 567 w 567"/>
                <a:gd name="T1" fmla="*/ 57 h 397"/>
                <a:gd name="T2" fmla="*/ 567 w 567"/>
                <a:gd name="T3" fmla="*/ 170 h 397"/>
                <a:gd name="T4" fmla="*/ 510 w 567"/>
                <a:gd name="T5" fmla="*/ 170 h 397"/>
                <a:gd name="T6" fmla="*/ 510 w 567"/>
                <a:gd name="T7" fmla="*/ 340 h 397"/>
                <a:gd name="T8" fmla="*/ 396 w 567"/>
                <a:gd name="T9" fmla="*/ 340 h 397"/>
                <a:gd name="T10" fmla="*/ 396 w 567"/>
                <a:gd name="T11" fmla="*/ 397 h 397"/>
                <a:gd name="T12" fmla="*/ 340 w 567"/>
                <a:gd name="T13" fmla="*/ 397 h 397"/>
                <a:gd name="T14" fmla="*/ 340 w 567"/>
                <a:gd name="T15" fmla="*/ 340 h 397"/>
                <a:gd name="T16" fmla="*/ 283 w 567"/>
                <a:gd name="T17" fmla="*/ 340 h 397"/>
                <a:gd name="T18" fmla="*/ 283 w 567"/>
                <a:gd name="T19" fmla="*/ 284 h 397"/>
                <a:gd name="T20" fmla="*/ 56 w 567"/>
                <a:gd name="T21" fmla="*/ 284 h 397"/>
                <a:gd name="T22" fmla="*/ 56 w 567"/>
                <a:gd name="T23" fmla="*/ 170 h 397"/>
                <a:gd name="T24" fmla="*/ 0 w 567"/>
                <a:gd name="T25" fmla="*/ 170 h 397"/>
                <a:gd name="T26" fmla="*/ 0 w 567"/>
                <a:gd name="T27" fmla="*/ 57 h 397"/>
                <a:gd name="T28" fmla="*/ 113 w 567"/>
                <a:gd name="T29" fmla="*/ 57 h 397"/>
                <a:gd name="T30" fmla="*/ 113 w 567"/>
                <a:gd name="T31" fmla="*/ 0 h 397"/>
                <a:gd name="T32" fmla="*/ 226 w 567"/>
                <a:gd name="T33" fmla="*/ 0 h 397"/>
                <a:gd name="T34" fmla="*/ 226 w 567"/>
                <a:gd name="T35" fmla="*/ 57 h 397"/>
                <a:gd name="T36" fmla="*/ 567 w 567"/>
                <a:gd name="T37" fmla="*/ 57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67" h="397">
                  <a:moveTo>
                    <a:pt x="567" y="57"/>
                  </a:moveTo>
                  <a:lnTo>
                    <a:pt x="567" y="170"/>
                  </a:lnTo>
                  <a:lnTo>
                    <a:pt x="510" y="170"/>
                  </a:lnTo>
                  <a:lnTo>
                    <a:pt x="510" y="340"/>
                  </a:lnTo>
                  <a:lnTo>
                    <a:pt x="396" y="340"/>
                  </a:lnTo>
                  <a:lnTo>
                    <a:pt x="396" y="397"/>
                  </a:lnTo>
                  <a:lnTo>
                    <a:pt x="340" y="397"/>
                  </a:lnTo>
                  <a:lnTo>
                    <a:pt x="340" y="340"/>
                  </a:lnTo>
                  <a:lnTo>
                    <a:pt x="283" y="340"/>
                  </a:lnTo>
                  <a:lnTo>
                    <a:pt x="283" y="284"/>
                  </a:lnTo>
                  <a:lnTo>
                    <a:pt x="56" y="284"/>
                  </a:lnTo>
                  <a:lnTo>
                    <a:pt x="56" y="170"/>
                  </a:lnTo>
                  <a:lnTo>
                    <a:pt x="0" y="170"/>
                  </a:lnTo>
                  <a:lnTo>
                    <a:pt x="0" y="57"/>
                  </a:lnTo>
                  <a:lnTo>
                    <a:pt x="113" y="57"/>
                  </a:lnTo>
                  <a:lnTo>
                    <a:pt x="113" y="0"/>
                  </a:lnTo>
                  <a:lnTo>
                    <a:pt x="226" y="0"/>
                  </a:lnTo>
                  <a:lnTo>
                    <a:pt x="226" y="57"/>
                  </a:lnTo>
                  <a:lnTo>
                    <a:pt x="567" y="5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83" name="Freeform 51">
              <a:extLst>
                <a:ext uri="{FF2B5EF4-FFF2-40B4-BE49-F238E27FC236}">
                  <a16:creationId xmlns:a16="http://schemas.microsoft.com/office/drawing/2014/main" id="{9B62814C-69B5-411F-B506-7D16D59BCFC7}"/>
                </a:ext>
              </a:extLst>
            </p:cNvPr>
            <p:cNvSpPr>
              <a:spLocks/>
            </p:cNvSpPr>
            <p:nvPr/>
          </p:nvSpPr>
          <p:spPr bwMode="auto">
            <a:xfrm>
              <a:off x="6980" y="2797"/>
              <a:ext cx="738" cy="284"/>
            </a:xfrm>
            <a:custGeom>
              <a:avLst/>
              <a:gdLst>
                <a:gd name="T0" fmla="*/ 738 w 738"/>
                <a:gd name="T1" fmla="*/ 284 h 284"/>
                <a:gd name="T2" fmla="*/ 738 w 738"/>
                <a:gd name="T3" fmla="*/ 170 h 284"/>
                <a:gd name="T4" fmla="*/ 681 w 738"/>
                <a:gd name="T5" fmla="*/ 170 h 284"/>
                <a:gd name="T6" fmla="*/ 681 w 738"/>
                <a:gd name="T7" fmla="*/ 0 h 284"/>
                <a:gd name="T8" fmla="*/ 511 w 738"/>
                <a:gd name="T9" fmla="*/ 0 h 284"/>
                <a:gd name="T10" fmla="*/ 511 w 738"/>
                <a:gd name="T11" fmla="*/ 57 h 284"/>
                <a:gd name="T12" fmla="*/ 227 w 738"/>
                <a:gd name="T13" fmla="*/ 57 h 284"/>
                <a:gd name="T14" fmla="*/ 227 w 738"/>
                <a:gd name="T15" fmla="*/ 0 h 284"/>
                <a:gd name="T16" fmla="*/ 57 w 738"/>
                <a:gd name="T17" fmla="*/ 0 h 284"/>
                <a:gd name="T18" fmla="*/ 57 w 738"/>
                <a:gd name="T19" fmla="*/ 57 h 284"/>
                <a:gd name="T20" fmla="*/ 0 w 738"/>
                <a:gd name="T21" fmla="*/ 57 h 284"/>
                <a:gd name="T22" fmla="*/ 0 w 738"/>
                <a:gd name="T23" fmla="*/ 227 h 284"/>
                <a:gd name="T24" fmla="*/ 114 w 738"/>
                <a:gd name="T25" fmla="*/ 227 h 284"/>
                <a:gd name="T26" fmla="*/ 114 w 738"/>
                <a:gd name="T27" fmla="*/ 284 h 284"/>
                <a:gd name="T28" fmla="*/ 284 w 738"/>
                <a:gd name="T29" fmla="*/ 284 h 284"/>
                <a:gd name="T30" fmla="*/ 284 w 738"/>
                <a:gd name="T31" fmla="*/ 227 h 284"/>
                <a:gd name="T32" fmla="*/ 397 w 738"/>
                <a:gd name="T33" fmla="*/ 227 h 284"/>
                <a:gd name="T34" fmla="*/ 454 w 738"/>
                <a:gd name="T35" fmla="*/ 284 h 284"/>
                <a:gd name="T36" fmla="*/ 738 w 738"/>
                <a:gd name="T37" fmla="*/ 284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738" h="284">
                  <a:moveTo>
                    <a:pt x="738" y="284"/>
                  </a:moveTo>
                  <a:lnTo>
                    <a:pt x="738" y="170"/>
                  </a:lnTo>
                  <a:lnTo>
                    <a:pt x="681" y="170"/>
                  </a:lnTo>
                  <a:lnTo>
                    <a:pt x="681" y="0"/>
                  </a:lnTo>
                  <a:lnTo>
                    <a:pt x="511" y="0"/>
                  </a:lnTo>
                  <a:lnTo>
                    <a:pt x="511" y="57"/>
                  </a:lnTo>
                  <a:lnTo>
                    <a:pt x="227" y="57"/>
                  </a:lnTo>
                  <a:lnTo>
                    <a:pt x="227" y="0"/>
                  </a:lnTo>
                  <a:lnTo>
                    <a:pt x="57" y="0"/>
                  </a:lnTo>
                  <a:lnTo>
                    <a:pt x="57" y="57"/>
                  </a:lnTo>
                  <a:lnTo>
                    <a:pt x="0" y="57"/>
                  </a:lnTo>
                  <a:lnTo>
                    <a:pt x="0" y="227"/>
                  </a:lnTo>
                  <a:lnTo>
                    <a:pt x="114" y="227"/>
                  </a:lnTo>
                  <a:lnTo>
                    <a:pt x="114" y="284"/>
                  </a:lnTo>
                  <a:lnTo>
                    <a:pt x="284" y="284"/>
                  </a:lnTo>
                  <a:lnTo>
                    <a:pt x="284" y="227"/>
                  </a:lnTo>
                  <a:lnTo>
                    <a:pt x="397" y="227"/>
                  </a:lnTo>
                  <a:lnTo>
                    <a:pt x="454" y="284"/>
                  </a:lnTo>
                  <a:lnTo>
                    <a:pt x="738" y="284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84" name="Freeform 52">
              <a:extLst>
                <a:ext uri="{FF2B5EF4-FFF2-40B4-BE49-F238E27FC236}">
                  <a16:creationId xmlns:a16="http://schemas.microsoft.com/office/drawing/2014/main" id="{7C5EA5EE-6A00-43DE-B9D7-F01A9557AE14}"/>
                </a:ext>
              </a:extLst>
            </p:cNvPr>
            <p:cNvSpPr>
              <a:spLocks/>
            </p:cNvSpPr>
            <p:nvPr/>
          </p:nvSpPr>
          <p:spPr bwMode="auto">
            <a:xfrm>
              <a:off x="4883" y="2173"/>
              <a:ext cx="737" cy="454"/>
            </a:xfrm>
            <a:custGeom>
              <a:avLst/>
              <a:gdLst>
                <a:gd name="T0" fmla="*/ 737 w 737"/>
                <a:gd name="T1" fmla="*/ 341 h 454"/>
                <a:gd name="T2" fmla="*/ 283 w 737"/>
                <a:gd name="T3" fmla="*/ 341 h 454"/>
                <a:gd name="T4" fmla="*/ 283 w 737"/>
                <a:gd name="T5" fmla="*/ 397 h 454"/>
                <a:gd name="T6" fmla="*/ 170 w 737"/>
                <a:gd name="T7" fmla="*/ 397 h 454"/>
                <a:gd name="T8" fmla="*/ 170 w 737"/>
                <a:gd name="T9" fmla="*/ 454 h 454"/>
                <a:gd name="T10" fmla="*/ 113 w 737"/>
                <a:gd name="T11" fmla="*/ 454 h 454"/>
                <a:gd name="T12" fmla="*/ 113 w 737"/>
                <a:gd name="T13" fmla="*/ 397 h 454"/>
                <a:gd name="T14" fmla="*/ 0 w 737"/>
                <a:gd name="T15" fmla="*/ 397 h 454"/>
                <a:gd name="T16" fmla="*/ 0 w 737"/>
                <a:gd name="T17" fmla="*/ 227 h 454"/>
                <a:gd name="T18" fmla="*/ 226 w 737"/>
                <a:gd name="T19" fmla="*/ 227 h 454"/>
                <a:gd name="T20" fmla="*/ 226 w 737"/>
                <a:gd name="T21" fmla="*/ 171 h 454"/>
                <a:gd name="T22" fmla="*/ 283 w 737"/>
                <a:gd name="T23" fmla="*/ 171 h 454"/>
                <a:gd name="T24" fmla="*/ 283 w 737"/>
                <a:gd name="T25" fmla="*/ 114 h 454"/>
                <a:gd name="T26" fmla="*/ 340 w 737"/>
                <a:gd name="T27" fmla="*/ 114 h 454"/>
                <a:gd name="T28" fmla="*/ 396 w 737"/>
                <a:gd name="T29" fmla="*/ 114 h 454"/>
                <a:gd name="T30" fmla="*/ 396 w 737"/>
                <a:gd name="T31" fmla="*/ 0 h 454"/>
                <a:gd name="T32" fmla="*/ 453 w 737"/>
                <a:gd name="T33" fmla="*/ 0 h 454"/>
                <a:gd name="T34" fmla="*/ 453 w 737"/>
                <a:gd name="T35" fmla="*/ 114 h 454"/>
                <a:gd name="T36" fmla="*/ 623 w 737"/>
                <a:gd name="T37" fmla="*/ 114 h 454"/>
                <a:gd name="T38" fmla="*/ 623 w 737"/>
                <a:gd name="T39" fmla="*/ 171 h 454"/>
                <a:gd name="T40" fmla="*/ 737 w 737"/>
                <a:gd name="T41" fmla="*/ 171 h 454"/>
                <a:gd name="T42" fmla="*/ 737 w 737"/>
                <a:gd name="T43" fmla="*/ 341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737" h="454">
                  <a:moveTo>
                    <a:pt x="737" y="341"/>
                  </a:moveTo>
                  <a:lnTo>
                    <a:pt x="283" y="341"/>
                  </a:lnTo>
                  <a:lnTo>
                    <a:pt x="283" y="397"/>
                  </a:lnTo>
                  <a:lnTo>
                    <a:pt x="170" y="397"/>
                  </a:lnTo>
                  <a:lnTo>
                    <a:pt x="170" y="454"/>
                  </a:lnTo>
                  <a:lnTo>
                    <a:pt x="113" y="454"/>
                  </a:lnTo>
                  <a:lnTo>
                    <a:pt x="113" y="397"/>
                  </a:lnTo>
                  <a:lnTo>
                    <a:pt x="0" y="397"/>
                  </a:lnTo>
                  <a:lnTo>
                    <a:pt x="0" y="227"/>
                  </a:lnTo>
                  <a:lnTo>
                    <a:pt x="226" y="227"/>
                  </a:lnTo>
                  <a:lnTo>
                    <a:pt x="226" y="171"/>
                  </a:lnTo>
                  <a:lnTo>
                    <a:pt x="283" y="171"/>
                  </a:lnTo>
                  <a:lnTo>
                    <a:pt x="283" y="114"/>
                  </a:lnTo>
                  <a:lnTo>
                    <a:pt x="340" y="114"/>
                  </a:lnTo>
                  <a:lnTo>
                    <a:pt x="396" y="114"/>
                  </a:lnTo>
                  <a:lnTo>
                    <a:pt x="396" y="0"/>
                  </a:lnTo>
                  <a:lnTo>
                    <a:pt x="453" y="0"/>
                  </a:lnTo>
                  <a:lnTo>
                    <a:pt x="453" y="114"/>
                  </a:lnTo>
                  <a:lnTo>
                    <a:pt x="623" y="114"/>
                  </a:lnTo>
                  <a:lnTo>
                    <a:pt x="623" y="171"/>
                  </a:lnTo>
                  <a:lnTo>
                    <a:pt x="737" y="171"/>
                  </a:lnTo>
                  <a:lnTo>
                    <a:pt x="737" y="341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85" name="Freeform 53">
              <a:extLst>
                <a:ext uri="{FF2B5EF4-FFF2-40B4-BE49-F238E27FC236}">
                  <a16:creationId xmlns:a16="http://schemas.microsoft.com/office/drawing/2014/main" id="{18609091-F409-4B7D-AA0B-BB7112885FB2}"/>
                </a:ext>
              </a:extLst>
            </p:cNvPr>
            <p:cNvSpPr>
              <a:spLocks/>
            </p:cNvSpPr>
            <p:nvPr/>
          </p:nvSpPr>
          <p:spPr bwMode="auto">
            <a:xfrm>
              <a:off x="6300" y="2230"/>
              <a:ext cx="680" cy="397"/>
            </a:xfrm>
            <a:custGeom>
              <a:avLst/>
              <a:gdLst>
                <a:gd name="T0" fmla="*/ 624 w 680"/>
                <a:gd name="T1" fmla="*/ 397 h 397"/>
                <a:gd name="T2" fmla="*/ 624 w 680"/>
                <a:gd name="T3" fmla="*/ 227 h 397"/>
                <a:gd name="T4" fmla="*/ 680 w 680"/>
                <a:gd name="T5" fmla="*/ 227 h 397"/>
                <a:gd name="T6" fmla="*/ 680 w 680"/>
                <a:gd name="T7" fmla="*/ 114 h 397"/>
                <a:gd name="T8" fmla="*/ 624 w 680"/>
                <a:gd name="T9" fmla="*/ 114 h 397"/>
                <a:gd name="T10" fmla="*/ 624 w 680"/>
                <a:gd name="T11" fmla="*/ 57 h 397"/>
                <a:gd name="T12" fmla="*/ 340 w 680"/>
                <a:gd name="T13" fmla="*/ 57 h 397"/>
                <a:gd name="T14" fmla="*/ 340 w 680"/>
                <a:gd name="T15" fmla="*/ 0 h 397"/>
                <a:gd name="T16" fmla="*/ 284 w 680"/>
                <a:gd name="T17" fmla="*/ 0 h 397"/>
                <a:gd name="T18" fmla="*/ 284 w 680"/>
                <a:gd name="T19" fmla="*/ 57 h 397"/>
                <a:gd name="T20" fmla="*/ 170 w 680"/>
                <a:gd name="T21" fmla="*/ 57 h 397"/>
                <a:gd name="T22" fmla="*/ 170 w 680"/>
                <a:gd name="T23" fmla="*/ 0 h 397"/>
                <a:gd name="T24" fmla="*/ 0 w 680"/>
                <a:gd name="T25" fmla="*/ 0 h 397"/>
                <a:gd name="T26" fmla="*/ 0 w 680"/>
                <a:gd name="T27" fmla="*/ 57 h 397"/>
                <a:gd name="T28" fmla="*/ 57 w 680"/>
                <a:gd name="T29" fmla="*/ 57 h 397"/>
                <a:gd name="T30" fmla="*/ 57 w 680"/>
                <a:gd name="T31" fmla="*/ 227 h 397"/>
                <a:gd name="T32" fmla="*/ 170 w 680"/>
                <a:gd name="T33" fmla="*/ 227 h 397"/>
                <a:gd name="T34" fmla="*/ 170 w 680"/>
                <a:gd name="T35" fmla="*/ 284 h 397"/>
                <a:gd name="T36" fmla="*/ 284 w 680"/>
                <a:gd name="T37" fmla="*/ 284 h 397"/>
                <a:gd name="T38" fmla="*/ 284 w 680"/>
                <a:gd name="T39" fmla="*/ 340 h 397"/>
                <a:gd name="T40" fmla="*/ 340 w 680"/>
                <a:gd name="T41" fmla="*/ 340 h 397"/>
                <a:gd name="T42" fmla="*/ 340 w 680"/>
                <a:gd name="T43" fmla="*/ 397 h 397"/>
                <a:gd name="T44" fmla="*/ 624 w 680"/>
                <a:gd name="T45" fmla="*/ 397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680" h="397">
                  <a:moveTo>
                    <a:pt x="624" y="397"/>
                  </a:moveTo>
                  <a:lnTo>
                    <a:pt x="624" y="227"/>
                  </a:lnTo>
                  <a:lnTo>
                    <a:pt x="680" y="227"/>
                  </a:lnTo>
                  <a:lnTo>
                    <a:pt x="680" y="114"/>
                  </a:lnTo>
                  <a:lnTo>
                    <a:pt x="624" y="114"/>
                  </a:lnTo>
                  <a:lnTo>
                    <a:pt x="624" y="57"/>
                  </a:lnTo>
                  <a:lnTo>
                    <a:pt x="340" y="57"/>
                  </a:lnTo>
                  <a:lnTo>
                    <a:pt x="340" y="0"/>
                  </a:lnTo>
                  <a:lnTo>
                    <a:pt x="284" y="0"/>
                  </a:lnTo>
                  <a:lnTo>
                    <a:pt x="284" y="57"/>
                  </a:lnTo>
                  <a:lnTo>
                    <a:pt x="170" y="57"/>
                  </a:lnTo>
                  <a:lnTo>
                    <a:pt x="170" y="0"/>
                  </a:lnTo>
                  <a:lnTo>
                    <a:pt x="0" y="0"/>
                  </a:lnTo>
                  <a:lnTo>
                    <a:pt x="0" y="57"/>
                  </a:lnTo>
                  <a:lnTo>
                    <a:pt x="57" y="57"/>
                  </a:lnTo>
                  <a:lnTo>
                    <a:pt x="57" y="227"/>
                  </a:lnTo>
                  <a:lnTo>
                    <a:pt x="170" y="227"/>
                  </a:lnTo>
                  <a:lnTo>
                    <a:pt x="170" y="284"/>
                  </a:lnTo>
                  <a:lnTo>
                    <a:pt x="284" y="284"/>
                  </a:lnTo>
                  <a:lnTo>
                    <a:pt x="284" y="340"/>
                  </a:lnTo>
                  <a:lnTo>
                    <a:pt x="340" y="340"/>
                  </a:lnTo>
                  <a:lnTo>
                    <a:pt x="340" y="397"/>
                  </a:lnTo>
                  <a:lnTo>
                    <a:pt x="624" y="39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86" name="Freeform 54">
              <a:extLst>
                <a:ext uri="{FF2B5EF4-FFF2-40B4-BE49-F238E27FC236}">
                  <a16:creationId xmlns:a16="http://schemas.microsoft.com/office/drawing/2014/main" id="{D556CB69-0351-4906-8D01-44C1866900D0}"/>
                </a:ext>
              </a:extLst>
            </p:cNvPr>
            <p:cNvSpPr>
              <a:spLocks/>
            </p:cNvSpPr>
            <p:nvPr/>
          </p:nvSpPr>
          <p:spPr bwMode="auto">
            <a:xfrm>
              <a:off x="7151" y="2570"/>
              <a:ext cx="567" cy="284"/>
            </a:xfrm>
            <a:custGeom>
              <a:avLst/>
              <a:gdLst>
                <a:gd name="T0" fmla="*/ 567 w 567"/>
                <a:gd name="T1" fmla="*/ 227 h 284"/>
                <a:gd name="T2" fmla="*/ 567 w 567"/>
                <a:gd name="T3" fmla="*/ 57 h 284"/>
                <a:gd name="T4" fmla="*/ 453 w 567"/>
                <a:gd name="T5" fmla="*/ 57 h 284"/>
                <a:gd name="T6" fmla="*/ 453 w 567"/>
                <a:gd name="T7" fmla="*/ 0 h 284"/>
                <a:gd name="T8" fmla="*/ 340 w 567"/>
                <a:gd name="T9" fmla="*/ 0 h 284"/>
                <a:gd name="T10" fmla="*/ 340 w 567"/>
                <a:gd name="T11" fmla="*/ 57 h 284"/>
                <a:gd name="T12" fmla="*/ 226 w 567"/>
                <a:gd name="T13" fmla="*/ 57 h 284"/>
                <a:gd name="T14" fmla="*/ 226 w 567"/>
                <a:gd name="T15" fmla="*/ 170 h 284"/>
                <a:gd name="T16" fmla="*/ 0 w 567"/>
                <a:gd name="T17" fmla="*/ 170 h 284"/>
                <a:gd name="T18" fmla="*/ 0 w 567"/>
                <a:gd name="T19" fmla="*/ 227 h 284"/>
                <a:gd name="T20" fmla="*/ 56 w 567"/>
                <a:gd name="T21" fmla="*/ 227 h 284"/>
                <a:gd name="T22" fmla="*/ 56 w 567"/>
                <a:gd name="T23" fmla="*/ 284 h 284"/>
                <a:gd name="T24" fmla="*/ 340 w 567"/>
                <a:gd name="T25" fmla="*/ 284 h 284"/>
                <a:gd name="T26" fmla="*/ 340 w 567"/>
                <a:gd name="T27" fmla="*/ 227 h 284"/>
                <a:gd name="T28" fmla="*/ 567 w 567"/>
                <a:gd name="T29" fmla="*/ 227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67" h="284">
                  <a:moveTo>
                    <a:pt x="567" y="227"/>
                  </a:moveTo>
                  <a:lnTo>
                    <a:pt x="567" y="57"/>
                  </a:lnTo>
                  <a:lnTo>
                    <a:pt x="453" y="57"/>
                  </a:lnTo>
                  <a:lnTo>
                    <a:pt x="453" y="0"/>
                  </a:lnTo>
                  <a:lnTo>
                    <a:pt x="340" y="0"/>
                  </a:lnTo>
                  <a:lnTo>
                    <a:pt x="340" y="57"/>
                  </a:lnTo>
                  <a:lnTo>
                    <a:pt x="226" y="57"/>
                  </a:lnTo>
                  <a:lnTo>
                    <a:pt x="226" y="170"/>
                  </a:lnTo>
                  <a:lnTo>
                    <a:pt x="0" y="170"/>
                  </a:lnTo>
                  <a:lnTo>
                    <a:pt x="0" y="227"/>
                  </a:lnTo>
                  <a:lnTo>
                    <a:pt x="56" y="227"/>
                  </a:lnTo>
                  <a:lnTo>
                    <a:pt x="56" y="284"/>
                  </a:lnTo>
                  <a:lnTo>
                    <a:pt x="340" y="284"/>
                  </a:lnTo>
                  <a:lnTo>
                    <a:pt x="340" y="227"/>
                  </a:lnTo>
                  <a:lnTo>
                    <a:pt x="567" y="22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87" name="Freeform 55">
              <a:extLst>
                <a:ext uri="{FF2B5EF4-FFF2-40B4-BE49-F238E27FC236}">
                  <a16:creationId xmlns:a16="http://schemas.microsoft.com/office/drawing/2014/main" id="{E98A19A2-6160-4126-928C-A5FF19BC2989}"/>
                </a:ext>
              </a:extLst>
            </p:cNvPr>
            <p:cNvSpPr>
              <a:spLocks/>
            </p:cNvSpPr>
            <p:nvPr/>
          </p:nvSpPr>
          <p:spPr bwMode="auto">
            <a:xfrm>
              <a:off x="6300" y="1890"/>
              <a:ext cx="1418" cy="964"/>
            </a:xfrm>
            <a:custGeom>
              <a:avLst/>
              <a:gdLst>
                <a:gd name="T0" fmla="*/ 1418 w 1418"/>
                <a:gd name="T1" fmla="*/ 737 h 964"/>
                <a:gd name="T2" fmla="*/ 1418 w 1418"/>
                <a:gd name="T3" fmla="*/ 510 h 964"/>
                <a:gd name="T4" fmla="*/ 1134 w 1418"/>
                <a:gd name="T5" fmla="*/ 510 h 964"/>
                <a:gd name="T6" fmla="*/ 1134 w 1418"/>
                <a:gd name="T7" fmla="*/ 454 h 964"/>
                <a:gd name="T8" fmla="*/ 794 w 1418"/>
                <a:gd name="T9" fmla="*/ 454 h 964"/>
                <a:gd name="T10" fmla="*/ 794 w 1418"/>
                <a:gd name="T11" fmla="*/ 397 h 964"/>
                <a:gd name="T12" fmla="*/ 737 w 1418"/>
                <a:gd name="T13" fmla="*/ 397 h 964"/>
                <a:gd name="T14" fmla="*/ 737 w 1418"/>
                <a:gd name="T15" fmla="*/ 340 h 964"/>
                <a:gd name="T16" fmla="*/ 680 w 1418"/>
                <a:gd name="T17" fmla="*/ 340 h 964"/>
                <a:gd name="T18" fmla="*/ 680 w 1418"/>
                <a:gd name="T19" fmla="*/ 283 h 964"/>
                <a:gd name="T20" fmla="*/ 624 w 1418"/>
                <a:gd name="T21" fmla="*/ 283 h 964"/>
                <a:gd name="T22" fmla="*/ 624 w 1418"/>
                <a:gd name="T23" fmla="*/ 57 h 964"/>
                <a:gd name="T24" fmla="*/ 567 w 1418"/>
                <a:gd name="T25" fmla="*/ 57 h 964"/>
                <a:gd name="T26" fmla="*/ 567 w 1418"/>
                <a:gd name="T27" fmla="*/ 0 h 964"/>
                <a:gd name="T28" fmla="*/ 510 w 1418"/>
                <a:gd name="T29" fmla="*/ 0 h 964"/>
                <a:gd name="T30" fmla="*/ 510 w 1418"/>
                <a:gd name="T31" fmla="*/ 57 h 964"/>
                <a:gd name="T32" fmla="*/ 454 w 1418"/>
                <a:gd name="T33" fmla="*/ 57 h 964"/>
                <a:gd name="T34" fmla="*/ 454 w 1418"/>
                <a:gd name="T35" fmla="*/ 113 h 964"/>
                <a:gd name="T36" fmla="*/ 340 w 1418"/>
                <a:gd name="T37" fmla="*/ 113 h 964"/>
                <a:gd name="T38" fmla="*/ 340 w 1418"/>
                <a:gd name="T39" fmla="*/ 57 h 964"/>
                <a:gd name="T40" fmla="*/ 170 w 1418"/>
                <a:gd name="T41" fmla="*/ 57 h 964"/>
                <a:gd name="T42" fmla="*/ 170 w 1418"/>
                <a:gd name="T43" fmla="*/ 170 h 964"/>
                <a:gd name="T44" fmla="*/ 57 w 1418"/>
                <a:gd name="T45" fmla="*/ 170 h 964"/>
                <a:gd name="T46" fmla="*/ 57 w 1418"/>
                <a:gd name="T47" fmla="*/ 283 h 964"/>
                <a:gd name="T48" fmla="*/ 0 w 1418"/>
                <a:gd name="T49" fmla="*/ 283 h 964"/>
                <a:gd name="T50" fmla="*/ 0 w 1418"/>
                <a:gd name="T51" fmla="*/ 340 h 964"/>
                <a:gd name="T52" fmla="*/ 170 w 1418"/>
                <a:gd name="T53" fmla="*/ 340 h 964"/>
                <a:gd name="T54" fmla="*/ 170 w 1418"/>
                <a:gd name="T55" fmla="*/ 397 h 964"/>
                <a:gd name="T56" fmla="*/ 284 w 1418"/>
                <a:gd name="T57" fmla="*/ 397 h 964"/>
                <a:gd name="T58" fmla="*/ 284 w 1418"/>
                <a:gd name="T59" fmla="*/ 340 h 964"/>
                <a:gd name="T60" fmla="*/ 340 w 1418"/>
                <a:gd name="T61" fmla="*/ 340 h 964"/>
                <a:gd name="T62" fmla="*/ 340 w 1418"/>
                <a:gd name="T63" fmla="*/ 397 h 964"/>
                <a:gd name="T64" fmla="*/ 624 w 1418"/>
                <a:gd name="T65" fmla="*/ 397 h 964"/>
                <a:gd name="T66" fmla="*/ 624 w 1418"/>
                <a:gd name="T67" fmla="*/ 454 h 964"/>
                <a:gd name="T68" fmla="*/ 680 w 1418"/>
                <a:gd name="T69" fmla="*/ 454 h 964"/>
                <a:gd name="T70" fmla="*/ 680 w 1418"/>
                <a:gd name="T71" fmla="*/ 567 h 964"/>
                <a:gd name="T72" fmla="*/ 624 w 1418"/>
                <a:gd name="T73" fmla="*/ 567 h 964"/>
                <a:gd name="T74" fmla="*/ 624 w 1418"/>
                <a:gd name="T75" fmla="*/ 850 h 964"/>
                <a:gd name="T76" fmla="*/ 680 w 1418"/>
                <a:gd name="T77" fmla="*/ 850 h 964"/>
                <a:gd name="T78" fmla="*/ 680 w 1418"/>
                <a:gd name="T79" fmla="*/ 964 h 964"/>
                <a:gd name="T80" fmla="*/ 737 w 1418"/>
                <a:gd name="T81" fmla="*/ 964 h 964"/>
                <a:gd name="T82" fmla="*/ 737 w 1418"/>
                <a:gd name="T83" fmla="*/ 907 h 964"/>
                <a:gd name="T84" fmla="*/ 794 w 1418"/>
                <a:gd name="T85" fmla="*/ 907 h 964"/>
                <a:gd name="T86" fmla="*/ 851 w 1418"/>
                <a:gd name="T87" fmla="*/ 907 h 964"/>
                <a:gd name="T88" fmla="*/ 851 w 1418"/>
                <a:gd name="T89" fmla="*/ 850 h 964"/>
                <a:gd name="T90" fmla="*/ 1077 w 1418"/>
                <a:gd name="T91" fmla="*/ 850 h 964"/>
                <a:gd name="T92" fmla="*/ 1077 w 1418"/>
                <a:gd name="T93" fmla="*/ 737 h 964"/>
                <a:gd name="T94" fmla="*/ 1191 w 1418"/>
                <a:gd name="T95" fmla="*/ 737 h 964"/>
                <a:gd name="T96" fmla="*/ 1191 w 1418"/>
                <a:gd name="T97" fmla="*/ 680 h 964"/>
                <a:gd name="T98" fmla="*/ 1304 w 1418"/>
                <a:gd name="T99" fmla="*/ 680 h 964"/>
                <a:gd name="T100" fmla="*/ 1304 w 1418"/>
                <a:gd name="T101" fmla="*/ 737 h 964"/>
                <a:gd name="T102" fmla="*/ 1418 w 1418"/>
                <a:gd name="T103" fmla="*/ 737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18" h="964">
                  <a:moveTo>
                    <a:pt x="1418" y="737"/>
                  </a:moveTo>
                  <a:lnTo>
                    <a:pt x="1418" y="510"/>
                  </a:lnTo>
                  <a:lnTo>
                    <a:pt x="1134" y="510"/>
                  </a:lnTo>
                  <a:lnTo>
                    <a:pt x="1134" y="454"/>
                  </a:lnTo>
                  <a:lnTo>
                    <a:pt x="794" y="454"/>
                  </a:lnTo>
                  <a:lnTo>
                    <a:pt x="794" y="397"/>
                  </a:lnTo>
                  <a:lnTo>
                    <a:pt x="737" y="397"/>
                  </a:lnTo>
                  <a:lnTo>
                    <a:pt x="737" y="340"/>
                  </a:lnTo>
                  <a:lnTo>
                    <a:pt x="680" y="340"/>
                  </a:lnTo>
                  <a:lnTo>
                    <a:pt x="680" y="283"/>
                  </a:lnTo>
                  <a:lnTo>
                    <a:pt x="624" y="283"/>
                  </a:lnTo>
                  <a:lnTo>
                    <a:pt x="624" y="57"/>
                  </a:lnTo>
                  <a:lnTo>
                    <a:pt x="567" y="57"/>
                  </a:lnTo>
                  <a:lnTo>
                    <a:pt x="567" y="0"/>
                  </a:lnTo>
                  <a:lnTo>
                    <a:pt x="510" y="0"/>
                  </a:lnTo>
                  <a:lnTo>
                    <a:pt x="510" y="57"/>
                  </a:lnTo>
                  <a:lnTo>
                    <a:pt x="454" y="57"/>
                  </a:lnTo>
                  <a:lnTo>
                    <a:pt x="454" y="113"/>
                  </a:lnTo>
                  <a:lnTo>
                    <a:pt x="340" y="113"/>
                  </a:lnTo>
                  <a:lnTo>
                    <a:pt x="340" y="57"/>
                  </a:lnTo>
                  <a:lnTo>
                    <a:pt x="170" y="57"/>
                  </a:lnTo>
                  <a:lnTo>
                    <a:pt x="170" y="170"/>
                  </a:lnTo>
                  <a:lnTo>
                    <a:pt x="57" y="170"/>
                  </a:lnTo>
                  <a:lnTo>
                    <a:pt x="57" y="283"/>
                  </a:lnTo>
                  <a:lnTo>
                    <a:pt x="0" y="283"/>
                  </a:lnTo>
                  <a:lnTo>
                    <a:pt x="0" y="340"/>
                  </a:lnTo>
                  <a:lnTo>
                    <a:pt x="170" y="340"/>
                  </a:lnTo>
                  <a:lnTo>
                    <a:pt x="170" y="397"/>
                  </a:lnTo>
                  <a:lnTo>
                    <a:pt x="284" y="397"/>
                  </a:lnTo>
                  <a:lnTo>
                    <a:pt x="284" y="340"/>
                  </a:lnTo>
                  <a:lnTo>
                    <a:pt x="340" y="340"/>
                  </a:lnTo>
                  <a:lnTo>
                    <a:pt x="340" y="397"/>
                  </a:lnTo>
                  <a:lnTo>
                    <a:pt x="624" y="397"/>
                  </a:lnTo>
                  <a:lnTo>
                    <a:pt x="624" y="454"/>
                  </a:lnTo>
                  <a:lnTo>
                    <a:pt x="680" y="454"/>
                  </a:lnTo>
                  <a:lnTo>
                    <a:pt x="680" y="567"/>
                  </a:lnTo>
                  <a:lnTo>
                    <a:pt x="624" y="567"/>
                  </a:lnTo>
                  <a:lnTo>
                    <a:pt x="624" y="850"/>
                  </a:lnTo>
                  <a:lnTo>
                    <a:pt x="680" y="850"/>
                  </a:lnTo>
                  <a:lnTo>
                    <a:pt x="680" y="964"/>
                  </a:lnTo>
                  <a:lnTo>
                    <a:pt x="737" y="964"/>
                  </a:lnTo>
                  <a:lnTo>
                    <a:pt x="737" y="907"/>
                  </a:lnTo>
                  <a:lnTo>
                    <a:pt x="794" y="907"/>
                  </a:lnTo>
                  <a:lnTo>
                    <a:pt x="851" y="907"/>
                  </a:lnTo>
                  <a:lnTo>
                    <a:pt x="851" y="850"/>
                  </a:lnTo>
                  <a:lnTo>
                    <a:pt x="1077" y="850"/>
                  </a:lnTo>
                  <a:lnTo>
                    <a:pt x="1077" y="737"/>
                  </a:lnTo>
                  <a:lnTo>
                    <a:pt x="1191" y="737"/>
                  </a:lnTo>
                  <a:lnTo>
                    <a:pt x="1191" y="680"/>
                  </a:lnTo>
                  <a:lnTo>
                    <a:pt x="1304" y="680"/>
                  </a:lnTo>
                  <a:lnTo>
                    <a:pt x="1304" y="737"/>
                  </a:lnTo>
                  <a:lnTo>
                    <a:pt x="1418" y="73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88" name="Freeform 56">
              <a:extLst>
                <a:ext uri="{FF2B5EF4-FFF2-40B4-BE49-F238E27FC236}">
                  <a16:creationId xmlns:a16="http://schemas.microsoft.com/office/drawing/2014/main" id="{04EBD030-1252-429A-8B60-CF4D63C955C0}"/>
                </a:ext>
              </a:extLst>
            </p:cNvPr>
            <p:cNvSpPr>
              <a:spLocks/>
            </p:cNvSpPr>
            <p:nvPr/>
          </p:nvSpPr>
          <p:spPr bwMode="auto">
            <a:xfrm>
              <a:off x="6810" y="1266"/>
              <a:ext cx="908" cy="1134"/>
            </a:xfrm>
            <a:custGeom>
              <a:avLst/>
              <a:gdLst>
                <a:gd name="T0" fmla="*/ 908 w 908"/>
                <a:gd name="T1" fmla="*/ 1134 h 1134"/>
                <a:gd name="T2" fmla="*/ 908 w 908"/>
                <a:gd name="T3" fmla="*/ 1021 h 1134"/>
                <a:gd name="T4" fmla="*/ 851 w 908"/>
                <a:gd name="T5" fmla="*/ 1021 h 1134"/>
                <a:gd name="T6" fmla="*/ 851 w 908"/>
                <a:gd name="T7" fmla="*/ 397 h 1134"/>
                <a:gd name="T8" fmla="*/ 794 w 908"/>
                <a:gd name="T9" fmla="*/ 397 h 1134"/>
                <a:gd name="T10" fmla="*/ 794 w 908"/>
                <a:gd name="T11" fmla="*/ 114 h 1134"/>
                <a:gd name="T12" fmla="*/ 737 w 908"/>
                <a:gd name="T13" fmla="*/ 114 h 1134"/>
                <a:gd name="T14" fmla="*/ 737 w 908"/>
                <a:gd name="T15" fmla="*/ 57 h 1134"/>
                <a:gd name="T16" fmla="*/ 624 w 908"/>
                <a:gd name="T17" fmla="*/ 57 h 1134"/>
                <a:gd name="T18" fmla="*/ 624 w 908"/>
                <a:gd name="T19" fmla="*/ 0 h 1134"/>
                <a:gd name="T20" fmla="*/ 114 w 908"/>
                <a:gd name="T21" fmla="*/ 0 h 1134"/>
                <a:gd name="T22" fmla="*/ 114 w 908"/>
                <a:gd name="T23" fmla="*/ 114 h 1134"/>
                <a:gd name="T24" fmla="*/ 0 w 908"/>
                <a:gd name="T25" fmla="*/ 114 h 1134"/>
                <a:gd name="T26" fmla="*/ 0 w 908"/>
                <a:gd name="T27" fmla="*/ 227 h 1134"/>
                <a:gd name="T28" fmla="*/ 0 w 908"/>
                <a:gd name="T29" fmla="*/ 340 h 1134"/>
                <a:gd name="T30" fmla="*/ 57 w 908"/>
                <a:gd name="T31" fmla="*/ 340 h 1134"/>
                <a:gd name="T32" fmla="*/ 57 w 908"/>
                <a:gd name="T33" fmla="*/ 681 h 1134"/>
                <a:gd name="T34" fmla="*/ 114 w 908"/>
                <a:gd name="T35" fmla="*/ 681 h 1134"/>
                <a:gd name="T36" fmla="*/ 114 w 908"/>
                <a:gd name="T37" fmla="*/ 907 h 1134"/>
                <a:gd name="T38" fmla="*/ 170 w 908"/>
                <a:gd name="T39" fmla="*/ 907 h 1134"/>
                <a:gd name="T40" fmla="*/ 170 w 908"/>
                <a:gd name="T41" fmla="*/ 964 h 1134"/>
                <a:gd name="T42" fmla="*/ 227 w 908"/>
                <a:gd name="T43" fmla="*/ 964 h 1134"/>
                <a:gd name="T44" fmla="*/ 227 w 908"/>
                <a:gd name="T45" fmla="*/ 1021 h 1134"/>
                <a:gd name="T46" fmla="*/ 284 w 908"/>
                <a:gd name="T47" fmla="*/ 1021 h 1134"/>
                <a:gd name="T48" fmla="*/ 284 w 908"/>
                <a:gd name="T49" fmla="*/ 1078 h 1134"/>
                <a:gd name="T50" fmla="*/ 624 w 908"/>
                <a:gd name="T51" fmla="*/ 1078 h 1134"/>
                <a:gd name="T52" fmla="*/ 624 w 908"/>
                <a:gd name="T53" fmla="*/ 1134 h 1134"/>
                <a:gd name="T54" fmla="*/ 908 w 908"/>
                <a:gd name="T55" fmla="*/ 1134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908" h="1134">
                  <a:moveTo>
                    <a:pt x="908" y="1134"/>
                  </a:moveTo>
                  <a:lnTo>
                    <a:pt x="908" y="1021"/>
                  </a:lnTo>
                  <a:lnTo>
                    <a:pt x="851" y="1021"/>
                  </a:lnTo>
                  <a:lnTo>
                    <a:pt x="851" y="397"/>
                  </a:lnTo>
                  <a:lnTo>
                    <a:pt x="794" y="397"/>
                  </a:lnTo>
                  <a:lnTo>
                    <a:pt x="794" y="114"/>
                  </a:lnTo>
                  <a:lnTo>
                    <a:pt x="737" y="114"/>
                  </a:lnTo>
                  <a:lnTo>
                    <a:pt x="737" y="57"/>
                  </a:lnTo>
                  <a:lnTo>
                    <a:pt x="624" y="57"/>
                  </a:lnTo>
                  <a:lnTo>
                    <a:pt x="624" y="0"/>
                  </a:lnTo>
                  <a:lnTo>
                    <a:pt x="114" y="0"/>
                  </a:lnTo>
                  <a:lnTo>
                    <a:pt x="114" y="114"/>
                  </a:lnTo>
                  <a:lnTo>
                    <a:pt x="0" y="114"/>
                  </a:lnTo>
                  <a:lnTo>
                    <a:pt x="0" y="227"/>
                  </a:lnTo>
                  <a:lnTo>
                    <a:pt x="0" y="340"/>
                  </a:lnTo>
                  <a:lnTo>
                    <a:pt x="57" y="340"/>
                  </a:lnTo>
                  <a:lnTo>
                    <a:pt x="57" y="681"/>
                  </a:lnTo>
                  <a:lnTo>
                    <a:pt x="114" y="681"/>
                  </a:lnTo>
                  <a:lnTo>
                    <a:pt x="114" y="907"/>
                  </a:lnTo>
                  <a:lnTo>
                    <a:pt x="170" y="907"/>
                  </a:lnTo>
                  <a:lnTo>
                    <a:pt x="170" y="964"/>
                  </a:lnTo>
                  <a:lnTo>
                    <a:pt x="227" y="964"/>
                  </a:lnTo>
                  <a:lnTo>
                    <a:pt x="227" y="1021"/>
                  </a:lnTo>
                  <a:lnTo>
                    <a:pt x="284" y="1021"/>
                  </a:lnTo>
                  <a:lnTo>
                    <a:pt x="284" y="1078"/>
                  </a:lnTo>
                  <a:lnTo>
                    <a:pt x="624" y="1078"/>
                  </a:lnTo>
                  <a:lnTo>
                    <a:pt x="624" y="1134"/>
                  </a:lnTo>
                  <a:lnTo>
                    <a:pt x="908" y="1134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89" name="Freeform 57">
              <a:extLst>
                <a:ext uri="{FF2B5EF4-FFF2-40B4-BE49-F238E27FC236}">
                  <a16:creationId xmlns:a16="http://schemas.microsoft.com/office/drawing/2014/main" id="{DF6F960C-96C1-4D03-A7C1-A15628E72E48}"/>
                </a:ext>
              </a:extLst>
            </p:cNvPr>
            <p:cNvSpPr>
              <a:spLocks/>
            </p:cNvSpPr>
            <p:nvPr/>
          </p:nvSpPr>
          <p:spPr bwMode="auto">
            <a:xfrm>
              <a:off x="6130" y="1210"/>
              <a:ext cx="794" cy="793"/>
            </a:xfrm>
            <a:custGeom>
              <a:avLst/>
              <a:gdLst>
                <a:gd name="T0" fmla="*/ 794 w 794"/>
                <a:gd name="T1" fmla="*/ 56 h 793"/>
                <a:gd name="T2" fmla="*/ 737 w 794"/>
                <a:gd name="T3" fmla="*/ 56 h 793"/>
                <a:gd name="T4" fmla="*/ 737 w 794"/>
                <a:gd name="T5" fmla="*/ 0 h 793"/>
                <a:gd name="T6" fmla="*/ 227 w 794"/>
                <a:gd name="T7" fmla="*/ 0 h 793"/>
                <a:gd name="T8" fmla="*/ 227 w 794"/>
                <a:gd name="T9" fmla="*/ 56 h 793"/>
                <a:gd name="T10" fmla="*/ 170 w 794"/>
                <a:gd name="T11" fmla="*/ 56 h 793"/>
                <a:gd name="T12" fmla="*/ 170 w 794"/>
                <a:gd name="T13" fmla="*/ 113 h 793"/>
                <a:gd name="T14" fmla="*/ 113 w 794"/>
                <a:gd name="T15" fmla="*/ 113 h 793"/>
                <a:gd name="T16" fmla="*/ 113 w 794"/>
                <a:gd name="T17" fmla="*/ 226 h 793"/>
                <a:gd name="T18" fmla="*/ 57 w 794"/>
                <a:gd name="T19" fmla="*/ 226 h 793"/>
                <a:gd name="T20" fmla="*/ 57 w 794"/>
                <a:gd name="T21" fmla="*/ 283 h 793"/>
                <a:gd name="T22" fmla="*/ 0 w 794"/>
                <a:gd name="T23" fmla="*/ 283 h 793"/>
                <a:gd name="T24" fmla="*/ 0 w 794"/>
                <a:gd name="T25" fmla="*/ 340 h 793"/>
                <a:gd name="T26" fmla="*/ 113 w 794"/>
                <a:gd name="T27" fmla="*/ 340 h 793"/>
                <a:gd name="T28" fmla="*/ 113 w 794"/>
                <a:gd name="T29" fmla="*/ 680 h 793"/>
                <a:gd name="T30" fmla="*/ 170 w 794"/>
                <a:gd name="T31" fmla="*/ 680 h 793"/>
                <a:gd name="T32" fmla="*/ 170 w 794"/>
                <a:gd name="T33" fmla="*/ 737 h 793"/>
                <a:gd name="T34" fmla="*/ 510 w 794"/>
                <a:gd name="T35" fmla="*/ 737 h 793"/>
                <a:gd name="T36" fmla="*/ 510 w 794"/>
                <a:gd name="T37" fmla="*/ 793 h 793"/>
                <a:gd name="T38" fmla="*/ 624 w 794"/>
                <a:gd name="T39" fmla="*/ 793 h 793"/>
                <a:gd name="T40" fmla="*/ 624 w 794"/>
                <a:gd name="T41" fmla="*/ 737 h 793"/>
                <a:gd name="T42" fmla="*/ 680 w 794"/>
                <a:gd name="T43" fmla="*/ 737 h 793"/>
                <a:gd name="T44" fmla="*/ 680 w 794"/>
                <a:gd name="T45" fmla="*/ 680 h 793"/>
                <a:gd name="T46" fmla="*/ 737 w 794"/>
                <a:gd name="T47" fmla="*/ 680 h 793"/>
                <a:gd name="T48" fmla="*/ 737 w 794"/>
                <a:gd name="T49" fmla="*/ 396 h 793"/>
                <a:gd name="T50" fmla="*/ 680 w 794"/>
                <a:gd name="T51" fmla="*/ 396 h 793"/>
                <a:gd name="T52" fmla="*/ 680 w 794"/>
                <a:gd name="T53" fmla="*/ 170 h 793"/>
                <a:gd name="T54" fmla="*/ 794 w 794"/>
                <a:gd name="T55" fmla="*/ 170 h 793"/>
                <a:gd name="T56" fmla="*/ 794 w 794"/>
                <a:gd name="T57" fmla="*/ 56 h 7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794" h="793">
                  <a:moveTo>
                    <a:pt x="794" y="56"/>
                  </a:moveTo>
                  <a:lnTo>
                    <a:pt x="737" y="56"/>
                  </a:lnTo>
                  <a:lnTo>
                    <a:pt x="737" y="0"/>
                  </a:lnTo>
                  <a:lnTo>
                    <a:pt x="227" y="0"/>
                  </a:lnTo>
                  <a:lnTo>
                    <a:pt x="227" y="56"/>
                  </a:lnTo>
                  <a:lnTo>
                    <a:pt x="170" y="56"/>
                  </a:lnTo>
                  <a:lnTo>
                    <a:pt x="170" y="113"/>
                  </a:lnTo>
                  <a:lnTo>
                    <a:pt x="113" y="113"/>
                  </a:lnTo>
                  <a:lnTo>
                    <a:pt x="113" y="226"/>
                  </a:lnTo>
                  <a:lnTo>
                    <a:pt x="57" y="226"/>
                  </a:lnTo>
                  <a:lnTo>
                    <a:pt x="57" y="283"/>
                  </a:lnTo>
                  <a:lnTo>
                    <a:pt x="0" y="283"/>
                  </a:lnTo>
                  <a:lnTo>
                    <a:pt x="0" y="340"/>
                  </a:lnTo>
                  <a:lnTo>
                    <a:pt x="113" y="340"/>
                  </a:lnTo>
                  <a:lnTo>
                    <a:pt x="113" y="680"/>
                  </a:lnTo>
                  <a:lnTo>
                    <a:pt x="170" y="680"/>
                  </a:lnTo>
                  <a:lnTo>
                    <a:pt x="170" y="737"/>
                  </a:lnTo>
                  <a:lnTo>
                    <a:pt x="510" y="737"/>
                  </a:lnTo>
                  <a:lnTo>
                    <a:pt x="510" y="793"/>
                  </a:lnTo>
                  <a:lnTo>
                    <a:pt x="624" y="793"/>
                  </a:lnTo>
                  <a:lnTo>
                    <a:pt x="624" y="737"/>
                  </a:lnTo>
                  <a:lnTo>
                    <a:pt x="680" y="737"/>
                  </a:lnTo>
                  <a:lnTo>
                    <a:pt x="680" y="680"/>
                  </a:lnTo>
                  <a:lnTo>
                    <a:pt x="737" y="680"/>
                  </a:lnTo>
                  <a:lnTo>
                    <a:pt x="737" y="396"/>
                  </a:lnTo>
                  <a:lnTo>
                    <a:pt x="680" y="396"/>
                  </a:lnTo>
                  <a:lnTo>
                    <a:pt x="680" y="170"/>
                  </a:lnTo>
                  <a:lnTo>
                    <a:pt x="794" y="170"/>
                  </a:lnTo>
                  <a:lnTo>
                    <a:pt x="794" y="56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90" name="Freeform 58">
              <a:extLst>
                <a:ext uri="{FF2B5EF4-FFF2-40B4-BE49-F238E27FC236}">
                  <a16:creationId xmlns:a16="http://schemas.microsoft.com/office/drawing/2014/main" id="{2E8F9AA6-D9CF-4D43-BB37-5DD73F51CD2B}"/>
                </a:ext>
              </a:extLst>
            </p:cNvPr>
            <p:cNvSpPr>
              <a:spLocks/>
            </p:cNvSpPr>
            <p:nvPr/>
          </p:nvSpPr>
          <p:spPr bwMode="auto">
            <a:xfrm>
              <a:off x="5733" y="1380"/>
              <a:ext cx="737" cy="793"/>
            </a:xfrm>
            <a:custGeom>
              <a:avLst/>
              <a:gdLst>
                <a:gd name="T0" fmla="*/ 454 w 737"/>
                <a:gd name="T1" fmla="*/ 56 h 793"/>
                <a:gd name="T2" fmla="*/ 227 w 737"/>
                <a:gd name="T3" fmla="*/ 56 h 793"/>
                <a:gd name="T4" fmla="*/ 227 w 737"/>
                <a:gd name="T5" fmla="*/ 170 h 793"/>
                <a:gd name="T6" fmla="*/ 170 w 737"/>
                <a:gd name="T7" fmla="*/ 170 h 793"/>
                <a:gd name="T8" fmla="*/ 170 w 737"/>
                <a:gd name="T9" fmla="*/ 56 h 793"/>
                <a:gd name="T10" fmla="*/ 113 w 737"/>
                <a:gd name="T11" fmla="*/ 56 h 793"/>
                <a:gd name="T12" fmla="*/ 113 w 737"/>
                <a:gd name="T13" fmla="*/ 0 h 793"/>
                <a:gd name="T14" fmla="*/ 57 w 737"/>
                <a:gd name="T15" fmla="*/ 0 h 793"/>
                <a:gd name="T16" fmla="*/ 57 w 737"/>
                <a:gd name="T17" fmla="*/ 56 h 793"/>
                <a:gd name="T18" fmla="*/ 0 w 737"/>
                <a:gd name="T19" fmla="*/ 56 h 793"/>
                <a:gd name="T20" fmla="*/ 0 w 737"/>
                <a:gd name="T21" fmla="*/ 170 h 793"/>
                <a:gd name="T22" fmla="*/ 57 w 737"/>
                <a:gd name="T23" fmla="*/ 170 h 793"/>
                <a:gd name="T24" fmla="*/ 57 w 737"/>
                <a:gd name="T25" fmla="*/ 226 h 793"/>
                <a:gd name="T26" fmla="*/ 113 w 737"/>
                <a:gd name="T27" fmla="*/ 226 h 793"/>
                <a:gd name="T28" fmla="*/ 113 w 737"/>
                <a:gd name="T29" fmla="*/ 453 h 793"/>
                <a:gd name="T30" fmla="*/ 170 w 737"/>
                <a:gd name="T31" fmla="*/ 453 h 793"/>
                <a:gd name="T32" fmla="*/ 170 w 737"/>
                <a:gd name="T33" fmla="*/ 510 h 793"/>
                <a:gd name="T34" fmla="*/ 284 w 737"/>
                <a:gd name="T35" fmla="*/ 510 h 793"/>
                <a:gd name="T36" fmla="*/ 284 w 737"/>
                <a:gd name="T37" fmla="*/ 567 h 793"/>
                <a:gd name="T38" fmla="*/ 397 w 737"/>
                <a:gd name="T39" fmla="*/ 567 h 793"/>
                <a:gd name="T40" fmla="*/ 397 w 737"/>
                <a:gd name="T41" fmla="*/ 680 h 793"/>
                <a:gd name="T42" fmla="*/ 567 w 737"/>
                <a:gd name="T43" fmla="*/ 680 h 793"/>
                <a:gd name="T44" fmla="*/ 567 w 737"/>
                <a:gd name="T45" fmla="*/ 793 h 793"/>
                <a:gd name="T46" fmla="*/ 624 w 737"/>
                <a:gd name="T47" fmla="*/ 793 h 793"/>
                <a:gd name="T48" fmla="*/ 624 w 737"/>
                <a:gd name="T49" fmla="*/ 680 h 793"/>
                <a:gd name="T50" fmla="*/ 737 w 737"/>
                <a:gd name="T51" fmla="*/ 680 h 793"/>
                <a:gd name="T52" fmla="*/ 737 w 737"/>
                <a:gd name="T53" fmla="*/ 567 h 793"/>
                <a:gd name="T54" fmla="*/ 567 w 737"/>
                <a:gd name="T55" fmla="*/ 567 h 793"/>
                <a:gd name="T56" fmla="*/ 567 w 737"/>
                <a:gd name="T57" fmla="*/ 510 h 793"/>
                <a:gd name="T58" fmla="*/ 510 w 737"/>
                <a:gd name="T59" fmla="*/ 510 h 793"/>
                <a:gd name="T60" fmla="*/ 510 w 737"/>
                <a:gd name="T61" fmla="*/ 453 h 793"/>
                <a:gd name="T62" fmla="*/ 510 w 737"/>
                <a:gd name="T63" fmla="*/ 170 h 793"/>
                <a:gd name="T64" fmla="*/ 397 w 737"/>
                <a:gd name="T65" fmla="*/ 170 h 793"/>
                <a:gd name="T66" fmla="*/ 397 w 737"/>
                <a:gd name="T67" fmla="*/ 113 h 793"/>
                <a:gd name="T68" fmla="*/ 455 w 737"/>
                <a:gd name="T69" fmla="*/ 112 h 793"/>
                <a:gd name="T70" fmla="*/ 454 w 737"/>
                <a:gd name="T71" fmla="*/ 56 h 7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737" h="793">
                  <a:moveTo>
                    <a:pt x="454" y="56"/>
                  </a:moveTo>
                  <a:lnTo>
                    <a:pt x="227" y="56"/>
                  </a:lnTo>
                  <a:lnTo>
                    <a:pt x="227" y="170"/>
                  </a:lnTo>
                  <a:lnTo>
                    <a:pt x="170" y="170"/>
                  </a:lnTo>
                  <a:lnTo>
                    <a:pt x="170" y="56"/>
                  </a:lnTo>
                  <a:lnTo>
                    <a:pt x="113" y="56"/>
                  </a:lnTo>
                  <a:lnTo>
                    <a:pt x="113" y="0"/>
                  </a:lnTo>
                  <a:lnTo>
                    <a:pt x="57" y="0"/>
                  </a:lnTo>
                  <a:lnTo>
                    <a:pt x="57" y="56"/>
                  </a:lnTo>
                  <a:lnTo>
                    <a:pt x="0" y="56"/>
                  </a:lnTo>
                  <a:lnTo>
                    <a:pt x="0" y="170"/>
                  </a:lnTo>
                  <a:lnTo>
                    <a:pt x="57" y="170"/>
                  </a:lnTo>
                  <a:lnTo>
                    <a:pt x="57" y="226"/>
                  </a:lnTo>
                  <a:lnTo>
                    <a:pt x="113" y="226"/>
                  </a:lnTo>
                  <a:lnTo>
                    <a:pt x="113" y="453"/>
                  </a:lnTo>
                  <a:lnTo>
                    <a:pt x="170" y="453"/>
                  </a:lnTo>
                  <a:lnTo>
                    <a:pt x="170" y="510"/>
                  </a:lnTo>
                  <a:lnTo>
                    <a:pt x="284" y="510"/>
                  </a:lnTo>
                  <a:lnTo>
                    <a:pt x="284" y="567"/>
                  </a:lnTo>
                  <a:lnTo>
                    <a:pt x="397" y="567"/>
                  </a:lnTo>
                  <a:lnTo>
                    <a:pt x="397" y="680"/>
                  </a:lnTo>
                  <a:lnTo>
                    <a:pt x="567" y="680"/>
                  </a:lnTo>
                  <a:lnTo>
                    <a:pt x="567" y="793"/>
                  </a:lnTo>
                  <a:lnTo>
                    <a:pt x="624" y="793"/>
                  </a:lnTo>
                  <a:lnTo>
                    <a:pt x="624" y="680"/>
                  </a:lnTo>
                  <a:lnTo>
                    <a:pt x="737" y="680"/>
                  </a:lnTo>
                  <a:lnTo>
                    <a:pt x="737" y="567"/>
                  </a:lnTo>
                  <a:lnTo>
                    <a:pt x="567" y="567"/>
                  </a:lnTo>
                  <a:lnTo>
                    <a:pt x="567" y="510"/>
                  </a:lnTo>
                  <a:lnTo>
                    <a:pt x="510" y="510"/>
                  </a:lnTo>
                  <a:lnTo>
                    <a:pt x="510" y="453"/>
                  </a:lnTo>
                  <a:lnTo>
                    <a:pt x="510" y="170"/>
                  </a:lnTo>
                  <a:lnTo>
                    <a:pt x="397" y="170"/>
                  </a:lnTo>
                  <a:lnTo>
                    <a:pt x="397" y="113"/>
                  </a:lnTo>
                  <a:lnTo>
                    <a:pt x="455" y="112"/>
                  </a:lnTo>
                  <a:lnTo>
                    <a:pt x="454" y="56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91" name="Freeform 59">
              <a:extLst>
                <a:ext uri="{FF2B5EF4-FFF2-40B4-BE49-F238E27FC236}">
                  <a16:creationId xmlns:a16="http://schemas.microsoft.com/office/drawing/2014/main" id="{071EECE1-24AC-407F-B9F4-2B5999A3FC45}"/>
                </a:ext>
              </a:extLst>
            </p:cNvPr>
            <p:cNvSpPr>
              <a:spLocks/>
            </p:cNvSpPr>
            <p:nvPr/>
          </p:nvSpPr>
          <p:spPr bwMode="auto">
            <a:xfrm>
              <a:off x="6300" y="756"/>
              <a:ext cx="1304" cy="624"/>
            </a:xfrm>
            <a:custGeom>
              <a:avLst/>
              <a:gdLst>
                <a:gd name="T0" fmla="*/ 1304 w 1304"/>
                <a:gd name="T1" fmla="*/ 624 h 624"/>
                <a:gd name="T2" fmla="*/ 1304 w 1304"/>
                <a:gd name="T3" fmla="*/ 454 h 624"/>
                <a:gd name="T4" fmla="*/ 1247 w 1304"/>
                <a:gd name="T5" fmla="*/ 454 h 624"/>
                <a:gd name="T6" fmla="*/ 1247 w 1304"/>
                <a:gd name="T7" fmla="*/ 340 h 624"/>
                <a:gd name="T8" fmla="*/ 1191 w 1304"/>
                <a:gd name="T9" fmla="*/ 340 h 624"/>
                <a:gd name="T10" fmla="*/ 1191 w 1304"/>
                <a:gd name="T11" fmla="*/ 57 h 624"/>
                <a:gd name="T12" fmla="*/ 1077 w 1304"/>
                <a:gd name="T13" fmla="*/ 57 h 624"/>
                <a:gd name="T14" fmla="*/ 1077 w 1304"/>
                <a:gd name="T15" fmla="*/ 0 h 624"/>
                <a:gd name="T16" fmla="*/ 680 w 1304"/>
                <a:gd name="T17" fmla="*/ 0 h 624"/>
                <a:gd name="T18" fmla="*/ 680 w 1304"/>
                <a:gd name="T19" fmla="*/ 227 h 624"/>
                <a:gd name="T20" fmla="*/ 454 w 1304"/>
                <a:gd name="T21" fmla="*/ 227 h 624"/>
                <a:gd name="T22" fmla="*/ 454 w 1304"/>
                <a:gd name="T23" fmla="*/ 170 h 624"/>
                <a:gd name="T24" fmla="*/ 340 w 1304"/>
                <a:gd name="T25" fmla="*/ 170 h 624"/>
                <a:gd name="T26" fmla="*/ 340 w 1304"/>
                <a:gd name="T27" fmla="*/ 227 h 624"/>
                <a:gd name="T28" fmla="*/ 397 w 1304"/>
                <a:gd name="T29" fmla="*/ 227 h 624"/>
                <a:gd name="T30" fmla="*/ 397 w 1304"/>
                <a:gd name="T31" fmla="*/ 283 h 624"/>
                <a:gd name="T32" fmla="*/ 454 w 1304"/>
                <a:gd name="T33" fmla="*/ 283 h 624"/>
                <a:gd name="T34" fmla="*/ 454 w 1304"/>
                <a:gd name="T35" fmla="*/ 340 h 624"/>
                <a:gd name="T36" fmla="*/ 340 w 1304"/>
                <a:gd name="T37" fmla="*/ 340 h 624"/>
                <a:gd name="T38" fmla="*/ 340 w 1304"/>
                <a:gd name="T39" fmla="*/ 283 h 624"/>
                <a:gd name="T40" fmla="*/ 170 w 1304"/>
                <a:gd name="T41" fmla="*/ 283 h 624"/>
                <a:gd name="T42" fmla="*/ 116 w 1304"/>
                <a:gd name="T43" fmla="*/ 284 h 624"/>
                <a:gd name="T44" fmla="*/ 113 w 1304"/>
                <a:gd name="T45" fmla="*/ 227 h 624"/>
                <a:gd name="T46" fmla="*/ 0 w 1304"/>
                <a:gd name="T47" fmla="*/ 227 h 624"/>
                <a:gd name="T48" fmla="*/ 0 w 1304"/>
                <a:gd name="T49" fmla="*/ 397 h 624"/>
                <a:gd name="T50" fmla="*/ 227 w 1304"/>
                <a:gd name="T51" fmla="*/ 397 h 624"/>
                <a:gd name="T52" fmla="*/ 227 w 1304"/>
                <a:gd name="T53" fmla="*/ 454 h 624"/>
                <a:gd name="T54" fmla="*/ 567 w 1304"/>
                <a:gd name="T55" fmla="*/ 454 h 624"/>
                <a:gd name="T56" fmla="*/ 567 w 1304"/>
                <a:gd name="T57" fmla="*/ 510 h 624"/>
                <a:gd name="T58" fmla="*/ 1134 w 1304"/>
                <a:gd name="T59" fmla="*/ 510 h 624"/>
                <a:gd name="T60" fmla="*/ 1134 w 1304"/>
                <a:gd name="T61" fmla="*/ 567 h 624"/>
                <a:gd name="T62" fmla="*/ 1247 w 1304"/>
                <a:gd name="T63" fmla="*/ 567 h 624"/>
                <a:gd name="T64" fmla="*/ 1247 w 1304"/>
                <a:gd name="T65" fmla="*/ 624 h 624"/>
                <a:gd name="T66" fmla="*/ 1304 w 1304"/>
                <a:gd name="T67" fmla="*/ 624 h 6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304" h="624">
                  <a:moveTo>
                    <a:pt x="1304" y="624"/>
                  </a:moveTo>
                  <a:lnTo>
                    <a:pt x="1304" y="454"/>
                  </a:lnTo>
                  <a:lnTo>
                    <a:pt x="1247" y="454"/>
                  </a:lnTo>
                  <a:lnTo>
                    <a:pt x="1247" y="340"/>
                  </a:lnTo>
                  <a:lnTo>
                    <a:pt x="1191" y="340"/>
                  </a:lnTo>
                  <a:lnTo>
                    <a:pt x="1191" y="57"/>
                  </a:lnTo>
                  <a:lnTo>
                    <a:pt x="1077" y="57"/>
                  </a:lnTo>
                  <a:lnTo>
                    <a:pt x="1077" y="0"/>
                  </a:lnTo>
                  <a:lnTo>
                    <a:pt x="680" y="0"/>
                  </a:lnTo>
                  <a:lnTo>
                    <a:pt x="680" y="227"/>
                  </a:lnTo>
                  <a:lnTo>
                    <a:pt x="454" y="227"/>
                  </a:lnTo>
                  <a:lnTo>
                    <a:pt x="454" y="170"/>
                  </a:lnTo>
                  <a:lnTo>
                    <a:pt x="340" y="170"/>
                  </a:lnTo>
                  <a:lnTo>
                    <a:pt x="340" y="227"/>
                  </a:lnTo>
                  <a:lnTo>
                    <a:pt x="397" y="227"/>
                  </a:lnTo>
                  <a:lnTo>
                    <a:pt x="397" y="283"/>
                  </a:lnTo>
                  <a:lnTo>
                    <a:pt x="454" y="283"/>
                  </a:lnTo>
                  <a:lnTo>
                    <a:pt x="454" y="340"/>
                  </a:lnTo>
                  <a:lnTo>
                    <a:pt x="340" y="340"/>
                  </a:lnTo>
                  <a:lnTo>
                    <a:pt x="340" y="283"/>
                  </a:lnTo>
                  <a:lnTo>
                    <a:pt x="170" y="283"/>
                  </a:lnTo>
                  <a:lnTo>
                    <a:pt x="116" y="284"/>
                  </a:lnTo>
                  <a:lnTo>
                    <a:pt x="113" y="227"/>
                  </a:lnTo>
                  <a:lnTo>
                    <a:pt x="0" y="227"/>
                  </a:lnTo>
                  <a:lnTo>
                    <a:pt x="0" y="397"/>
                  </a:lnTo>
                  <a:lnTo>
                    <a:pt x="227" y="397"/>
                  </a:lnTo>
                  <a:lnTo>
                    <a:pt x="227" y="454"/>
                  </a:lnTo>
                  <a:lnTo>
                    <a:pt x="567" y="454"/>
                  </a:lnTo>
                  <a:lnTo>
                    <a:pt x="567" y="510"/>
                  </a:lnTo>
                  <a:lnTo>
                    <a:pt x="1134" y="510"/>
                  </a:lnTo>
                  <a:lnTo>
                    <a:pt x="1134" y="567"/>
                  </a:lnTo>
                  <a:lnTo>
                    <a:pt x="1247" y="567"/>
                  </a:lnTo>
                  <a:lnTo>
                    <a:pt x="1247" y="624"/>
                  </a:lnTo>
                  <a:lnTo>
                    <a:pt x="1304" y="624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92" name="Freeform 60">
              <a:extLst>
                <a:ext uri="{FF2B5EF4-FFF2-40B4-BE49-F238E27FC236}">
                  <a16:creationId xmlns:a16="http://schemas.microsoft.com/office/drawing/2014/main" id="{0F5FB309-33AE-4FB4-92A2-283D247B58F5}"/>
                </a:ext>
              </a:extLst>
            </p:cNvPr>
            <p:cNvSpPr>
              <a:spLocks/>
            </p:cNvSpPr>
            <p:nvPr/>
          </p:nvSpPr>
          <p:spPr bwMode="auto">
            <a:xfrm>
              <a:off x="6924" y="472"/>
              <a:ext cx="453" cy="284"/>
            </a:xfrm>
            <a:custGeom>
              <a:avLst/>
              <a:gdLst>
                <a:gd name="T0" fmla="*/ 0 w 453"/>
                <a:gd name="T1" fmla="*/ 284 h 284"/>
                <a:gd name="T2" fmla="*/ 453 w 453"/>
                <a:gd name="T3" fmla="*/ 284 h 284"/>
                <a:gd name="T4" fmla="*/ 453 w 453"/>
                <a:gd name="T5" fmla="*/ 227 h 284"/>
                <a:gd name="T6" fmla="*/ 397 w 453"/>
                <a:gd name="T7" fmla="*/ 227 h 284"/>
                <a:gd name="T8" fmla="*/ 397 w 453"/>
                <a:gd name="T9" fmla="*/ 114 h 284"/>
                <a:gd name="T10" fmla="*/ 340 w 453"/>
                <a:gd name="T11" fmla="*/ 114 h 284"/>
                <a:gd name="T12" fmla="*/ 340 w 453"/>
                <a:gd name="T13" fmla="*/ 0 h 284"/>
                <a:gd name="T14" fmla="*/ 56 w 453"/>
                <a:gd name="T15" fmla="*/ 0 h 284"/>
                <a:gd name="T16" fmla="*/ 56 w 453"/>
                <a:gd name="T17" fmla="*/ 227 h 284"/>
                <a:gd name="T18" fmla="*/ 0 w 453"/>
                <a:gd name="T19" fmla="*/ 227 h 284"/>
                <a:gd name="T20" fmla="*/ 0 w 453"/>
                <a:gd name="T21" fmla="*/ 284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53" h="284">
                  <a:moveTo>
                    <a:pt x="0" y="284"/>
                  </a:moveTo>
                  <a:lnTo>
                    <a:pt x="453" y="284"/>
                  </a:lnTo>
                  <a:lnTo>
                    <a:pt x="453" y="227"/>
                  </a:lnTo>
                  <a:lnTo>
                    <a:pt x="397" y="227"/>
                  </a:lnTo>
                  <a:lnTo>
                    <a:pt x="397" y="114"/>
                  </a:lnTo>
                  <a:lnTo>
                    <a:pt x="340" y="114"/>
                  </a:lnTo>
                  <a:lnTo>
                    <a:pt x="340" y="0"/>
                  </a:lnTo>
                  <a:lnTo>
                    <a:pt x="56" y="0"/>
                  </a:lnTo>
                  <a:lnTo>
                    <a:pt x="56" y="227"/>
                  </a:lnTo>
                  <a:lnTo>
                    <a:pt x="0" y="227"/>
                  </a:lnTo>
                  <a:lnTo>
                    <a:pt x="0" y="284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93" name="Freeform 61">
              <a:extLst>
                <a:ext uri="{FF2B5EF4-FFF2-40B4-BE49-F238E27FC236}">
                  <a16:creationId xmlns:a16="http://schemas.microsoft.com/office/drawing/2014/main" id="{BEBD6347-FC29-491B-9882-41B4E6B7BBE1}"/>
                </a:ext>
              </a:extLst>
            </p:cNvPr>
            <p:cNvSpPr>
              <a:spLocks/>
            </p:cNvSpPr>
            <p:nvPr/>
          </p:nvSpPr>
          <p:spPr bwMode="auto">
            <a:xfrm>
              <a:off x="5563" y="359"/>
              <a:ext cx="397" cy="340"/>
            </a:xfrm>
            <a:custGeom>
              <a:avLst/>
              <a:gdLst>
                <a:gd name="T0" fmla="*/ 283 w 397"/>
                <a:gd name="T1" fmla="*/ 0 h 340"/>
                <a:gd name="T2" fmla="*/ 283 w 397"/>
                <a:gd name="T3" fmla="*/ 57 h 340"/>
                <a:gd name="T4" fmla="*/ 57 w 397"/>
                <a:gd name="T5" fmla="*/ 57 h 340"/>
                <a:gd name="T6" fmla="*/ 57 w 397"/>
                <a:gd name="T7" fmla="*/ 113 h 340"/>
                <a:gd name="T8" fmla="*/ 0 w 397"/>
                <a:gd name="T9" fmla="*/ 113 h 340"/>
                <a:gd name="T10" fmla="*/ 0 w 397"/>
                <a:gd name="T11" fmla="*/ 170 h 340"/>
                <a:gd name="T12" fmla="*/ 57 w 397"/>
                <a:gd name="T13" fmla="*/ 170 h 340"/>
                <a:gd name="T14" fmla="*/ 57 w 397"/>
                <a:gd name="T15" fmla="*/ 227 h 340"/>
                <a:gd name="T16" fmla="*/ 170 w 397"/>
                <a:gd name="T17" fmla="*/ 227 h 340"/>
                <a:gd name="T18" fmla="*/ 170 w 397"/>
                <a:gd name="T19" fmla="*/ 284 h 340"/>
                <a:gd name="T20" fmla="*/ 227 w 397"/>
                <a:gd name="T21" fmla="*/ 284 h 340"/>
                <a:gd name="T22" fmla="*/ 227 w 397"/>
                <a:gd name="T23" fmla="*/ 340 h 340"/>
                <a:gd name="T24" fmla="*/ 340 w 397"/>
                <a:gd name="T25" fmla="*/ 340 h 340"/>
                <a:gd name="T26" fmla="*/ 340 w 397"/>
                <a:gd name="T27" fmla="*/ 227 h 340"/>
                <a:gd name="T28" fmla="*/ 397 w 397"/>
                <a:gd name="T29" fmla="*/ 227 h 340"/>
                <a:gd name="T30" fmla="*/ 397 w 397"/>
                <a:gd name="T31" fmla="*/ 57 h 340"/>
                <a:gd name="T32" fmla="*/ 340 w 397"/>
                <a:gd name="T33" fmla="*/ 57 h 340"/>
                <a:gd name="T34" fmla="*/ 340 w 397"/>
                <a:gd name="T35" fmla="*/ 0 h 340"/>
                <a:gd name="T36" fmla="*/ 283 w 397"/>
                <a:gd name="T37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97" h="340">
                  <a:moveTo>
                    <a:pt x="283" y="0"/>
                  </a:moveTo>
                  <a:lnTo>
                    <a:pt x="283" y="57"/>
                  </a:lnTo>
                  <a:lnTo>
                    <a:pt x="57" y="57"/>
                  </a:lnTo>
                  <a:lnTo>
                    <a:pt x="57" y="113"/>
                  </a:lnTo>
                  <a:lnTo>
                    <a:pt x="0" y="113"/>
                  </a:lnTo>
                  <a:lnTo>
                    <a:pt x="0" y="170"/>
                  </a:lnTo>
                  <a:lnTo>
                    <a:pt x="57" y="170"/>
                  </a:lnTo>
                  <a:lnTo>
                    <a:pt x="57" y="227"/>
                  </a:lnTo>
                  <a:lnTo>
                    <a:pt x="170" y="227"/>
                  </a:lnTo>
                  <a:lnTo>
                    <a:pt x="170" y="284"/>
                  </a:lnTo>
                  <a:lnTo>
                    <a:pt x="227" y="284"/>
                  </a:lnTo>
                  <a:lnTo>
                    <a:pt x="227" y="340"/>
                  </a:lnTo>
                  <a:lnTo>
                    <a:pt x="340" y="340"/>
                  </a:lnTo>
                  <a:lnTo>
                    <a:pt x="340" y="227"/>
                  </a:lnTo>
                  <a:lnTo>
                    <a:pt x="397" y="227"/>
                  </a:lnTo>
                  <a:lnTo>
                    <a:pt x="397" y="57"/>
                  </a:lnTo>
                  <a:lnTo>
                    <a:pt x="340" y="57"/>
                  </a:lnTo>
                  <a:lnTo>
                    <a:pt x="340" y="0"/>
                  </a:lnTo>
                  <a:lnTo>
                    <a:pt x="283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94" name="Freeform 62">
              <a:extLst>
                <a:ext uri="{FF2B5EF4-FFF2-40B4-BE49-F238E27FC236}">
                  <a16:creationId xmlns:a16="http://schemas.microsoft.com/office/drawing/2014/main" id="{A064CB42-1167-4A0A-8DF8-8272EC748735}"/>
                </a:ext>
              </a:extLst>
            </p:cNvPr>
            <p:cNvSpPr>
              <a:spLocks/>
            </p:cNvSpPr>
            <p:nvPr/>
          </p:nvSpPr>
          <p:spPr bwMode="auto">
            <a:xfrm>
              <a:off x="5563" y="416"/>
              <a:ext cx="964" cy="1134"/>
            </a:xfrm>
            <a:custGeom>
              <a:avLst/>
              <a:gdLst>
                <a:gd name="T0" fmla="*/ 907 w 964"/>
                <a:gd name="T1" fmla="*/ 737 h 1134"/>
                <a:gd name="T2" fmla="*/ 737 w 964"/>
                <a:gd name="T3" fmla="*/ 737 h 1134"/>
                <a:gd name="T4" fmla="*/ 737 w 964"/>
                <a:gd name="T5" fmla="*/ 567 h 1134"/>
                <a:gd name="T6" fmla="*/ 794 w 964"/>
                <a:gd name="T7" fmla="*/ 567 h 1134"/>
                <a:gd name="T8" fmla="*/ 794 w 964"/>
                <a:gd name="T9" fmla="*/ 453 h 1134"/>
                <a:gd name="T10" fmla="*/ 737 w 964"/>
                <a:gd name="T11" fmla="*/ 453 h 1134"/>
                <a:gd name="T12" fmla="*/ 737 w 964"/>
                <a:gd name="T13" fmla="*/ 340 h 1134"/>
                <a:gd name="T14" fmla="*/ 794 w 964"/>
                <a:gd name="T15" fmla="*/ 340 h 1134"/>
                <a:gd name="T16" fmla="*/ 794 w 964"/>
                <a:gd name="T17" fmla="*/ 227 h 1134"/>
                <a:gd name="T18" fmla="*/ 737 w 964"/>
                <a:gd name="T19" fmla="*/ 227 h 1134"/>
                <a:gd name="T20" fmla="*/ 737 w 964"/>
                <a:gd name="T21" fmla="*/ 56 h 1134"/>
                <a:gd name="T22" fmla="*/ 510 w 964"/>
                <a:gd name="T23" fmla="*/ 56 h 1134"/>
                <a:gd name="T24" fmla="*/ 510 w 964"/>
                <a:gd name="T25" fmla="*/ 0 h 1134"/>
                <a:gd name="T26" fmla="*/ 397 w 964"/>
                <a:gd name="T27" fmla="*/ 0 h 1134"/>
                <a:gd name="T28" fmla="*/ 397 w 964"/>
                <a:gd name="T29" fmla="*/ 170 h 1134"/>
                <a:gd name="T30" fmla="*/ 340 w 964"/>
                <a:gd name="T31" fmla="*/ 170 h 1134"/>
                <a:gd name="T32" fmla="*/ 340 w 964"/>
                <a:gd name="T33" fmla="*/ 283 h 1134"/>
                <a:gd name="T34" fmla="*/ 283 w 964"/>
                <a:gd name="T35" fmla="*/ 283 h 1134"/>
                <a:gd name="T36" fmla="*/ 283 w 964"/>
                <a:gd name="T37" fmla="*/ 340 h 1134"/>
                <a:gd name="T38" fmla="*/ 170 w 964"/>
                <a:gd name="T39" fmla="*/ 340 h 1134"/>
                <a:gd name="T40" fmla="*/ 170 w 964"/>
                <a:gd name="T41" fmla="*/ 397 h 1134"/>
                <a:gd name="T42" fmla="*/ 0 w 964"/>
                <a:gd name="T43" fmla="*/ 397 h 1134"/>
                <a:gd name="T44" fmla="*/ 0 w 964"/>
                <a:gd name="T45" fmla="*/ 510 h 1134"/>
                <a:gd name="T46" fmla="*/ 113 w 964"/>
                <a:gd name="T47" fmla="*/ 510 h 1134"/>
                <a:gd name="T48" fmla="*/ 113 w 964"/>
                <a:gd name="T49" fmla="*/ 737 h 1134"/>
                <a:gd name="T50" fmla="*/ 283 w 964"/>
                <a:gd name="T51" fmla="*/ 737 h 1134"/>
                <a:gd name="T52" fmla="*/ 283 w 964"/>
                <a:gd name="T53" fmla="*/ 794 h 1134"/>
                <a:gd name="T54" fmla="*/ 227 w 964"/>
                <a:gd name="T55" fmla="*/ 794 h 1134"/>
                <a:gd name="T56" fmla="*/ 227 w 964"/>
                <a:gd name="T57" fmla="*/ 850 h 1134"/>
                <a:gd name="T58" fmla="*/ 170 w 964"/>
                <a:gd name="T59" fmla="*/ 850 h 1134"/>
                <a:gd name="T60" fmla="*/ 170 w 964"/>
                <a:gd name="T61" fmla="*/ 1020 h 1134"/>
                <a:gd name="T62" fmla="*/ 227 w 964"/>
                <a:gd name="T63" fmla="*/ 1020 h 1134"/>
                <a:gd name="T64" fmla="*/ 227 w 964"/>
                <a:gd name="T65" fmla="*/ 964 h 1134"/>
                <a:gd name="T66" fmla="*/ 283 w 964"/>
                <a:gd name="T67" fmla="*/ 964 h 1134"/>
                <a:gd name="T68" fmla="*/ 283 w 964"/>
                <a:gd name="T69" fmla="*/ 1020 h 1134"/>
                <a:gd name="T70" fmla="*/ 340 w 964"/>
                <a:gd name="T71" fmla="*/ 1020 h 1134"/>
                <a:gd name="T72" fmla="*/ 340 w 964"/>
                <a:gd name="T73" fmla="*/ 1134 h 1134"/>
                <a:gd name="T74" fmla="*/ 397 w 964"/>
                <a:gd name="T75" fmla="*/ 1134 h 1134"/>
                <a:gd name="T76" fmla="*/ 397 w 964"/>
                <a:gd name="T77" fmla="*/ 1020 h 1134"/>
                <a:gd name="T78" fmla="*/ 680 w 964"/>
                <a:gd name="T79" fmla="*/ 1020 h 1134"/>
                <a:gd name="T80" fmla="*/ 680 w 964"/>
                <a:gd name="T81" fmla="*/ 907 h 1134"/>
                <a:gd name="T82" fmla="*/ 737 w 964"/>
                <a:gd name="T83" fmla="*/ 907 h 1134"/>
                <a:gd name="T84" fmla="*/ 737 w 964"/>
                <a:gd name="T85" fmla="*/ 850 h 1134"/>
                <a:gd name="T86" fmla="*/ 794 w 964"/>
                <a:gd name="T87" fmla="*/ 850 h 1134"/>
                <a:gd name="T88" fmla="*/ 794 w 964"/>
                <a:gd name="T89" fmla="*/ 794 h 1134"/>
                <a:gd name="T90" fmla="*/ 964 w 964"/>
                <a:gd name="T91" fmla="*/ 794 h 1134"/>
                <a:gd name="T92" fmla="*/ 964 w 964"/>
                <a:gd name="T93" fmla="*/ 737 h 1134"/>
                <a:gd name="T94" fmla="*/ 907 w 964"/>
                <a:gd name="T95" fmla="*/ 737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964" h="1134">
                  <a:moveTo>
                    <a:pt x="907" y="737"/>
                  </a:moveTo>
                  <a:lnTo>
                    <a:pt x="737" y="737"/>
                  </a:lnTo>
                  <a:lnTo>
                    <a:pt x="737" y="567"/>
                  </a:lnTo>
                  <a:lnTo>
                    <a:pt x="794" y="567"/>
                  </a:lnTo>
                  <a:lnTo>
                    <a:pt x="794" y="453"/>
                  </a:lnTo>
                  <a:lnTo>
                    <a:pt x="737" y="453"/>
                  </a:lnTo>
                  <a:lnTo>
                    <a:pt x="737" y="340"/>
                  </a:lnTo>
                  <a:lnTo>
                    <a:pt x="794" y="340"/>
                  </a:lnTo>
                  <a:lnTo>
                    <a:pt x="794" y="227"/>
                  </a:lnTo>
                  <a:lnTo>
                    <a:pt x="737" y="227"/>
                  </a:lnTo>
                  <a:lnTo>
                    <a:pt x="737" y="56"/>
                  </a:lnTo>
                  <a:lnTo>
                    <a:pt x="510" y="56"/>
                  </a:lnTo>
                  <a:lnTo>
                    <a:pt x="510" y="0"/>
                  </a:lnTo>
                  <a:lnTo>
                    <a:pt x="397" y="0"/>
                  </a:lnTo>
                  <a:lnTo>
                    <a:pt x="397" y="170"/>
                  </a:lnTo>
                  <a:lnTo>
                    <a:pt x="340" y="170"/>
                  </a:lnTo>
                  <a:lnTo>
                    <a:pt x="340" y="283"/>
                  </a:lnTo>
                  <a:lnTo>
                    <a:pt x="283" y="283"/>
                  </a:lnTo>
                  <a:lnTo>
                    <a:pt x="283" y="340"/>
                  </a:lnTo>
                  <a:lnTo>
                    <a:pt x="170" y="340"/>
                  </a:lnTo>
                  <a:lnTo>
                    <a:pt x="170" y="397"/>
                  </a:lnTo>
                  <a:lnTo>
                    <a:pt x="0" y="397"/>
                  </a:lnTo>
                  <a:lnTo>
                    <a:pt x="0" y="510"/>
                  </a:lnTo>
                  <a:lnTo>
                    <a:pt x="113" y="510"/>
                  </a:lnTo>
                  <a:lnTo>
                    <a:pt x="113" y="737"/>
                  </a:lnTo>
                  <a:lnTo>
                    <a:pt x="283" y="737"/>
                  </a:lnTo>
                  <a:lnTo>
                    <a:pt x="283" y="794"/>
                  </a:lnTo>
                  <a:lnTo>
                    <a:pt x="227" y="794"/>
                  </a:lnTo>
                  <a:lnTo>
                    <a:pt x="227" y="850"/>
                  </a:lnTo>
                  <a:lnTo>
                    <a:pt x="170" y="850"/>
                  </a:lnTo>
                  <a:lnTo>
                    <a:pt x="170" y="1020"/>
                  </a:lnTo>
                  <a:lnTo>
                    <a:pt x="227" y="1020"/>
                  </a:lnTo>
                  <a:lnTo>
                    <a:pt x="227" y="964"/>
                  </a:lnTo>
                  <a:lnTo>
                    <a:pt x="283" y="964"/>
                  </a:lnTo>
                  <a:lnTo>
                    <a:pt x="283" y="1020"/>
                  </a:lnTo>
                  <a:lnTo>
                    <a:pt x="340" y="1020"/>
                  </a:lnTo>
                  <a:lnTo>
                    <a:pt x="340" y="1134"/>
                  </a:lnTo>
                  <a:lnTo>
                    <a:pt x="397" y="1134"/>
                  </a:lnTo>
                  <a:lnTo>
                    <a:pt x="397" y="1020"/>
                  </a:lnTo>
                  <a:lnTo>
                    <a:pt x="680" y="1020"/>
                  </a:lnTo>
                  <a:lnTo>
                    <a:pt x="680" y="907"/>
                  </a:lnTo>
                  <a:lnTo>
                    <a:pt x="737" y="907"/>
                  </a:lnTo>
                  <a:lnTo>
                    <a:pt x="737" y="850"/>
                  </a:lnTo>
                  <a:lnTo>
                    <a:pt x="794" y="850"/>
                  </a:lnTo>
                  <a:lnTo>
                    <a:pt x="794" y="794"/>
                  </a:lnTo>
                  <a:lnTo>
                    <a:pt x="964" y="794"/>
                  </a:lnTo>
                  <a:lnTo>
                    <a:pt x="964" y="737"/>
                  </a:lnTo>
                  <a:lnTo>
                    <a:pt x="907" y="73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95" name="Freeform 63">
              <a:extLst>
                <a:ext uri="{FF2B5EF4-FFF2-40B4-BE49-F238E27FC236}">
                  <a16:creationId xmlns:a16="http://schemas.microsoft.com/office/drawing/2014/main" id="{E5E727FB-53FA-4A60-9FFA-F7F68765CF6D}"/>
                </a:ext>
              </a:extLst>
            </p:cNvPr>
            <p:cNvSpPr>
              <a:spLocks/>
            </p:cNvSpPr>
            <p:nvPr/>
          </p:nvSpPr>
          <p:spPr bwMode="auto">
            <a:xfrm>
              <a:off x="5393" y="472"/>
              <a:ext cx="453" cy="397"/>
            </a:xfrm>
            <a:custGeom>
              <a:avLst/>
              <a:gdLst>
                <a:gd name="T0" fmla="*/ 170 w 453"/>
                <a:gd name="T1" fmla="*/ 0 h 397"/>
                <a:gd name="T2" fmla="*/ 57 w 453"/>
                <a:gd name="T3" fmla="*/ 0 h 397"/>
                <a:gd name="T4" fmla="*/ 57 w 453"/>
                <a:gd name="T5" fmla="*/ 114 h 397"/>
                <a:gd name="T6" fmla="*/ 0 w 453"/>
                <a:gd name="T7" fmla="*/ 114 h 397"/>
                <a:gd name="T8" fmla="*/ 0 w 453"/>
                <a:gd name="T9" fmla="*/ 171 h 397"/>
                <a:gd name="T10" fmla="*/ 57 w 453"/>
                <a:gd name="T11" fmla="*/ 171 h 397"/>
                <a:gd name="T12" fmla="*/ 57 w 453"/>
                <a:gd name="T13" fmla="*/ 227 h 397"/>
                <a:gd name="T14" fmla="*/ 113 w 453"/>
                <a:gd name="T15" fmla="*/ 227 h 397"/>
                <a:gd name="T16" fmla="*/ 113 w 453"/>
                <a:gd name="T17" fmla="*/ 397 h 397"/>
                <a:gd name="T18" fmla="*/ 170 w 453"/>
                <a:gd name="T19" fmla="*/ 397 h 397"/>
                <a:gd name="T20" fmla="*/ 170 w 453"/>
                <a:gd name="T21" fmla="*/ 341 h 397"/>
                <a:gd name="T22" fmla="*/ 340 w 453"/>
                <a:gd name="T23" fmla="*/ 341 h 397"/>
                <a:gd name="T24" fmla="*/ 340 w 453"/>
                <a:gd name="T25" fmla="*/ 284 h 397"/>
                <a:gd name="T26" fmla="*/ 453 w 453"/>
                <a:gd name="T27" fmla="*/ 284 h 397"/>
                <a:gd name="T28" fmla="*/ 453 w 453"/>
                <a:gd name="T29" fmla="*/ 227 h 397"/>
                <a:gd name="T30" fmla="*/ 397 w 453"/>
                <a:gd name="T31" fmla="*/ 227 h 397"/>
                <a:gd name="T32" fmla="*/ 397 w 453"/>
                <a:gd name="T33" fmla="*/ 171 h 397"/>
                <a:gd name="T34" fmla="*/ 340 w 453"/>
                <a:gd name="T35" fmla="*/ 171 h 397"/>
                <a:gd name="T36" fmla="*/ 340 w 453"/>
                <a:gd name="T37" fmla="*/ 114 h 397"/>
                <a:gd name="T38" fmla="*/ 227 w 453"/>
                <a:gd name="T39" fmla="*/ 114 h 397"/>
                <a:gd name="T40" fmla="*/ 227 w 453"/>
                <a:gd name="T41" fmla="*/ 57 h 397"/>
                <a:gd name="T42" fmla="*/ 170 w 453"/>
                <a:gd name="T43" fmla="*/ 57 h 397"/>
                <a:gd name="T44" fmla="*/ 170 w 453"/>
                <a:gd name="T45" fmla="*/ 0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453" h="397">
                  <a:moveTo>
                    <a:pt x="170" y="0"/>
                  </a:moveTo>
                  <a:lnTo>
                    <a:pt x="57" y="0"/>
                  </a:lnTo>
                  <a:lnTo>
                    <a:pt x="57" y="114"/>
                  </a:lnTo>
                  <a:lnTo>
                    <a:pt x="0" y="114"/>
                  </a:lnTo>
                  <a:lnTo>
                    <a:pt x="0" y="171"/>
                  </a:lnTo>
                  <a:lnTo>
                    <a:pt x="57" y="171"/>
                  </a:lnTo>
                  <a:lnTo>
                    <a:pt x="57" y="227"/>
                  </a:lnTo>
                  <a:lnTo>
                    <a:pt x="113" y="227"/>
                  </a:lnTo>
                  <a:lnTo>
                    <a:pt x="113" y="397"/>
                  </a:lnTo>
                  <a:lnTo>
                    <a:pt x="170" y="397"/>
                  </a:lnTo>
                  <a:lnTo>
                    <a:pt x="170" y="341"/>
                  </a:lnTo>
                  <a:lnTo>
                    <a:pt x="340" y="341"/>
                  </a:lnTo>
                  <a:lnTo>
                    <a:pt x="340" y="284"/>
                  </a:lnTo>
                  <a:lnTo>
                    <a:pt x="453" y="284"/>
                  </a:lnTo>
                  <a:lnTo>
                    <a:pt x="453" y="227"/>
                  </a:lnTo>
                  <a:lnTo>
                    <a:pt x="397" y="227"/>
                  </a:lnTo>
                  <a:lnTo>
                    <a:pt x="397" y="171"/>
                  </a:lnTo>
                  <a:lnTo>
                    <a:pt x="340" y="171"/>
                  </a:lnTo>
                  <a:lnTo>
                    <a:pt x="340" y="114"/>
                  </a:lnTo>
                  <a:lnTo>
                    <a:pt x="227" y="114"/>
                  </a:lnTo>
                  <a:lnTo>
                    <a:pt x="227" y="57"/>
                  </a:lnTo>
                  <a:lnTo>
                    <a:pt x="170" y="57"/>
                  </a:lnTo>
                  <a:lnTo>
                    <a:pt x="170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8496" name="Group 64">
            <a:extLst>
              <a:ext uri="{FF2B5EF4-FFF2-40B4-BE49-F238E27FC236}">
                <a16:creationId xmlns:a16="http://schemas.microsoft.com/office/drawing/2014/main" id="{07FBA942-0EBA-4A04-933E-3050CDBB4799}"/>
              </a:ext>
            </a:extLst>
          </p:cNvPr>
          <p:cNvGrpSpPr>
            <a:grpSpLocks/>
          </p:cNvGrpSpPr>
          <p:nvPr/>
        </p:nvGrpSpPr>
        <p:grpSpPr bwMode="auto">
          <a:xfrm>
            <a:off x="5410200" y="4260850"/>
            <a:ext cx="530225" cy="133350"/>
            <a:chOff x="1933" y="585"/>
            <a:chExt cx="334" cy="84"/>
          </a:xfrm>
        </p:grpSpPr>
        <p:sp>
          <p:nvSpPr>
            <p:cNvPr id="18497" name="WordArt 65">
              <a:extLst>
                <a:ext uri="{FF2B5EF4-FFF2-40B4-BE49-F238E27FC236}">
                  <a16:creationId xmlns:a16="http://schemas.microsoft.com/office/drawing/2014/main" id="{37517A76-F549-4812-964F-BAD8A70D106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933" y="585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会津若松市</a:t>
              </a:r>
            </a:p>
          </p:txBody>
        </p:sp>
        <p:sp>
          <p:nvSpPr>
            <p:cNvPr id="18498" name="WordArt 66">
              <a:extLst>
                <a:ext uri="{FF2B5EF4-FFF2-40B4-BE49-F238E27FC236}">
                  <a16:creationId xmlns:a16="http://schemas.microsoft.com/office/drawing/2014/main" id="{32A9BC1E-78D6-454F-AE7B-D591174DFC8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934" y="586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会津若松市</a:t>
              </a:r>
            </a:p>
          </p:txBody>
        </p:sp>
      </p:grpSp>
      <p:grpSp>
        <p:nvGrpSpPr>
          <p:cNvPr id="18499" name="Group 67">
            <a:extLst>
              <a:ext uri="{FF2B5EF4-FFF2-40B4-BE49-F238E27FC236}">
                <a16:creationId xmlns:a16="http://schemas.microsoft.com/office/drawing/2014/main" id="{E2CAF7C1-BB60-49C7-8AEB-67E7C2B30C65}"/>
              </a:ext>
            </a:extLst>
          </p:cNvPr>
          <p:cNvGrpSpPr>
            <a:grpSpLocks/>
          </p:cNvGrpSpPr>
          <p:nvPr/>
        </p:nvGrpSpPr>
        <p:grpSpPr bwMode="auto">
          <a:xfrm>
            <a:off x="7931150" y="1739900"/>
            <a:ext cx="396875" cy="133350"/>
            <a:chOff x="686" y="585"/>
            <a:chExt cx="250" cy="84"/>
          </a:xfrm>
        </p:grpSpPr>
        <p:sp>
          <p:nvSpPr>
            <p:cNvPr id="18500" name="WordArt 68">
              <a:extLst>
                <a:ext uri="{FF2B5EF4-FFF2-40B4-BE49-F238E27FC236}">
                  <a16:creationId xmlns:a16="http://schemas.microsoft.com/office/drawing/2014/main" id="{5B320822-F545-4E66-AA6D-B6CD90D0194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86" y="585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福島市</a:t>
              </a:r>
            </a:p>
          </p:txBody>
        </p:sp>
        <p:sp>
          <p:nvSpPr>
            <p:cNvPr id="18501" name="WordArt 69">
              <a:extLst>
                <a:ext uri="{FF2B5EF4-FFF2-40B4-BE49-F238E27FC236}">
                  <a16:creationId xmlns:a16="http://schemas.microsoft.com/office/drawing/2014/main" id="{54426F47-B377-4C8E-AB58-3096B2CEB18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87" y="586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福島市</a:t>
              </a:r>
            </a:p>
          </p:txBody>
        </p:sp>
      </p:grpSp>
      <p:grpSp>
        <p:nvGrpSpPr>
          <p:cNvPr id="18502" name="Group 70">
            <a:extLst>
              <a:ext uri="{FF2B5EF4-FFF2-40B4-BE49-F238E27FC236}">
                <a16:creationId xmlns:a16="http://schemas.microsoft.com/office/drawing/2014/main" id="{5A5BDF06-704C-406A-A116-F7CF538891E8}"/>
              </a:ext>
            </a:extLst>
          </p:cNvPr>
          <p:cNvGrpSpPr>
            <a:grpSpLocks/>
          </p:cNvGrpSpPr>
          <p:nvPr/>
        </p:nvGrpSpPr>
        <p:grpSpPr bwMode="auto">
          <a:xfrm>
            <a:off x="8426450" y="8175625"/>
            <a:ext cx="274638" cy="133350"/>
            <a:chOff x="346" y="585"/>
            <a:chExt cx="173" cy="84"/>
          </a:xfrm>
        </p:grpSpPr>
        <p:sp>
          <p:nvSpPr>
            <p:cNvPr id="18503" name="WordArt 71">
              <a:extLst>
                <a:ext uri="{FF2B5EF4-FFF2-40B4-BE49-F238E27FC236}">
                  <a16:creationId xmlns:a16="http://schemas.microsoft.com/office/drawing/2014/main" id="{EB1BE6AE-13A3-4189-91F1-A078F510FC5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46" y="585"/>
              <a:ext cx="172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塙町</a:t>
              </a:r>
            </a:p>
          </p:txBody>
        </p:sp>
        <p:sp>
          <p:nvSpPr>
            <p:cNvPr id="18504" name="WordArt 72">
              <a:extLst>
                <a:ext uri="{FF2B5EF4-FFF2-40B4-BE49-F238E27FC236}">
                  <a16:creationId xmlns:a16="http://schemas.microsoft.com/office/drawing/2014/main" id="{821ACCB9-73B8-4E09-BAB6-F775F3A4A82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47" y="586"/>
              <a:ext cx="172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塙町</a:t>
              </a:r>
            </a:p>
          </p:txBody>
        </p:sp>
      </p:grpSp>
      <p:grpSp>
        <p:nvGrpSpPr>
          <p:cNvPr id="18505" name="Group 73">
            <a:extLst>
              <a:ext uri="{FF2B5EF4-FFF2-40B4-BE49-F238E27FC236}">
                <a16:creationId xmlns:a16="http://schemas.microsoft.com/office/drawing/2014/main" id="{6BCB678F-0E46-48CA-ABE0-782FCE66935D}"/>
              </a:ext>
            </a:extLst>
          </p:cNvPr>
          <p:cNvGrpSpPr>
            <a:grpSpLocks/>
          </p:cNvGrpSpPr>
          <p:nvPr/>
        </p:nvGrpSpPr>
        <p:grpSpPr bwMode="auto">
          <a:xfrm>
            <a:off x="7345363" y="4486275"/>
            <a:ext cx="396875" cy="133350"/>
            <a:chOff x="1117" y="585"/>
            <a:chExt cx="250" cy="84"/>
          </a:xfrm>
        </p:grpSpPr>
        <p:sp>
          <p:nvSpPr>
            <p:cNvPr id="18506" name="WordArt 74">
              <a:extLst>
                <a:ext uri="{FF2B5EF4-FFF2-40B4-BE49-F238E27FC236}">
                  <a16:creationId xmlns:a16="http://schemas.microsoft.com/office/drawing/2014/main" id="{AE2C8131-84AF-4271-9F04-FC8EBC2EE6D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17" y="585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郡山市</a:t>
              </a:r>
            </a:p>
          </p:txBody>
        </p:sp>
        <p:sp>
          <p:nvSpPr>
            <p:cNvPr id="18507" name="WordArt 75">
              <a:extLst>
                <a:ext uri="{FF2B5EF4-FFF2-40B4-BE49-F238E27FC236}">
                  <a16:creationId xmlns:a16="http://schemas.microsoft.com/office/drawing/2014/main" id="{A1988E3F-F595-4619-8164-EF6D67D4CF9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18" y="586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郡山市</a:t>
              </a:r>
            </a:p>
          </p:txBody>
        </p:sp>
      </p:grpSp>
      <p:grpSp>
        <p:nvGrpSpPr>
          <p:cNvPr id="18508" name="Group 76">
            <a:extLst>
              <a:ext uri="{FF2B5EF4-FFF2-40B4-BE49-F238E27FC236}">
                <a16:creationId xmlns:a16="http://schemas.microsoft.com/office/drawing/2014/main" id="{97E23D14-880E-4468-AB9A-76C57B65B8F5}"/>
              </a:ext>
            </a:extLst>
          </p:cNvPr>
          <p:cNvGrpSpPr>
            <a:grpSpLocks/>
          </p:cNvGrpSpPr>
          <p:nvPr/>
        </p:nvGrpSpPr>
        <p:grpSpPr bwMode="auto">
          <a:xfrm>
            <a:off x="7121525" y="7050088"/>
            <a:ext cx="396875" cy="133350"/>
            <a:chOff x="1480" y="585"/>
            <a:chExt cx="250" cy="84"/>
          </a:xfrm>
        </p:grpSpPr>
        <p:sp>
          <p:nvSpPr>
            <p:cNvPr id="18509" name="WordArt 77">
              <a:extLst>
                <a:ext uri="{FF2B5EF4-FFF2-40B4-BE49-F238E27FC236}">
                  <a16:creationId xmlns:a16="http://schemas.microsoft.com/office/drawing/2014/main" id="{E0AC6BCF-735E-4D97-9482-07D549E8CDD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0" y="585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白河市</a:t>
              </a:r>
            </a:p>
          </p:txBody>
        </p:sp>
        <p:sp>
          <p:nvSpPr>
            <p:cNvPr id="18510" name="WordArt 78">
              <a:extLst>
                <a:ext uri="{FF2B5EF4-FFF2-40B4-BE49-F238E27FC236}">
                  <a16:creationId xmlns:a16="http://schemas.microsoft.com/office/drawing/2014/main" id="{C866C40B-4EB5-4109-8B91-CB146B72684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1" y="586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白河市</a:t>
              </a:r>
            </a:p>
          </p:txBody>
        </p:sp>
      </p:grpSp>
      <p:grpSp>
        <p:nvGrpSpPr>
          <p:cNvPr id="18511" name="Group 79">
            <a:extLst>
              <a:ext uri="{FF2B5EF4-FFF2-40B4-BE49-F238E27FC236}">
                <a16:creationId xmlns:a16="http://schemas.microsoft.com/office/drawing/2014/main" id="{8F487093-D75D-4246-A18F-82EE062FD760}"/>
              </a:ext>
            </a:extLst>
          </p:cNvPr>
          <p:cNvGrpSpPr>
            <a:grpSpLocks/>
          </p:cNvGrpSpPr>
          <p:nvPr/>
        </p:nvGrpSpPr>
        <p:grpSpPr bwMode="auto">
          <a:xfrm>
            <a:off x="10406063" y="7231063"/>
            <a:ext cx="530225" cy="133350"/>
            <a:chOff x="1933" y="842"/>
            <a:chExt cx="334" cy="84"/>
          </a:xfrm>
        </p:grpSpPr>
        <p:sp>
          <p:nvSpPr>
            <p:cNvPr id="18512" name="WordArt 80">
              <a:extLst>
                <a:ext uri="{FF2B5EF4-FFF2-40B4-BE49-F238E27FC236}">
                  <a16:creationId xmlns:a16="http://schemas.microsoft.com/office/drawing/2014/main" id="{047B1D75-BA6F-4C17-A7C4-4A87D597A07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933" y="842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いわき市</a:t>
              </a:r>
            </a:p>
          </p:txBody>
        </p:sp>
        <p:sp>
          <p:nvSpPr>
            <p:cNvPr id="18513" name="WordArt 81">
              <a:extLst>
                <a:ext uri="{FF2B5EF4-FFF2-40B4-BE49-F238E27FC236}">
                  <a16:creationId xmlns:a16="http://schemas.microsoft.com/office/drawing/2014/main" id="{8DE54E2B-570A-4623-8F81-DA35359F98A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934" y="843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いわき市</a:t>
              </a:r>
            </a:p>
          </p:txBody>
        </p:sp>
      </p:grpSp>
      <p:grpSp>
        <p:nvGrpSpPr>
          <p:cNvPr id="18514" name="Group 82">
            <a:extLst>
              <a:ext uri="{FF2B5EF4-FFF2-40B4-BE49-F238E27FC236}">
                <a16:creationId xmlns:a16="http://schemas.microsoft.com/office/drawing/2014/main" id="{86D9F436-7E78-47F4-8F3D-9602DBF3A3FE}"/>
              </a:ext>
            </a:extLst>
          </p:cNvPr>
          <p:cNvGrpSpPr>
            <a:grpSpLocks/>
          </p:cNvGrpSpPr>
          <p:nvPr/>
        </p:nvGrpSpPr>
        <p:grpSpPr bwMode="auto">
          <a:xfrm>
            <a:off x="11306175" y="1651000"/>
            <a:ext cx="396875" cy="133350"/>
            <a:chOff x="686" y="842"/>
            <a:chExt cx="250" cy="84"/>
          </a:xfrm>
        </p:grpSpPr>
        <p:sp>
          <p:nvSpPr>
            <p:cNvPr id="18515" name="WordArt 83">
              <a:extLst>
                <a:ext uri="{FF2B5EF4-FFF2-40B4-BE49-F238E27FC236}">
                  <a16:creationId xmlns:a16="http://schemas.microsoft.com/office/drawing/2014/main" id="{6C494553-13FC-4C8E-B16F-99EDC3576B3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86" y="842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相馬市</a:t>
              </a:r>
            </a:p>
          </p:txBody>
        </p:sp>
        <p:sp>
          <p:nvSpPr>
            <p:cNvPr id="18516" name="WordArt 84">
              <a:extLst>
                <a:ext uri="{FF2B5EF4-FFF2-40B4-BE49-F238E27FC236}">
                  <a16:creationId xmlns:a16="http://schemas.microsoft.com/office/drawing/2014/main" id="{71E6D836-405E-46C6-BA22-ACCD8006F39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87" y="843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相馬市</a:t>
              </a:r>
            </a:p>
          </p:txBody>
        </p:sp>
      </p:grpSp>
      <p:grpSp>
        <p:nvGrpSpPr>
          <p:cNvPr id="18517" name="Group 85">
            <a:extLst>
              <a:ext uri="{FF2B5EF4-FFF2-40B4-BE49-F238E27FC236}">
                <a16:creationId xmlns:a16="http://schemas.microsoft.com/office/drawing/2014/main" id="{19AD8AAE-55F2-43DA-B841-CF5738E40483}"/>
              </a:ext>
            </a:extLst>
          </p:cNvPr>
          <p:cNvGrpSpPr>
            <a:grpSpLocks/>
          </p:cNvGrpSpPr>
          <p:nvPr/>
        </p:nvGrpSpPr>
        <p:grpSpPr bwMode="auto">
          <a:xfrm>
            <a:off x="9640888" y="4351338"/>
            <a:ext cx="396875" cy="133350"/>
            <a:chOff x="1117" y="842"/>
            <a:chExt cx="250" cy="84"/>
          </a:xfrm>
        </p:grpSpPr>
        <p:sp>
          <p:nvSpPr>
            <p:cNvPr id="18518" name="WordArt 86">
              <a:extLst>
                <a:ext uri="{FF2B5EF4-FFF2-40B4-BE49-F238E27FC236}">
                  <a16:creationId xmlns:a16="http://schemas.microsoft.com/office/drawing/2014/main" id="{A2E0EDC1-C0D4-4E49-9CF2-9FB09B700CB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17" y="842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田村市</a:t>
              </a:r>
            </a:p>
          </p:txBody>
        </p:sp>
        <p:sp>
          <p:nvSpPr>
            <p:cNvPr id="18519" name="WordArt 87">
              <a:extLst>
                <a:ext uri="{FF2B5EF4-FFF2-40B4-BE49-F238E27FC236}">
                  <a16:creationId xmlns:a16="http://schemas.microsoft.com/office/drawing/2014/main" id="{E7A1ED52-896D-4CE1-9D25-717924AD55A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18" y="843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田村市</a:t>
              </a:r>
            </a:p>
          </p:txBody>
        </p:sp>
      </p:grpSp>
      <p:grpSp>
        <p:nvGrpSpPr>
          <p:cNvPr id="18520" name="Group 88">
            <a:extLst>
              <a:ext uri="{FF2B5EF4-FFF2-40B4-BE49-F238E27FC236}">
                <a16:creationId xmlns:a16="http://schemas.microsoft.com/office/drawing/2014/main" id="{AB237402-B18E-4666-9DC8-24D3F3C9FB0C}"/>
              </a:ext>
            </a:extLst>
          </p:cNvPr>
          <p:cNvGrpSpPr>
            <a:grpSpLocks/>
          </p:cNvGrpSpPr>
          <p:nvPr/>
        </p:nvGrpSpPr>
        <p:grpSpPr bwMode="auto">
          <a:xfrm>
            <a:off x="9461500" y="1514475"/>
            <a:ext cx="396875" cy="133350"/>
            <a:chOff x="1480" y="842"/>
            <a:chExt cx="250" cy="84"/>
          </a:xfrm>
        </p:grpSpPr>
        <p:sp>
          <p:nvSpPr>
            <p:cNvPr id="18521" name="WordArt 89">
              <a:extLst>
                <a:ext uri="{FF2B5EF4-FFF2-40B4-BE49-F238E27FC236}">
                  <a16:creationId xmlns:a16="http://schemas.microsoft.com/office/drawing/2014/main" id="{0962A02E-26AB-4C56-B76D-42F17980315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0" y="842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伊達市</a:t>
              </a:r>
            </a:p>
          </p:txBody>
        </p:sp>
        <p:sp>
          <p:nvSpPr>
            <p:cNvPr id="18522" name="WordArt 90">
              <a:extLst>
                <a:ext uri="{FF2B5EF4-FFF2-40B4-BE49-F238E27FC236}">
                  <a16:creationId xmlns:a16="http://schemas.microsoft.com/office/drawing/2014/main" id="{4F3ECFDC-098A-4727-B515-DD446989029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1" y="843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伊達市</a:t>
              </a:r>
            </a:p>
          </p:txBody>
        </p:sp>
      </p:grpSp>
      <p:grpSp>
        <p:nvGrpSpPr>
          <p:cNvPr id="18523" name="Group 91">
            <a:extLst>
              <a:ext uri="{FF2B5EF4-FFF2-40B4-BE49-F238E27FC236}">
                <a16:creationId xmlns:a16="http://schemas.microsoft.com/office/drawing/2014/main" id="{12787949-D92B-4317-A34F-E49A84B53753}"/>
              </a:ext>
            </a:extLst>
          </p:cNvPr>
          <p:cNvGrpSpPr>
            <a:grpSpLocks/>
          </p:cNvGrpSpPr>
          <p:nvPr/>
        </p:nvGrpSpPr>
        <p:grpSpPr bwMode="auto">
          <a:xfrm>
            <a:off x="7435850" y="5430838"/>
            <a:ext cx="530225" cy="133350"/>
            <a:chOff x="1941" y="1069"/>
            <a:chExt cx="334" cy="84"/>
          </a:xfrm>
        </p:grpSpPr>
        <p:sp>
          <p:nvSpPr>
            <p:cNvPr id="18524" name="WordArt 92">
              <a:extLst>
                <a:ext uri="{FF2B5EF4-FFF2-40B4-BE49-F238E27FC236}">
                  <a16:creationId xmlns:a16="http://schemas.microsoft.com/office/drawing/2014/main" id="{CFB9DF10-9C18-4731-96B4-410EE329417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941" y="1069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須賀川市</a:t>
              </a:r>
            </a:p>
          </p:txBody>
        </p:sp>
        <p:sp>
          <p:nvSpPr>
            <p:cNvPr id="18525" name="WordArt 93">
              <a:extLst>
                <a:ext uri="{FF2B5EF4-FFF2-40B4-BE49-F238E27FC236}">
                  <a16:creationId xmlns:a16="http://schemas.microsoft.com/office/drawing/2014/main" id="{86CBA3F0-CB40-46CB-93CB-CBDBB9895CC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942" y="1070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須賀川市</a:t>
              </a:r>
            </a:p>
          </p:txBody>
        </p:sp>
      </p:grpSp>
      <p:grpSp>
        <p:nvGrpSpPr>
          <p:cNvPr id="18526" name="Group 94">
            <a:extLst>
              <a:ext uri="{FF2B5EF4-FFF2-40B4-BE49-F238E27FC236}">
                <a16:creationId xmlns:a16="http://schemas.microsoft.com/office/drawing/2014/main" id="{267E6621-2644-45FC-826B-31BECA354AA0}"/>
              </a:ext>
            </a:extLst>
          </p:cNvPr>
          <p:cNvGrpSpPr>
            <a:grpSpLocks/>
          </p:cNvGrpSpPr>
          <p:nvPr/>
        </p:nvGrpSpPr>
        <p:grpSpPr bwMode="auto">
          <a:xfrm>
            <a:off x="8605838" y="974725"/>
            <a:ext cx="396875" cy="133350"/>
            <a:chOff x="694" y="1069"/>
            <a:chExt cx="250" cy="84"/>
          </a:xfrm>
        </p:grpSpPr>
        <p:sp>
          <p:nvSpPr>
            <p:cNvPr id="18527" name="WordArt 95">
              <a:extLst>
                <a:ext uri="{FF2B5EF4-FFF2-40B4-BE49-F238E27FC236}">
                  <a16:creationId xmlns:a16="http://schemas.microsoft.com/office/drawing/2014/main" id="{8585E8DB-E26A-4FB9-BF89-1411C3C7DE7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94" y="106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桑折町</a:t>
              </a:r>
            </a:p>
          </p:txBody>
        </p:sp>
        <p:sp>
          <p:nvSpPr>
            <p:cNvPr id="18528" name="WordArt 96">
              <a:extLst>
                <a:ext uri="{FF2B5EF4-FFF2-40B4-BE49-F238E27FC236}">
                  <a16:creationId xmlns:a16="http://schemas.microsoft.com/office/drawing/2014/main" id="{6A8CDD81-F2A8-4B86-A249-F4AA7B94A48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95" y="107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桑折町</a:t>
              </a:r>
            </a:p>
          </p:txBody>
        </p:sp>
      </p:grpSp>
      <p:grpSp>
        <p:nvGrpSpPr>
          <p:cNvPr id="18529" name="Group 97">
            <a:extLst>
              <a:ext uri="{FF2B5EF4-FFF2-40B4-BE49-F238E27FC236}">
                <a16:creationId xmlns:a16="http://schemas.microsoft.com/office/drawing/2014/main" id="{96EA74FE-6D38-473E-94FD-F6010C7667C3}"/>
              </a:ext>
            </a:extLst>
          </p:cNvPr>
          <p:cNvGrpSpPr>
            <a:grpSpLocks/>
          </p:cNvGrpSpPr>
          <p:nvPr/>
        </p:nvGrpSpPr>
        <p:grpSpPr bwMode="auto">
          <a:xfrm>
            <a:off x="8201025" y="3765550"/>
            <a:ext cx="396875" cy="133350"/>
            <a:chOff x="1125" y="1069"/>
            <a:chExt cx="250" cy="84"/>
          </a:xfrm>
        </p:grpSpPr>
        <p:sp>
          <p:nvSpPr>
            <p:cNvPr id="18530" name="WordArt 98">
              <a:extLst>
                <a:ext uri="{FF2B5EF4-FFF2-40B4-BE49-F238E27FC236}">
                  <a16:creationId xmlns:a16="http://schemas.microsoft.com/office/drawing/2014/main" id="{CEF2F8EF-E91F-47FD-9554-CE89A04668B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25" y="106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本宮市</a:t>
              </a:r>
            </a:p>
          </p:txBody>
        </p:sp>
        <p:sp>
          <p:nvSpPr>
            <p:cNvPr id="18531" name="WordArt 99">
              <a:extLst>
                <a:ext uri="{FF2B5EF4-FFF2-40B4-BE49-F238E27FC236}">
                  <a16:creationId xmlns:a16="http://schemas.microsoft.com/office/drawing/2014/main" id="{25D74D70-DB67-45B5-B467-9D2D8A10B5B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26" y="107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本宮市</a:t>
              </a:r>
            </a:p>
          </p:txBody>
        </p:sp>
      </p:grpSp>
      <p:grpSp>
        <p:nvGrpSpPr>
          <p:cNvPr id="18532" name="Group 100">
            <a:extLst>
              <a:ext uri="{FF2B5EF4-FFF2-40B4-BE49-F238E27FC236}">
                <a16:creationId xmlns:a16="http://schemas.microsoft.com/office/drawing/2014/main" id="{93FC5A8A-FB33-47AE-BCFA-9F0304488746}"/>
              </a:ext>
            </a:extLst>
          </p:cNvPr>
          <p:cNvGrpSpPr>
            <a:grpSpLocks/>
          </p:cNvGrpSpPr>
          <p:nvPr/>
        </p:nvGrpSpPr>
        <p:grpSpPr bwMode="auto">
          <a:xfrm>
            <a:off x="1450975" y="5430838"/>
            <a:ext cx="396875" cy="133350"/>
            <a:chOff x="1488" y="1069"/>
            <a:chExt cx="250" cy="84"/>
          </a:xfrm>
        </p:grpSpPr>
        <p:sp>
          <p:nvSpPr>
            <p:cNvPr id="18533" name="WordArt 101">
              <a:extLst>
                <a:ext uri="{FF2B5EF4-FFF2-40B4-BE49-F238E27FC236}">
                  <a16:creationId xmlns:a16="http://schemas.microsoft.com/office/drawing/2014/main" id="{1C4E2F2F-2D36-4A62-876B-BE64C482A49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8" y="106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只見町</a:t>
              </a:r>
            </a:p>
          </p:txBody>
        </p:sp>
        <p:sp>
          <p:nvSpPr>
            <p:cNvPr id="18534" name="WordArt 102">
              <a:extLst>
                <a:ext uri="{FF2B5EF4-FFF2-40B4-BE49-F238E27FC236}">
                  <a16:creationId xmlns:a16="http://schemas.microsoft.com/office/drawing/2014/main" id="{6BE9509B-0AF0-4FF2-8298-921E0EEF62B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9" y="107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只見町</a:t>
              </a:r>
            </a:p>
          </p:txBody>
        </p:sp>
      </p:grpSp>
      <p:grpSp>
        <p:nvGrpSpPr>
          <p:cNvPr id="18535" name="Group 103">
            <a:extLst>
              <a:ext uri="{FF2B5EF4-FFF2-40B4-BE49-F238E27FC236}">
                <a16:creationId xmlns:a16="http://schemas.microsoft.com/office/drawing/2014/main" id="{2CE1FD80-49FB-4D41-89CB-FD1586D98335}"/>
              </a:ext>
            </a:extLst>
          </p:cNvPr>
          <p:cNvGrpSpPr>
            <a:grpSpLocks/>
          </p:cNvGrpSpPr>
          <p:nvPr/>
        </p:nvGrpSpPr>
        <p:grpSpPr bwMode="auto">
          <a:xfrm>
            <a:off x="4421188" y="2279650"/>
            <a:ext cx="530225" cy="133350"/>
            <a:chOff x="1933" y="1266"/>
            <a:chExt cx="334" cy="84"/>
          </a:xfrm>
        </p:grpSpPr>
        <p:sp>
          <p:nvSpPr>
            <p:cNvPr id="18536" name="WordArt 104">
              <a:extLst>
                <a:ext uri="{FF2B5EF4-FFF2-40B4-BE49-F238E27FC236}">
                  <a16:creationId xmlns:a16="http://schemas.microsoft.com/office/drawing/2014/main" id="{409FD03D-DDE3-41B8-856A-AE7AC969501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933" y="1266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喜多方市</a:t>
              </a:r>
            </a:p>
          </p:txBody>
        </p:sp>
        <p:sp>
          <p:nvSpPr>
            <p:cNvPr id="18537" name="WordArt 105">
              <a:extLst>
                <a:ext uri="{FF2B5EF4-FFF2-40B4-BE49-F238E27FC236}">
                  <a16:creationId xmlns:a16="http://schemas.microsoft.com/office/drawing/2014/main" id="{61456EEB-F333-43F8-A82F-AA912E28A6F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934" y="1267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喜多方市</a:t>
              </a:r>
            </a:p>
          </p:txBody>
        </p:sp>
      </p:grpSp>
      <p:grpSp>
        <p:nvGrpSpPr>
          <p:cNvPr id="18538" name="Group 106">
            <a:extLst>
              <a:ext uri="{FF2B5EF4-FFF2-40B4-BE49-F238E27FC236}">
                <a16:creationId xmlns:a16="http://schemas.microsoft.com/office/drawing/2014/main" id="{B8D2B1F1-EBAC-4657-8301-EC447DFF12E4}"/>
              </a:ext>
            </a:extLst>
          </p:cNvPr>
          <p:cNvGrpSpPr>
            <a:grpSpLocks/>
          </p:cNvGrpSpPr>
          <p:nvPr/>
        </p:nvGrpSpPr>
        <p:grpSpPr bwMode="auto">
          <a:xfrm>
            <a:off x="4691063" y="5700713"/>
            <a:ext cx="396875" cy="133350"/>
            <a:chOff x="686" y="1266"/>
            <a:chExt cx="250" cy="84"/>
          </a:xfrm>
        </p:grpSpPr>
        <p:sp>
          <p:nvSpPr>
            <p:cNvPr id="18539" name="WordArt 107">
              <a:extLst>
                <a:ext uri="{FF2B5EF4-FFF2-40B4-BE49-F238E27FC236}">
                  <a16:creationId xmlns:a16="http://schemas.microsoft.com/office/drawing/2014/main" id="{C9F2C80D-1CA3-4C1F-81B3-EEA03DB6C96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86" y="126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下郷町</a:t>
              </a:r>
            </a:p>
          </p:txBody>
        </p:sp>
        <p:sp>
          <p:nvSpPr>
            <p:cNvPr id="18540" name="WordArt 108">
              <a:extLst>
                <a:ext uri="{FF2B5EF4-FFF2-40B4-BE49-F238E27FC236}">
                  <a16:creationId xmlns:a16="http://schemas.microsoft.com/office/drawing/2014/main" id="{4E7387AB-EADC-46A3-A9B1-27B378CEB8B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87" y="126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下郷町</a:t>
              </a:r>
            </a:p>
          </p:txBody>
        </p:sp>
      </p:grpSp>
      <p:grpSp>
        <p:nvGrpSpPr>
          <p:cNvPr id="18541" name="Group 109">
            <a:extLst>
              <a:ext uri="{FF2B5EF4-FFF2-40B4-BE49-F238E27FC236}">
                <a16:creationId xmlns:a16="http://schemas.microsoft.com/office/drawing/2014/main" id="{ADA4E56B-C462-46BF-8484-763C9C7BD2AC}"/>
              </a:ext>
            </a:extLst>
          </p:cNvPr>
          <p:cNvGrpSpPr>
            <a:grpSpLocks/>
          </p:cNvGrpSpPr>
          <p:nvPr/>
        </p:nvGrpSpPr>
        <p:grpSpPr bwMode="auto">
          <a:xfrm>
            <a:off x="8966200" y="704850"/>
            <a:ext cx="396875" cy="133350"/>
            <a:chOff x="1117" y="1266"/>
            <a:chExt cx="250" cy="84"/>
          </a:xfrm>
        </p:grpSpPr>
        <p:sp>
          <p:nvSpPr>
            <p:cNvPr id="18542" name="WordArt 110">
              <a:extLst>
                <a:ext uri="{FF2B5EF4-FFF2-40B4-BE49-F238E27FC236}">
                  <a16:creationId xmlns:a16="http://schemas.microsoft.com/office/drawing/2014/main" id="{A5A3A9E2-1861-4664-9846-F092783AD65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17" y="126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国見町</a:t>
              </a:r>
            </a:p>
          </p:txBody>
        </p:sp>
        <p:sp>
          <p:nvSpPr>
            <p:cNvPr id="18543" name="WordArt 111">
              <a:extLst>
                <a:ext uri="{FF2B5EF4-FFF2-40B4-BE49-F238E27FC236}">
                  <a16:creationId xmlns:a16="http://schemas.microsoft.com/office/drawing/2014/main" id="{77B6AC2C-69CE-4135-A633-1B9B8E78B80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18" y="126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国見町</a:t>
              </a:r>
            </a:p>
          </p:txBody>
        </p:sp>
      </p:grpSp>
      <p:grpSp>
        <p:nvGrpSpPr>
          <p:cNvPr id="18544" name="Group 112">
            <a:extLst>
              <a:ext uri="{FF2B5EF4-FFF2-40B4-BE49-F238E27FC236}">
                <a16:creationId xmlns:a16="http://schemas.microsoft.com/office/drawing/2014/main" id="{189A3204-94D7-4845-9102-5485CBE19B31}"/>
              </a:ext>
            </a:extLst>
          </p:cNvPr>
          <p:cNvGrpSpPr>
            <a:grpSpLocks/>
          </p:cNvGrpSpPr>
          <p:nvPr/>
        </p:nvGrpSpPr>
        <p:grpSpPr bwMode="auto">
          <a:xfrm>
            <a:off x="9415463" y="2774950"/>
            <a:ext cx="396875" cy="133350"/>
            <a:chOff x="1480" y="1266"/>
            <a:chExt cx="250" cy="84"/>
          </a:xfrm>
        </p:grpSpPr>
        <p:sp>
          <p:nvSpPr>
            <p:cNvPr id="18545" name="WordArt 113">
              <a:extLst>
                <a:ext uri="{FF2B5EF4-FFF2-40B4-BE49-F238E27FC236}">
                  <a16:creationId xmlns:a16="http://schemas.microsoft.com/office/drawing/2014/main" id="{C006DFC9-1F13-4B73-B164-C8DAF5746F3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0" y="126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川俣町</a:t>
              </a:r>
            </a:p>
          </p:txBody>
        </p:sp>
        <p:sp>
          <p:nvSpPr>
            <p:cNvPr id="18546" name="WordArt 114">
              <a:extLst>
                <a:ext uri="{FF2B5EF4-FFF2-40B4-BE49-F238E27FC236}">
                  <a16:creationId xmlns:a16="http://schemas.microsoft.com/office/drawing/2014/main" id="{A34DB8E5-1C43-47A9-816A-A50FECB7607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1" y="126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川俣町</a:t>
              </a:r>
            </a:p>
          </p:txBody>
        </p:sp>
      </p:grpSp>
      <p:grpSp>
        <p:nvGrpSpPr>
          <p:cNvPr id="18547" name="Group 115">
            <a:extLst>
              <a:ext uri="{FF2B5EF4-FFF2-40B4-BE49-F238E27FC236}">
                <a16:creationId xmlns:a16="http://schemas.microsoft.com/office/drawing/2014/main" id="{575E99E5-462E-4422-A612-38588185178B}"/>
              </a:ext>
            </a:extLst>
          </p:cNvPr>
          <p:cNvGrpSpPr>
            <a:grpSpLocks/>
          </p:cNvGrpSpPr>
          <p:nvPr/>
        </p:nvGrpSpPr>
        <p:grpSpPr bwMode="auto">
          <a:xfrm>
            <a:off x="8561388" y="3135313"/>
            <a:ext cx="530225" cy="133350"/>
            <a:chOff x="1933" y="1523"/>
            <a:chExt cx="334" cy="84"/>
          </a:xfrm>
        </p:grpSpPr>
        <p:sp>
          <p:nvSpPr>
            <p:cNvPr id="18548" name="WordArt 116">
              <a:extLst>
                <a:ext uri="{FF2B5EF4-FFF2-40B4-BE49-F238E27FC236}">
                  <a16:creationId xmlns:a16="http://schemas.microsoft.com/office/drawing/2014/main" id="{04AC81E6-2313-48AB-A2B6-8BDEC1658A1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933" y="1523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二本松市</a:t>
              </a:r>
            </a:p>
          </p:txBody>
        </p:sp>
        <p:sp>
          <p:nvSpPr>
            <p:cNvPr id="18549" name="WordArt 117">
              <a:extLst>
                <a:ext uri="{FF2B5EF4-FFF2-40B4-BE49-F238E27FC236}">
                  <a16:creationId xmlns:a16="http://schemas.microsoft.com/office/drawing/2014/main" id="{C26DDD1D-FCC2-4A77-95E2-41517677136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934" y="1524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二本松市</a:t>
              </a:r>
            </a:p>
          </p:txBody>
        </p:sp>
      </p:grpSp>
      <p:grpSp>
        <p:nvGrpSpPr>
          <p:cNvPr id="18550" name="Group 118">
            <a:extLst>
              <a:ext uri="{FF2B5EF4-FFF2-40B4-BE49-F238E27FC236}">
                <a16:creationId xmlns:a16="http://schemas.microsoft.com/office/drawing/2014/main" id="{595E1260-5461-4F04-BBF8-0DD9AB61103E}"/>
              </a:ext>
            </a:extLst>
          </p:cNvPr>
          <p:cNvGrpSpPr>
            <a:grpSpLocks/>
          </p:cNvGrpSpPr>
          <p:nvPr/>
        </p:nvGrpSpPr>
        <p:grpSpPr bwMode="auto">
          <a:xfrm>
            <a:off x="7840663" y="5745163"/>
            <a:ext cx="396875" cy="133350"/>
            <a:chOff x="686" y="1523"/>
            <a:chExt cx="250" cy="84"/>
          </a:xfrm>
        </p:grpSpPr>
        <p:sp>
          <p:nvSpPr>
            <p:cNvPr id="18551" name="WordArt 119">
              <a:extLst>
                <a:ext uri="{FF2B5EF4-FFF2-40B4-BE49-F238E27FC236}">
                  <a16:creationId xmlns:a16="http://schemas.microsoft.com/office/drawing/2014/main" id="{74AC493C-47A5-4E6B-9634-D1F36644452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86" y="152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鏡石町</a:t>
              </a:r>
            </a:p>
          </p:txBody>
        </p:sp>
        <p:sp>
          <p:nvSpPr>
            <p:cNvPr id="18552" name="WordArt 120">
              <a:extLst>
                <a:ext uri="{FF2B5EF4-FFF2-40B4-BE49-F238E27FC236}">
                  <a16:creationId xmlns:a16="http://schemas.microsoft.com/office/drawing/2014/main" id="{12591FF6-7EB6-42D4-9CDD-B4DF5B86182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87" y="152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鏡石町</a:t>
              </a:r>
            </a:p>
          </p:txBody>
        </p:sp>
      </p:grpSp>
      <p:grpSp>
        <p:nvGrpSpPr>
          <p:cNvPr id="18553" name="Group 121">
            <a:extLst>
              <a:ext uri="{FF2B5EF4-FFF2-40B4-BE49-F238E27FC236}">
                <a16:creationId xmlns:a16="http://schemas.microsoft.com/office/drawing/2014/main" id="{1AEA6759-79AA-400B-9440-34F36FC2EC95}"/>
              </a:ext>
            </a:extLst>
          </p:cNvPr>
          <p:cNvGrpSpPr>
            <a:grpSpLocks/>
          </p:cNvGrpSpPr>
          <p:nvPr/>
        </p:nvGrpSpPr>
        <p:grpSpPr bwMode="auto">
          <a:xfrm>
            <a:off x="5815013" y="5610225"/>
            <a:ext cx="396875" cy="133350"/>
            <a:chOff x="1117" y="1523"/>
            <a:chExt cx="250" cy="84"/>
          </a:xfrm>
        </p:grpSpPr>
        <p:sp>
          <p:nvSpPr>
            <p:cNvPr id="18554" name="WordArt 122">
              <a:extLst>
                <a:ext uri="{FF2B5EF4-FFF2-40B4-BE49-F238E27FC236}">
                  <a16:creationId xmlns:a16="http://schemas.microsoft.com/office/drawing/2014/main" id="{CB5A281E-6BEB-40D7-86F1-E374BC7A886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17" y="152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天栄村</a:t>
              </a:r>
            </a:p>
          </p:txBody>
        </p:sp>
        <p:sp>
          <p:nvSpPr>
            <p:cNvPr id="18555" name="WordArt 123">
              <a:extLst>
                <a:ext uri="{FF2B5EF4-FFF2-40B4-BE49-F238E27FC236}">
                  <a16:creationId xmlns:a16="http://schemas.microsoft.com/office/drawing/2014/main" id="{EAEBEEC3-17D7-4B97-8D82-B29463FF450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18" y="152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天栄村</a:t>
              </a:r>
            </a:p>
          </p:txBody>
        </p:sp>
      </p:grpSp>
      <p:grpSp>
        <p:nvGrpSpPr>
          <p:cNvPr id="18556" name="Group 124">
            <a:extLst>
              <a:ext uri="{FF2B5EF4-FFF2-40B4-BE49-F238E27FC236}">
                <a16:creationId xmlns:a16="http://schemas.microsoft.com/office/drawing/2014/main" id="{E39CA570-EBFF-44B5-B69D-D38C64EAD58E}"/>
              </a:ext>
            </a:extLst>
          </p:cNvPr>
          <p:cNvGrpSpPr>
            <a:grpSpLocks/>
          </p:cNvGrpSpPr>
          <p:nvPr/>
        </p:nvGrpSpPr>
        <p:grpSpPr bwMode="auto">
          <a:xfrm>
            <a:off x="7661275" y="3405188"/>
            <a:ext cx="396875" cy="133350"/>
            <a:chOff x="1480" y="1523"/>
            <a:chExt cx="250" cy="84"/>
          </a:xfrm>
        </p:grpSpPr>
        <p:sp>
          <p:nvSpPr>
            <p:cNvPr id="18557" name="WordArt 125">
              <a:extLst>
                <a:ext uri="{FF2B5EF4-FFF2-40B4-BE49-F238E27FC236}">
                  <a16:creationId xmlns:a16="http://schemas.microsoft.com/office/drawing/2014/main" id="{B4144FFB-3FF0-4282-AB87-D7DD1EB8EFA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0" y="152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大玉村</a:t>
              </a:r>
            </a:p>
          </p:txBody>
        </p:sp>
        <p:sp>
          <p:nvSpPr>
            <p:cNvPr id="18558" name="WordArt 126">
              <a:extLst>
                <a:ext uri="{FF2B5EF4-FFF2-40B4-BE49-F238E27FC236}">
                  <a16:creationId xmlns:a16="http://schemas.microsoft.com/office/drawing/2014/main" id="{A6ACB027-A73A-488C-95D0-70AF32847EC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1" y="152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大玉村</a:t>
              </a:r>
            </a:p>
          </p:txBody>
        </p:sp>
      </p:grpSp>
      <p:grpSp>
        <p:nvGrpSpPr>
          <p:cNvPr id="18559" name="Group 127">
            <a:extLst>
              <a:ext uri="{FF2B5EF4-FFF2-40B4-BE49-F238E27FC236}">
                <a16:creationId xmlns:a16="http://schemas.microsoft.com/office/drawing/2014/main" id="{1CFCFBC4-F10F-473E-BE8A-CA7284C06AFB}"/>
              </a:ext>
            </a:extLst>
          </p:cNvPr>
          <p:cNvGrpSpPr>
            <a:grpSpLocks/>
          </p:cNvGrpSpPr>
          <p:nvPr/>
        </p:nvGrpSpPr>
        <p:grpSpPr bwMode="auto">
          <a:xfrm>
            <a:off x="1404938" y="7635875"/>
            <a:ext cx="530225" cy="133350"/>
            <a:chOff x="1941" y="1750"/>
            <a:chExt cx="334" cy="84"/>
          </a:xfrm>
        </p:grpSpPr>
        <p:sp>
          <p:nvSpPr>
            <p:cNvPr id="18560" name="WordArt 128">
              <a:extLst>
                <a:ext uri="{FF2B5EF4-FFF2-40B4-BE49-F238E27FC236}">
                  <a16:creationId xmlns:a16="http://schemas.microsoft.com/office/drawing/2014/main" id="{42A0A702-979B-49B9-AC6E-3E4617E5A09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941" y="1750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檜枝岐村</a:t>
              </a:r>
            </a:p>
          </p:txBody>
        </p:sp>
        <p:sp>
          <p:nvSpPr>
            <p:cNvPr id="18561" name="WordArt 129">
              <a:extLst>
                <a:ext uri="{FF2B5EF4-FFF2-40B4-BE49-F238E27FC236}">
                  <a16:creationId xmlns:a16="http://schemas.microsoft.com/office/drawing/2014/main" id="{FAE78DEF-E08F-4D38-8139-3FE0E9BC65C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942" y="1751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檜枝岐村</a:t>
              </a:r>
            </a:p>
          </p:txBody>
        </p:sp>
      </p:grpSp>
      <p:grpSp>
        <p:nvGrpSpPr>
          <p:cNvPr id="18562" name="Group 130">
            <a:extLst>
              <a:ext uri="{FF2B5EF4-FFF2-40B4-BE49-F238E27FC236}">
                <a16:creationId xmlns:a16="http://schemas.microsoft.com/office/drawing/2014/main" id="{8159D786-57F0-4FC5-B1C0-D65558509A23}"/>
              </a:ext>
            </a:extLst>
          </p:cNvPr>
          <p:cNvGrpSpPr>
            <a:grpSpLocks/>
          </p:cNvGrpSpPr>
          <p:nvPr/>
        </p:nvGrpSpPr>
        <p:grpSpPr bwMode="auto">
          <a:xfrm>
            <a:off x="5545138" y="3181350"/>
            <a:ext cx="396875" cy="133350"/>
            <a:chOff x="694" y="1750"/>
            <a:chExt cx="250" cy="84"/>
          </a:xfrm>
        </p:grpSpPr>
        <p:sp>
          <p:nvSpPr>
            <p:cNvPr id="18563" name="WordArt 131">
              <a:extLst>
                <a:ext uri="{FF2B5EF4-FFF2-40B4-BE49-F238E27FC236}">
                  <a16:creationId xmlns:a16="http://schemas.microsoft.com/office/drawing/2014/main" id="{033383D9-AD01-4F9E-8263-86CEBCCF62D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94" y="175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磐梯町</a:t>
              </a:r>
            </a:p>
          </p:txBody>
        </p:sp>
        <p:sp>
          <p:nvSpPr>
            <p:cNvPr id="18564" name="WordArt 132">
              <a:extLst>
                <a:ext uri="{FF2B5EF4-FFF2-40B4-BE49-F238E27FC236}">
                  <a16:creationId xmlns:a16="http://schemas.microsoft.com/office/drawing/2014/main" id="{A431EFC5-3EA5-4C79-8855-F3A9082258E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95" y="175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磐梯町</a:t>
              </a:r>
            </a:p>
          </p:txBody>
        </p:sp>
      </p:grpSp>
      <p:grpSp>
        <p:nvGrpSpPr>
          <p:cNvPr id="18565" name="Group 133">
            <a:extLst>
              <a:ext uri="{FF2B5EF4-FFF2-40B4-BE49-F238E27FC236}">
                <a16:creationId xmlns:a16="http://schemas.microsoft.com/office/drawing/2014/main" id="{74E8B7F7-C77E-4220-866A-4012D2DEBC71}"/>
              </a:ext>
            </a:extLst>
          </p:cNvPr>
          <p:cNvGrpSpPr>
            <a:grpSpLocks/>
          </p:cNvGrpSpPr>
          <p:nvPr/>
        </p:nvGrpSpPr>
        <p:grpSpPr bwMode="auto">
          <a:xfrm>
            <a:off x="8299450" y="8896350"/>
            <a:ext cx="396875" cy="133350"/>
            <a:chOff x="1125" y="1750"/>
            <a:chExt cx="250" cy="84"/>
          </a:xfrm>
        </p:grpSpPr>
        <p:sp>
          <p:nvSpPr>
            <p:cNvPr id="18566" name="WordArt 134">
              <a:extLst>
                <a:ext uri="{FF2B5EF4-FFF2-40B4-BE49-F238E27FC236}">
                  <a16:creationId xmlns:a16="http://schemas.microsoft.com/office/drawing/2014/main" id="{D542EFD6-14CD-44E4-BAE9-350BCAA8366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25" y="175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矢祭町</a:t>
              </a:r>
            </a:p>
          </p:txBody>
        </p:sp>
        <p:sp>
          <p:nvSpPr>
            <p:cNvPr id="18567" name="WordArt 135">
              <a:extLst>
                <a:ext uri="{FF2B5EF4-FFF2-40B4-BE49-F238E27FC236}">
                  <a16:creationId xmlns:a16="http://schemas.microsoft.com/office/drawing/2014/main" id="{CEFBB82B-4AB1-43C5-A02A-4D8891B58B0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26" y="175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矢祭町</a:t>
              </a:r>
            </a:p>
          </p:txBody>
        </p:sp>
      </p:grpSp>
      <p:grpSp>
        <p:nvGrpSpPr>
          <p:cNvPr id="18568" name="Group 136">
            <a:extLst>
              <a:ext uri="{FF2B5EF4-FFF2-40B4-BE49-F238E27FC236}">
                <a16:creationId xmlns:a16="http://schemas.microsoft.com/office/drawing/2014/main" id="{CBBC3A88-EC27-439B-AF97-5C4E8CB371C6}"/>
              </a:ext>
            </a:extLst>
          </p:cNvPr>
          <p:cNvGrpSpPr>
            <a:grpSpLocks/>
          </p:cNvGrpSpPr>
          <p:nvPr/>
        </p:nvGrpSpPr>
        <p:grpSpPr bwMode="auto">
          <a:xfrm>
            <a:off x="6086475" y="6421438"/>
            <a:ext cx="396875" cy="133350"/>
            <a:chOff x="1488" y="1750"/>
            <a:chExt cx="250" cy="84"/>
          </a:xfrm>
        </p:grpSpPr>
        <p:sp>
          <p:nvSpPr>
            <p:cNvPr id="18569" name="WordArt 137">
              <a:extLst>
                <a:ext uri="{FF2B5EF4-FFF2-40B4-BE49-F238E27FC236}">
                  <a16:creationId xmlns:a16="http://schemas.microsoft.com/office/drawing/2014/main" id="{4CF65D55-350B-4900-9230-2A60FCAD1F5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8" y="175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西郷村</a:t>
              </a:r>
            </a:p>
          </p:txBody>
        </p:sp>
        <p:sp>
          <p:nvSpPr>
            <p:cNvPr id="18570" name="WordArt 138">
              <a:extLst>
                <a:ext uri="{FF2B5EF4-FFF2-40B4-BE49-F238E27FC236}">
                  <a16:creationId xmlns:a16="http://schemas.microsoft.com/office/drawing/2014/main" id="{1713E7EF-1DFC-4B3A-AB04-CA309173FC1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9" y="175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西郷村</a:t>
              </a:r>
            </a:p>
          </p:txBody>
        </p:sp>
      </p:grpSp>
      <p:grpSp>
        <p:nvGrpSpPr>
          <p:cNvPr id="18571" name="Group 139">
            <a:extLst>
              <a:ext uri="{FF2B5EF4-FFF2-40B4-BE49-F238E27FC236}">
                <a16:creationId xmlns:a16="http://schemas.microsoft.com/office/drawing/2014/main" id="{EE024E3F-C646-4804-83A1-C66B8F9896C2}"/>
              </a:ext>
            </a:extLst>
          </p:cNvPr>
          <p:cNvGrpSpPr>
            <a:grpSpLocks/>
          </p:cNvGrpSpPr>
          <p:nvPr/>
        </p:nvGrpSpPr>
        <p:grpSpPr bwMode="auto">
          <a:xfrm>
            <a:off x="11261725" y="2730500"/>
            <a:ext cx="530225" cy="133350"/>
            <a:chOff x="1933" y="1946"/>
            <a:chExt cx="334" cy="84"/>
          </a:xfrm>
        </p:grpSpPr>
        <p:sp>
          <p:nvSpPr>
            <p:cNvPr id="18572" name="WordArt 140">
              <a:extLst>
                <a:ext uri="{FF2B5EF4-FFF2-40B4-BE49-F238E27FC236}">
                  <a16:creationId xmlns:a16="http://schemas.microsoft.com/office/drawing/2014/main" id="{E4107B1D-B8B6-4546-B048-4AB0B10D065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933" y="1946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南相馬市</a:t>
              </a:r>
            </a:p>
          </p:txBody>
        </p:sp>
        <p:sp>
          <p:nvSpPr>
            <p:cNvPr id="18573" name="WordArt 141">
              <a:extLst>
                <a:ext uri="{FF2B5EF4-FFF2-40B4-BE49-F238E27FC236}">
                  <a16:creationId xmlns:a16="http://schemas.microsoft.com/office/drawing/2014/main" id="{93733E75-FB46-44FC-93EF-7CB1D5A376B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934" y="1947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南相馬市</a:t>
              </a:r>
            </a:p>
          </p:txBody>
        </p:sp>
      </p:grpSp>
      <p:grpSp>
        <p:nvGrpSpPr>
          <p:cNvPr id="18574" name="Group 142">
            <a:extLst>
              <a:ext uri="{FF2B5EF4-FFF2-40B4-BE49-F238E27FC236}">
                <a16:creationId xmlns:a16="http://schemas.microsoft.com/office/drawing/2014/main" id="{DAC64AB3-1673-4B1A-A30F-E83CB19B8A95}"/>
              </a:ext>
            </a:extLst>
          </p:cNvPr>
          <p:cNvGrpSpPr>
            <a:grpSpLocks/>
          </p:cNvGrpSpPr>
          <p:nvPr/>
        </p:nvGrpSpPr>
        <p:grpSpPr bwMode="auto">
          <a:xfrm>
            <a:off x="8434388" y="6557963"/>
            <a:ext cx="396875" cy="133350"/>
            <a:chOff x="686" y="1946"/>
            <a:chExt cx="250" cy="84"/>
          </a:xfrm>
        </p:grpSpPr>
        <p:sp>
          <p:nvSpPr>
            <p:cNvPr id="18575" name="WordArt 143">
              <a:extLst>
                <a:ext uri="{FF2B5EF4-FFF2-40B4-BE49-F238E27FC236}">
                  <a16:creationId xmlns:a16="http://schemas.microsoft.com/office/drawing/2014/main" id="{68183494-70F4-4F05-8BBE-D76A137CA24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86" y="194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石川町</a:t>
              </a:r>
            </a:p>
          </p:txBody>
        </p:sp>
        <p:sp>
          <p:nvSpPr>
            <p:cNvPr id="18576" name="WordArt 144">
              <a:extLst>
                <a:ext uri="{FF2B5EF4-FFF2-40B4-BE49-F238E27FC236}">
                  <a16:creationId xmlns:a16="http://schemas.microsoft.com/office/drawing/2014/main" id="{0466AC4A-5D6E-4E2A-91F2-588F20E69A8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87" y="194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石川町</a:t>
              </a:r>
            </a:p>
          </p:txBody>
        </p:sp>
      </p:grpSp>
      <p:grpSp>
        <p:nvGrpSpPr>
          <p:cNvPr id="18577" name="Group 145">
            <a:extLst>
              <a:ext uri="{FF2B5EF4-FFF2-40B4-BE49-F238E27FC236}">
                <a16:creationId xmlns:a16="http://schemas.microsoft.com/office/drawing/2014/main" id="{CDE823DB-B2D5-48E3-97BB-5466F438771F}"/>
              </a:ext>
            </a:extLst>
          </p:cNvPr>
          <p:cNvGrpSpPr>
            <a:grpSpLocks/>
          </p:cNvGrpSpPr>
          <p:nvPr/>
        </p:nvGrpSpPr>
        <p:grpSpPr bwMode="auto">
          <a:xfrm>
            <a:off x="3213100" y="4260850"/>
            <a:ext cx="396875" cy="133350"/>
            <a:chOff x="1117" y="1946"/>
            <a:chExt cx="250" cy="84"/>
          </a:xfrm>
        </p:grpSpPr>
        <p:sp>
          <p:nvSpPr>
            <p:cNvPr id="18578" name="WordArt 146">
              <a:extLst>
                <a:ext uri="{FF2B5EF4-FFF2-40B4-BE49-F238E27FC236}">
                  <a16:creationId xmlns:a16="http://schemas.microsoft.com/office/drawing/2014/main" id="{1B6DFD28-3330-4C2C-B6E0-FCD33684F05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17" y="194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三島町</a:t>
              </a:r>
            </a:p>
          </p:txBody>
        </p:sp>
        <p:sp>
          <p:nvSpPr>
            <p:cNvPr id="18579" name="WordArt 147">
              <a:extLst>
                <a:ext uri="{FF2B5EF4-FFF2-40B4-BE49-F238E27FC236}">
                  <a16:creationId xmlns:a16="http://schemas.microsoft.com/office/drawing/2014/main" id="{EC11F68E-03FD-44D6-A419-32A99375215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18" y="194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三島町</a:t>
              </a:r>
            </a:p>
          </p:txBody>
        </p:sp>
      </p:grpSp>
      <p:grpSp>
        <p:nvGrpSpPr>
          <p:cNvPr id="18580" name="Group 148">
            <a:extLst>
              <a:ext uri="{FF2B5EF4-FFF2-40B4-BE49-F238E27FC236}">
                <a16:creationId xmlns:a16="http://schemas.microsoft.com/office/drawing/2014/main" id="{6A3354C6-2F60-4E79-AEDD-941CE0A69DB5}"/>
              </a:ext>
            </a:extLst>
          </p:cNvPr>
          <p:cNvGrpSpPr>
            <a:grpSpLocks/>
          </p:cNvGrpSpPr>
          <p:nvPr/>
        </p:nvGrpSpPr>
        <p:grpSpPr bwMode="auto">
          <a:xfrm>
            <a:off x="3430588" y="5386388"/>
            <a:ext cx="396875" cy="133350"/>
            <a:chOff x="1480" y="1946"/>
            <a:chExt cx="250" cy="84"/>
          </a:xfrm>
        </p:grpSpPr>
        <p:sp>
          <p:nvSpPr>
            <p:cNvPr id="18581" name="WordArt 149">
              <a:extLst>
                <a:ext uri="{FF2B5EF4-FFF2-40B4-BE49-F238E27FC236}">
                  <a16:creationId xmlns:a16="http://schemas.microsoft.com/office/drawing/2014/main" id="{6B48AB54-9A16-424B-AD93-9D550FD9A31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0" y="194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昭和村</a:t>
              </a:r>
            </a:p>
          </p:txBody>
        </p:sp>
        <p:sp>
          <p:nvSpPr>
            <p:cNvPr id="18582" name="WordArt 150">
              <a:extLst>
                <a:ext uri="{FF2B5EF4-FFF2-40B4-BE49-F238E27FC236}">
                  <a16:creationId xmlns:a16="http://schemas.microsoft.com/office/drawing/2014/main" id="{7159EE91-38E8-442D-B09E-922FC3E8E8F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1" y="194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昭和村</a:t>
              </a:r>
            </a:p>
          </p:txBody>
        </p:sp>
      </p:grpSp>
      <p:grpSp>
        <p:nvGrpSpPr>
          <p:cNvPr id="18583" name="Group 151">
            <a:extLst>
              <a:ext uri="{FF2B5EF4-FFF2-40B4-BE49-F238E27FC236}">
                <a16:creationId xmlns:a16="http://schemas.microsoft.com/office/drawing/2014/main" id="{20841AD7-F99D-4FFD-BA02-32BA505CCDBD}"/>
              </a:ext>
            </a:extLst>
          </p:cNvPr>
          <p:cNvGrpSpPr>
            <a:grpSpLocks/>
          </p:cNvGrpSpPr>
          <p:nvPr/>
        </p:nvGrpSpPr>
        <p:grpSpPr bwMode="auto">
          <a:xfrm>
            <a:off x="3070225" y="6645275"/>
            <a:ext cx="530225" cy="133350"/>
            <a:chOff x="1933" y="2203"/>
            <a:chExt cx="334" cy="84"/>
          </a:xfrm>
        </p:grpSpPr>
        <p:sp>
          <p:nvSpPr>
            <p:cNvPr id="18584" name="WordArt 152">
              <a:extLst>
                <a:ext uri="{FF2B5EF4-FFF2-40B4-BE49-F238E27FC236}">
                  <a16:creationId xmlns:a16="http://schemas.microsoft.com/office/drawing/2014/main" id="{ED81E148-1169-49AB-9124-CB9D620C7C8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933" y="2203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南会津町</a:t>
              </a:r>
            </a:p>
          </p:txBody>
        </p:sp>
        <p:sp>
          <p:nvSpPr>
            <p:cNvPr id="18585" name="WordArt 153">
              <a:extLst>
                <a:ext uri="{FF2B5EF4-FFF2-40B4-BE49-F238E27FC236}">
                  <a16:creationId xmlns:a16="http://schemas.microsoft.com/office/drawing/2014/main" id="{D9EBBCFE-5BEC-47B1-8903-0DFACB4F81B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934" y="2204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南会津町</a:t>
              </a:r>
            </a:p>
          </p:txBody>
        </p:sp>
      </p:grpSp>
      <p:grpSp>
        <p:nvGrpSpPr>
          <p:cNvPr id="18586" name="Group 154">
            <a:extLst>
              <a:ext uri="{FF2B5EF4-FFF2-40B4-BE49-F238E27FC236}">
                <a16:creationId xmlns:a16="http://schemas.microsoft.com/office/drawing/2014/main" id="{E4066584-560D-4C4E-8A9C-F68F65AE6F25}"/>
              </a:ext>
            </a:extLst>
          </p:cNvPr>
          <p:cNvGrpSpPr>
            <a:grpSpLocks/>
          </p:cNvGrpSpPr>
          <p:nvPr/>
        </p:nvGrpSpPr>
        <p:grpSpPr bwMode="auto">
          <a:xfrm>
            <a:off x="9010650" y="6105525"/>
            <a:ext cx="396875" cy="133350"/>
            <a:chOff x="686" y="2203"/>
            <a:chExt cx="250" cy="84"/>
          </a:xfrm>
        </p:grpSpPr>
        <p:sp>
          <p:nvSpPr>
            <p:cNvPr id="18587" name="WordArt 155">
              <a:extLst>
                <a:ext uri="{FF2B5EF4-FFF2-40B4-BE49-F238E27FC236}">
                  <a16:creationId xmlns:a16="http://schemas.microsoft.com/office/drawing/2014/main" id="{BF64AAC5-CBA2-4186-BCD6-383ED600317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86" y="220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平田村</a:t>
              </a:r>
            </a:p>
          </p:txBody>
        </p:sp>
        <p:sp>
          <p:nvSpPr>
            <p:cNvPr id="18588" name="WordArt 156">
              <a:extLst>
                <a:ext uri="{FF2B5EF4-FFF2-40B4-BE49-F238E27FC236}">
                  <a16:creationId xmlns:a16="http://schemas.microsoft.com/office/drawing/2014/main" id="{C8A82B10-4489-45B0-B96A-D8F714B4D2A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87" y="220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平田村</a:t>
              </a:r>
            </a:p>
          </p:txBody>
        </p:sp>
      </p:grpSp>
      <p:grpSp>
        <p:nvGrpSpPr>
          <p:cNvPr id="18589" name="Group 157">
            <a:extLst>
              <a:ext uri="{FF2B5EF4-FFF2-40B4-BE49-F238E27FC236}">
                <a16:creationId xmlns:a16="http://schemas.microsoft.com/office/drawing/2014/main" id="{A1C16CC9-9B53-43EF-B039-E1EFF14FEA21}"/>
              </a:ext>
            </a:extLst>
          </p:cNvPr>
          <p:cNvGrpSpPr>
            <a:grpSpLocks/>
          </p:cNvGrpSpPr>
          <p:nvPr/>
        </p:nvGrpSpPr>
        <p:grpSpPr bwMode="auto">
          <a:xfrm>
            <a:off x="2351088" y="4305300"/>
            <a:ext cx="396875" cy="133350"/>
            <a:chOff x="1117" y="2203"/>
            <a:chExt cx="250" cy="84"/>
          </a:xfrm>
        </p:grpSpPr>
        <p:sp>
          <p:nvSpPr>
            <p:cNvPr id="18590" name="WordArt 158">
              <a:extLst>
                <a:ext uri="{FF2B5EF4-FFF2-40B4-BE49-F238E27FC236}">
                  <a16:creationId xmlns:a16="http://schemas.microsoft.com/office/drawing/2014/main" id="{2B673246-0E98-4AAC-A435-004395A55E3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17" y="220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金山町</a:t>
              </a:r>
            </a:p>
          </p:txBody>
        </p:sp>
        <p:sp>
          <p:nvSpPr>
            <p:cNvPr id="18591" name="WordArt 159">
              <a:extLst>
                <a:ext uri="{FF2B5EF4-FFF2-40B4-BE49-F238E27FC236}">
                  <a16:creationId xmlns:a16="http://schemas.microsoft.com/office/drawing/2014/main" id="{B21E5E75-C02E-4B04-AFC1-70997DA48B3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18" y="220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金山町</a:t>
              </a:r>
            </a:p>
          </p:txBody>
        </p:sp>
      </p:grpSp>
      <p:grpSp>
        <p:nvGrpSpPr>
          <p:cNvPr id="18592" name="Group 160">
            <a:extLst>
              <a:ext uri="{FF2B5EF4-FFF2-40B4-BE49-F238E27FC236}">
                <a16:creationId xmlns:a16="http://schemas.microsoft.com/office/drawing/2014/main" id="{9D84535F-9233-4E06-B433-64D34E500394}"/>
              </a:ext>
            </a:extLst>
          </p:cNvPr>
          <p:cNvGrpSpPr>
            <a:grpSpLocks/>
          </p:cNvGrpSpPr>
          <p:nvPr/>
        </p:nvGrpSpPr>
        <p:grpSpPr bwMode="auto">
          <a:xfrm>
            <a:off x="7840663" y="6600825"/>
            <a:ext cx="396875" cy="133350"/>
            <a:chOff x="1480" y="2203"/>
            <a:chExt cx="250" cy="84"/>
          </a:xfrm>
        </p:grpSpPr>
        <p:sp>
          <p:nvSpPr>
            <p:cNvPr id="18593" name="WordArt 161">
              <a:extLst>
                <a:ext uri="{FF2B5EF4-FFF2-40B4-BE49-F238E27FC236}">
                  <a16:creationId xmlns:a16="http://schemas.microsoft.com/office/drawing/2014/main" id="{A16440C8-C54D-4621-8158-3FD81CBD333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0" y="220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中島村</a:t>
              </a:r>
            </a:p>
          </p:txBody>
        </p:sp>
        <p:sp>
          <p:nvSpPr>
            <p:cNvPr id="18594" name="WordArt 162">
              <a:extLst>
                <a:ext uri="{FF2B5EF4-FFF2-40B4-BE49-F238E27FC236}">
                  <a16:creationId xmlns:a16="http://schemas.microsoft.com/office/drawing/2014/main" id="{9C4C816F-7CAA-4AD6-AD5E-1BA1B6BC9B4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1" y="220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中島村</a:t>
              </a:r>
            </a:p>
          </p:txBody>
        </p:sp>
      </p:grpSp>
      <p:grpSp>
        <p:nvGrpSpPr>
          <p:cNvPr id="18595" name="Group 163">
            <a:extLst>
              <a:ext uri="{FF2B5EF4-FFF2-40B4-BE49-F238E27FC236}">
                <a16:creationId xmlns:a16="http://schemas.microsoft.com/office/drawing/2014/main" id="{54734C0B-EBC6-4676-82EA-DF35B957EB2F}"/>
              </a:ext>
            </a:extLst>
          </p:cNvPr>
          <p:cNvGrpSpPr>
            <a:grpSpLocks/>
          </p:cNvGrpSpPr>
          <p:nvPr/>
        </p:nvGrpSpPr>
        <p:grpSpPr bwMode="auto">
          <a:xfrm>
            <a:off x="5770563" y="2279650"/>
            <a:ext cx="530225" cy="133350"/>
            <a:chOff x="1941" y="2430"/>
            <a:chExt cx="334" cy="84"/>
          </a:xfrm>
        </p:grpSpPr>
        <p:sp>
          <p:nvSpPr>
            <p:cNvPr id="18596" name="WordArt 164">
              <a:extLst>
                <a:ext uri="{FF2B5EF4-FFF2-40B4-BE49-F238E27FC236}">
                  <a16:creationId xmlns:a16="http://schemas.microsoft.com/office/drawing/2014/main" id="{AD29E453-73BB-4009-A8E9-038EEB2A386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941" y="2430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北塩原村</a:t>
              </a:r>
            </a:p>
          </p:txBody>
        </p:sp>
        <p:sp>
          <p:nvSpPr>
            <p:cNvPr id="18597" name="WordArt 165">
              <a:extLst>
                <a:ext uri="{FF2B5EF4-FFF2-40B4-BE49-F238E27FC236}">
                  <a16:creationId xmlns:a16="http://schemas.microsoft.com/office/drawing/2014/main" id="{BE53512D-1C3F-44C0-A108-CF7ACA1483C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942" y="2431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北塩原村</a:t>
              </a:r>
            </a:p>
          </p:txBody>
        </p:sp>
      </p:grpSp>
      <p:grpSp>
        <p:nvGrpSpPr>
          <p:cNvPr id="18598" name="Group 166">
            <a:extLst>
              <a:ext uri="{FF2B5EF4-FFF2-40B4-BE49-F238E27FC236}">
                <a16:creationId xmlns:a16="http://schemas.microsoft.com/office/drawing/2014/main" id="{39D3F358-35F8-4CF6-A853-AA07F0C05331}"/>
              </a:ext>
            </a:extLst>
          </p:cNvPr>
          <p:cNvGrpSpPr>
            <a:grpSpLocks/>
          </p:cNvGrpSpPr>
          <p:nvPr/>
        </p:nvGrpSpPr>
        <p:grpSpPr bwMode="auto">
          <a:xfrm>
            <a:off x="4870450" y="3360738"/>
            <a:ext cx="396875" cy="133350"/>
            <a:chOff x="694" y="2430"/>
            <a:chExt cx="250" cy="84"/>
          </a:xfrm>
        </p:grpSpPr>
        <p:sp>
          <p:nvSpPr>
            <p:cNvPr id="18599" name="WordArt 167">
              <a:extLst>
                <a:ext uri="{FF2B5EF4-FFF2-40B4-BE49-F238E27FC236}">
                  <a16:creationId xmlns:a16="http://schemas.microsoft.com/office/drawing/2014/main" id="{FF147401-40DF-4F79-B974-E5108418E39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94" y="243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湯川村</a:t>
              </a:r>
            </a:p>
          </p:txBody>
        </p:sp>
        <p:sp>
          <p:nvSpPr>
            <p:cNvPr id="18600" name="WordArt 168">
              <a:extLst>
                <a:ext uri="{FF2B5EF4-FFF2-40B4-BE49-F238E27FC236}">
                  <a16:creationId xmlns:a16="http://schemas.microsoft.com/office/drawing/2014/main" id="{1A976414-6E5C-4E5D-82C5-EE4D61EBE62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95" y="243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湯川村</a:t>
              </a:r>
            </a:p>
          </p:txBody>
        </p:sp>
      </p:grpSp>
      <p:grpSp>
        <p:nvGrpSpPr>
          <p:cNvPr id="18601" name="Group 169">
            <a:extLst>
              <a:ext uri="{FF2B5EF4-FFF2-40B4-BE49-F238E27FC236}">
                <a16:creationId xmlns:a16="http://schemas.microsoft.com/office/drawing/2014/main" id="{3E5ADBA5-0F25-4946-A7B4-9F270A70E6D1}"/>
              </a:ext>
            </a:extLst>
          </p:cNvPr>
          <p:cNvGrpSpPr>
            <a:grpSpLocks/>
          </p:cNvGrpSpPr>
          <p:nvPr/>
        </p:nvGrpSpPr>
        <p:grpSpPr bwMode="auto">
          <a:xfrm>
            <a:off x="7705725" y="7770813"/>
            <a:ext cx="396875" cy="133350"/>
            <a:chOff x="1125" y="2430"/>
            <a:chExt cx="250" cy="84"/>
          </a:xfrm>
        </p:grpSpPr>
        <p:sp>
          <p:nvSpPr>
            <p:cNvPr id="18602" name="WordArt 170">
              <a:extLst>
                <a:ext uri="{FF2B5EF4-FFF2-40B4-BE49-F238E27FC236}">
                  <a16:creationId xmlns:a16="http://schemas.microsoft.com/office/drawing/2014/main" id="{EBAB0C47-C11B-470E-A648-756034855DA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25" y="243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棚倉町</a:t>
              </a:r>
            </a:p>
          </p:txBody>
        </p:sp>
        <p:sp>
          <p:nvSpPr>
            <p:cNvPr id="18603" name="WordArt 171">
              <a:extLst>
                <a:ext uri="{FF2B5EF4-FFF2-40B4-BE49-F238E27FC236}">
                  <a16:creationId xmlns:a16="http://schemas.microsoft.com/office/drawing/2014/main" id="{F1B6F62B-91B3-43D0-9DE8-80F942AE920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26" y="243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棚倉町</a:t>
              </a:r>
            </a:p>
          </p:txBody>
        </p:sp>
      </p:grpSp>
      <p:grpSp>
        <p:nvGrpSpPr>
          <p:cNvPr id="18604" name="Group 172">
            <a:extLst>
              <a:ext uri="{FF2B5EF4-FFF2-40B4-BE49-F238E27FC236}">
                <a16:creationId xmlns:a16="http://schemas.microsoft.com/office/drawing/2014/main" id="{D7B1F62D-C8E0-4686-97FE-F08EF6AB6B25}"/>
              </a:ext>
            </a:extLst>
          </p:cNvPr>
          <p:cNvGrpSpPr>
            <a:grpSpLocks/>
          </p:cNvGrpSpPr>
          <p:nvPr/>
        </p:nvGrpSpPr>
        <p:grpSpPr bwMode="auto">
          <a:xfrm>
            <a:off x="7705725" y="6149975"/>
            <a:ext cx="396875" cy="133350"/>
            <a:chOff x="1488" y="2430"/>
            <a:chExt cx="250" cy="84"/>
          </a:xfrm>
        </p:grpSpPr>
        <p:sp>
          <p:nvSpPr>
            <p:cNvPr id="18605" name="WordArt 173">
              <a:extLst>
                <a:ext uri="{FF2B5EF4-FFF2-40B4-BE49-F238E27FC236}">
                  <a16:creationId xmlns:a16="http://schemas.microsoft.com/office/drawing/2014/main" id="{6F4078E6-2A96-4C64-81F0-7FD14B17C05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8" y="243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矢吹町</a:t>
              </a:r>
            </a:p>
          </p:txBody>
        </p:sp>
        <p:sp>
          <p:nvSpPr>
            <p:cNvPr id="18606" name="WordArt 174">
              <a:extLst>
                <a:ext uri="{FF2B5EF4-FFF2-40B4-BE49-F238E27FC236}">
                  <a16:creationId xmlns:a16="http://schemas.microsoft.com/office/drawing/2014/main" id="{E5039AA0-146A-4594-BEE3-C136276FC2E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9" y="243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矢吹町</a:t>
              </a:r>
            </a:p>
          </p:txBody>
        </p:sp>
      </p:grpSp>
      <p:grpSp>
        <p:nvGrpSpPr>
          <p:cNvPr id="18607" name="Group 175">
            <a:extLst>
              <a:ext uri="{FF2B5EF4-FFF2-40B4-BE49-F238E27FC236}">
                <a16:creationId xmlns:a16="http://schemas.microsoft.com/office/drawing/2014/main" id="{6A3070FE-28A3-4727-B749-811D5FB40401}"/>
              </a:ext>
            </a:extLst>
          </p:cNvPr>
          <p:cNvGrpSpPr>
            <a:grpSpLocks/>
          </p:cNvGrpSpPr>
          <p:nvPr/>
        </p:nvGrpSpPr>
        <p:grpSpPr bwMode="auto">
          <a:xfrm>
            <a:off x="3205163" y="2505075"/>
            <a:ext cx="530225" cy="133350"/>
            <a:chOff x="1933" y="2626"/>
            <a:chExt cx="334" cy="84"/>
          </a:xfrm>
        </p:grpSpPr>
        <p:sp>
          <p:nvSpPr>
            <p:cNvPr id="18608" name="WordArt 176">
              <a:extLst>
                <a:ext uri="{FF2B5EF4-FFF2-40B4-BE49-F238E27FC236}">
                  <a16:creationId xmlns:a16="http://schemas.microsoft.com/office/drawing/2014/main" id="{C3A847FF-6160-4D2E-A767-CA2FE47CBE0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933" y="2626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西会津町</a:t>
              </a:r>
            </a:p>
          </p:txBody>
        </p:sp>
        <p:sp>
          <p:nvSpPr>
            <p:cNvPr id="18609" name="WordArt 177">
              <a:extLst>
                <a:ext uri="{FF2B5EF4-FFF2-40B4-BE49-F238E27FC236}">
                  <a16:creationId xmlns:a16="http://schemas.microsoft.com/office/drawing/2014/main" id="{0C53120D-09DD-4A8E-8972-40A6F437DA9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934" y="2627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西会津町</a:t>
              </a:r>
            </a:p>
          </p:txBody>
        </p:sp>
      </p:grpSp>
      <p:grpSp>
        <p:nvGrpSpPr>
          <p:cNvPr id="18610" name="Group 178">
            <a:extLst>
              <a:ext uri="{FF2B5EF4-FFF2-40B4-BE49-F238E27FC236}">
                <a16:creationId xmlns:a16="http://schemas.microsoft.com/office/drawing/2014/main" id="{9F9EBDBA-5CAE-4681-A85D-538664C49EC8}"/>
              </a:ext>
            </a:extLst>
          </p:cNvPr>
          <p:cNvGrpSpPr>
            <a:grpSpLocks/>
          </p:cNvGrpSpPr>
          <p:nvPr/>
        </p:nvGrpSpPr>
        <p:grpSpPr bwMode="auto">
          <a:xfrm>
            <a:off x="7300913" y="6510338"/>
            <a:ext cx="396875" cy="133350"/>
            <a:chOff x="686" y="2626"/>
            <a:chExt cx="250" cy="84"/>
          </a:xfrm>
        </p:grpSpPr>
        <p:sp>
          <p:nvSpPr>
            <p:cNvPr id="18611" name="WordArt 179">
              <a:extLst>
                <a:ext uri="{FF2B5EF4-FFF2-40B4-BE49-F238E27FC236}">
                  <a16:creationId xmlns:a16="http://schemas.microsoft.com/office/drawing/2014/main" id="{D086A134-51BA-4916-B070-9312DCF4DD9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86" y="262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泉崎村</a:t>
              </a:r>
            </a:p>
          </p:txBody>
        </p:sp>
        <p:sp>
          <p:nvSpPr>
            <p:cNvPr id="18612" name="WordArt 180">
              <a:extLst>
                <a:ext uri="{FF2B5EF4-FFF2-40B4-BE49-F238E27FC236}">
                  <a16:creationId xmlns:a16="http://schemas.microsoft.com/office/drawing/2014/main" id="{0D723B05-DC1C-4A37-9192-E8FF1B6FEA1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87" y="262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泉崎村</a:t>
              </a:r>
            </a:p>
          </p:txBody>
        </p:sp>
      </p:grpSp>
      <p:grpSp>
        <p:nvGrpSpPr>
          <p:cNvPr id="18613" name="Group 181">
            <a:extLst>
              <a:ext uri="{FF2B5EF4-FFF2-40B4-BE49-F238E27FC236}">
                <a16:creationId xmlns:a16="http://schemas.microsoft.com/office/drawing/2014/main" id="{0F6A225E-6B04-45F2-B3C8-3EE9EA5B4A95}"/>
              </a:ext>
            </a:extLst>
          </p:cNvPr>
          <p:cNvGrpSpPr>
            <a:grpSpLocks/>
          </p:cNvGrpSpPr>
          <p:nvPr/>
        </p:nvGrpSpPr>
        <p:grpSpPr bwMode="auto">
          <a:xfrm>
            <a:off x="8335963" y="6061075"/>
            <a:ext cx="396875" cy="133350"/>
            <a:chOff x="1117" y="2626"/>
            <a:chExt cx="250" cy="84"/>
          </a:xfrm>
        </p:grpSpPr>
        <p:sp>
          <p:nvSpPr>
            <p:cNvPr id="18614" name="WordArt 182">
              <a:extLst>
                <a:ext uri="{FF2B5EF4-FFF2-40B4-BE49-F238E27FC236}">
                  <a16:creationId xmlns:a16="http://schemas.microsoft.com/office/drawing/2014/main" id="{5A1C2DB6-8C0C-427F-8974-42EEACD35A7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17" y="262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玉川村</a:t>
              </a:r>
            </a:p>
          </p:txBody>
        </p:sp>
        <p:sp>
          <p:nvSpPr>
            <p:cNvPr id="18615" name="WordArt 183">
              <a:extLst>
                <a:ext uri="{FF2B5EF4-FFF2-40B4-BE49-F238E27FC236}">
                  <a16:creationId xmlns:a16="http://schemas.microsoft.com/office/drawing/2014/main" id="{D852CBA8-C56D-4337-9A7F-88F76BE4BC0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18" y="262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玉川村</a:t>
              </a:r>
            </a:p>
          </p:txBody>
        </p:sp>
      </p:grpSp>
      <p:grpSp>
        <p:nvGrpSpPr>
          <p:cNvPr id="18616" name="Group 184">
            <a:extLst>
              <a:ext uri="{FF2B5EF4-FFF2-40B4-BE49-F238E27FC236}">
                <a16:creationId xmlns:a16="http://schemas.microsoft.com/office/drawing/2014/main" id="{A70E8F73-1969-4783-8CFE-F3AF2C978532}"/>
              </a:ext>
            </a:extLst>
          </p:cNvPr>
          <p:cNvGrpSpPr>
            <a:grpSpLocks/>
          </p:cNvGrpSpPr>
          <p:nvPr/>
        </p:nvGrpSpPr>
        <p:grpSpPr bwMode="auto">
          <a:xfrm>
            <a:off x="8696325" y="7815263"/>
            <a:ext cx="396875" cy="133350"/>
            <a:chOff x="1480" y="2626"/>
            <a:chExt cx="250" cy="84"/>
          </a:xfrm>
        </p:grpSpPr>
        <p:sp>
          <p:nvSpPr>
            <p:cNvPr id="18617" name="WordArt 185">
              <a:extLst>
                <a:ext uri="{FF2B5EF4-FFF2-40B4-BE49-F238E27FC236}">
                  <a16:creationId xmlns:a16="http://schemas.microsoft.com/office/drawing/2014/main" id="{CB6DD2A3-8AA9-488F-BA7B-F8483847011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0" y="262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鮫川村</a:t>
              </a:r>
            </a:p>
          </p:txBody>
        </p:sp>
        <p:sp>
          <p:nvSpPr>
            <p:cNvPr id="18618" name="WordArt 186">
              <a:extLst>
                <a:ext uri="{FF2B5EF4-FFF2-40B4-BE49-F238E27FC236}">
                  <a16:creationId xmlns:a16="http://schemas.microsoft.com/office/drawing/2014/main" id="{566CD8A7-240E-4750-AF90-1BA13103D41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1" y="262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鮫川村</a:t>
              </a:r>
            </a:p>
          </p:txBody>
        </p:sp>
      </p:grpSp>
      <p:grpSp>
        <p:nvGrpSpPr>
          <p:cNvPr id="18619" name="Group 187">
            <a:extLst>
              <a:ext uri="{FF2B5EF4-FFF2-40B4-BE49-F238E27FC236}">
                <a16:creationId xmlns:a16="http://schemas.microsoft.com/office/drawing/2014/main" id="{A9139EB2-8537-4C0D-BCBF-D41D9DD90428}"/>
              </a:ext>
            </a:extLst>
          </p:cNvPr>
          <p:cNvGrpSpPr>
            <a:grpSpLocks/>
          </p:cNvGrpSpPr>
          <p:nvPr/>
        </p:nvGrpSpPr>
        <p:grpSpPr bwMode="auto">
          <a:xfrm>
            <a:off x="6491288" y="2911475"/>
            <a:ext cx="530225" cy="133350"/>
            <a:chOff x="1933" y="2883"/>
            <a:chExt cx="334" cy="84"/>
          </a:xfrm>
        </p:grpSpPr>
        <p:sp>
          <p:nvSpPr>
            <p:cNvPr id="18620" name="WordArt 188">
              <a:extLst>
                <a:ext uri="{FF2B5EF4-FFF2-40B4-BE49-F238E27FC236}">
                  <a16:creationId xmlns:a16="http://schemas.microsoft.com/office/drawing/2014/main" id="{2279A10A-82EA-4642-B678-674DF93F06B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933" y="2883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猪苗代町</a:t>
              </a:r>
            </a:p>
          </p:txBody>
        </p:sp>
        <p:sp>
          <p:nvSpPr>
            <p:cNvPr id="18621" name="WordArt 189">
              <a:extLst>
                <a:ext uri="{FF2B5EF4-FFF2-40B4-BE49-F238E27FC236}">
                  <a16:creationId xmlns:a16="http://schemas.microsoft.com/office/drawing/2014/main" id="{5D7DFEC3-3C61-4F26-9EB1-E8BB083F57B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934" y="2884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猪苗代町</a:t>
              </a:r>
            </a:p>
          </p:txBody>
        </p:sp>
      </p:grpSp>
      <p:grpSp>
        <p:nvGrpSpPr>
          <p:cNvPr id="18622" name="Group 190">
            <a:extLst>
              <a:ext uri="{FF2B5EF4-FFF2-40B4-BE49-F238E27FC236}">
                <a16:creationId xmlns:a16="http://schemas.microsoft.com/office/drawing/2014/main" id="{B5615846-E389-4A6E-A953-9948FD99FFC0}"/>
              </a:ext>
            </a:extLst>
          </p:cNvPr>
          <p:cNvGrpSpPr>
            <a:grpSpLocks/>
          </p:cNvGrpSpPr>
          <p:nvPr/>
        </p:nvGrpSpPr>
        <p:grpSpPr bwMode="auto">
          <a:xfrm>
            <a:off x="3754438" y="4441825"/>
            <a:ext cx="396875" cy="133350"/>
            <a:chOff x="686" y="2883"/>
            <a:chExt cx="250" cy="84"/>
          </a:xfrm>
        </p:grpSpPr>
        <p:sp>
          <p:nvSpPr>
            <p:cNvPr id="18623" name="WordArt 191">
              <a:extLst>
                <a:ext uri="{FF2B5EF4-FFF2-40B4-BE49-F238E27FC236}">
                  <a16:creationId xmlns:a16="http://schemas.microsoft.com/office/drawing/2014/main" id="{FEB7C7C1-23CA-4ED0-AA5E-7C0A7A098BD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86" y="288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柳津町</a:t>
              </a:r>
            </a:p>
          </p:txBody>
        </p:sp>
        <p:sp>
          <p:nvSpPr>
            <p:cNvPr id="18624" name="WordArt 192">
              <a:extLst>
                <a:ext uri="{FF2B5EF4-FFF2-40B4-BE49-F238E27FC236}">
                  <a16:creationId xmlns:a16="http://schemas.microsoft.com/office/drawing/2014/main" id="{2D608C24-5B7F-436F-98D5-D399FBC3B08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87" y="288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柳津町</a:t>
              </a:r>
            </a:p>
          </p:txBody>
        </p:sp>
      </p:grpSp>
      <p:grpSp>
        <p:nvGrpSpPr>
          <p:cNvPr id="18625" name="Group 193">
            <a:extLst>
              <a:ext uri="{FF2B5EF4-FFF2-40B4-BE49-F238E27FC236}">
                <a16:creationId xmlns:a16="http://schemas.microsoft.com/office/drawing/2014/main" id="{7963609F-9F66-433D-B2AA-6C89444DA8C9}"/>
              </a:ext>
            </a:extLst>
          </p:cNvPr>
          <p:cNvGrpSpPr>
            <a:grpSpLocks/>
          </p:cNvGrpSpPr>
          <p:nvPr/>
        </p:nvGrpSpPr>
        <p:grpSpPr bwMode="auto">
          <a:xfrm>
            <a:off x="8201025" y="7186613"/>
            <a:ext cx="396875" cy="133350"/>
            <a:chOff x="1117" y="2883"/>
            <a:chExt cx="250" cy="84"/>
          </a:xfrm>
        </p:grpSpPr>
        <p:sp>
          <p:nvSpPr>
            <p:cNvPr id="18626" name="WordArt 194">
              <a:extLst>
                <a:ext uri="{FF2B5EF4-FFF2-40B4-BE49-F238E27FC236}">
                  <a16:creationId xmlns:a16="http://schemas.microsoft.com/office/drawing/2014/main" id="{2F893D2E-4397-4B7A-AC87-B8751D06BFA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17" y="288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浅川町</a:t>
              </a:r>
            </a:p>
          </p:txBody>
        </p:sp>
        <p:sp>
          <p:nvSpPr>
            <p:cNvPr id="18627" name="WordArt 195">
              <a:extLst>
                <a:ext uri="{FF2B5EF4-FFF2-40B4-BE49-F238E27FC236}">
                  <a16:creationId xmlns:a16="http://schemas.microsoft.com/office/drawing/2014/main" id="{AF976760-3246-4822-9799-C5727025022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18" y="288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浅川町</a:t>
              </a:r>
            </a:p>
          </p:txBody>
        </p:sp>
      </p:grpSp>
      <p:grpSp>
        <p:nvGrpSpPr>
          <p:cNvPr id="18628" name="Group 196">
            <a:extLst>
              <a:ext uri="{FF2B5EF4-FFF2-40B4-BE49-F238E27FC236}">
                <a16:creationId xmlns:a16="http://schemas.microsoft.com/office/drawing/2014/main" id="{3AB924B1-05DE-4D2A-A250-26C6A82735D4}"/>
              </a:ext>
            </a:extLst>
          </p:cNvPr>
          <p:cNvGrpSpPr>
            <a:grpSpLocks/>
          </p:cNvGrpSpPr>
          <p:nvPr/>
        </p:nvGrpSpPr>
        <p:grpSpPr bwMode="auto">
          <a:xfrm>
            <a:off x="9145588" y="7005638"/>
            <a:ext cx="396875" cy="133350"/>
            <a:chOff x="1480" y="2883"/>
            <a:chExt cx="250" cy="84"/>
          </a:xfrm>
        </p:grpSpPr>
        <p:sp>
          <p:nvSpPr>
            <p:cNvPr id="18629" name="WordArt 197">
              <a:extLst>
                <a:ext uri="{FF2B5EF4-FFF2-40B4-BE49-F238E27FC236}">
                  <a16:creationId xmlns:a16="http://schemas.microsoft.com/office/drawing/2014/main" id="{E83A0A4D-DC00-4321-9D3C-B897F77C2B2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0" y="288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古殿町</a:t>
              </a:r>
            </a:p>
          </p:txBody>
        </p:sp>
        <p:sp>
          <p:nvSpPr>
            <p:cNvPr id="18630" name="WordArt 198">
              <a:extLst>
                <a:ext uri="{FF2B5EF4-FFF2-40B4-BE49-F238E27FC236}">
                  <a16:creationId xmlns:a16="http://schemas.microsoft.com/office/drawing/2014/main" id="{23621CF1-24FA-4EE0-8686-785B2F9D9FF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1" y="288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古殿町</a:t>
              </a:r>
            </a:p>
          </p:txBody>
        </p:sp>
      </p:grpSp>
      <p:grpSp>
        <p:nvGrpSpPr>
          <p:cNvPr id="18631" name="Group 199">
            <a:extLst>
              <a:ext uri="{FF2B5EF4-FFF2-40B4-BE49-F238E27FC236}">
                <a16:creationId xmlns:a16="http://schemas.microsoft.com/office/drawing/2014/main" id="{3AB788E5-7AB2-4282-93BA-CA970286F2B3}"/>
              </a:ext>
            </a:extLst>
          </p:cNvPr>
          <p:cNvGrpSpPr>
            <a:grpSpLocks/>
          </p:cNvGrpSpPr>
          <p:nvPr/>
        </p:nvGrpSpPr>
        <p:grpSpPr bwMode="auto">
          <a:xfrm>
            <a:off x="4510088" y="4575175"/>
            <a:ext cx="530225" cy="133350"/>
            <a:chOff x="1941" y="3110"/>
            <a:chExt cx="334" cy="84"/>
          </a:xfrm>
        </p:grpSpPr>
        <p:sp>
          <p:nvSpPr>
            <p:cNvPr id="18632" name="WordArt 200">
              <a:extLst>
                <a:ext uri="{FF2B5EF4-FFF2-40B4-BE49-F238E27FC236}">
                  <a16:creationId xmlns:a16="http://schemas.microsoft.com/office/drawing/2014/main" id="{3EAFCA15-1355-4ED8-B64D-3E84A8AD020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941" y="3110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会津美里町</a:t>
              </a:r>
            </a:p>
          </p:txBody>
        </p:sp>
        <p:sp>
          <p:nvSpPr>
            <p:cNvPr id="18633" name="WordArt 201">
              <a:extLst>
                <a:ext uri="{FF2B5EF4-FFF2-40B4-BE49-F238E27FC236}">
                  <a16:creationId xmlns:a16="http://schemas.microsoft.com/office/drawing/2014/main" id="{703ADF4A-1D69-4684-9202-111D769E950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942" y="3111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会津美里町</a:t>
              </a:r>
            </a:p>
          </p:txBody>
        </p:sp>
      </p:grpSp>
      <p:grpSp>
        <p:nvGrpSpPr>
          <p:cNvPr id="18634" name="Group 202">
            <a:extLst>
              <a:ext uri="{FF2B5EF4-FFF2-40B4-BE49-F238E27FC236}">
                <a16:creationId xmlns:a16="http://schemas.microsoft.com/office/drawing/2014/main" id="{08985025-0FD6-4A4B-8146-72D81E972FA9}"/>
              </a:ext>
            </a:extLst>
          </p:cNvPr>
          <p:cNvGrpSpPr>
            <a:grpSpLocks/>
          </p:cNvGrpSpPr>
          <p:nvPr/>
        </p:nvGrpSpPr>
        <p:grpSpPr bwMode="auto">
          <a:xfrm>
            <a:off x="8605838" y="4305300"/>
            <a:ext cx="396875" cy="133350"/>
            <a:chOff x="694" y="3110"/>
            <a:chExt cx="250" cy="84"/>
          </a:xfrm>
        </p:grpSpPr>
        <p:sp>
          <p:nvSpPr>
            <p:cNvPr id="18635" name="WordArt 203">
              <a:extLst>
                <a:ext uri="{FF2B5EF4-FFF2-40B4-BE49-F238E27FC236}">
                  <a16:creationId xmlns:a16="http://schemas.microsoft.com/office/drawing/2014/main" id="{6E79E8BD-E9F8-48AB-B44D-93E3B692252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94" y="311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三春町</a:t>
              </a:r>
            </a:p>
          </p:txBody>
        </p:sp>
        <p:sp>
          <p:nvSpPr>
            <p:cNvPr id="18636" name="WordArt 204">
              <a:extLst>
                <a:ext uri="{FF2B5EF4-FFF2-40B4-BE49-F238E27FC236}">
                  <a16:creationId xmlns:a16="http://schemas.microsoft.com/office/drawing/2014/main" id="{1C3EB31C-01A0-4DA6-B0F0-B9FB76A88B6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95" y="311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三春町</a:t>
              </a:r>
            </a:p>
          </p:txBody>
        </p:sp>
      </p:grpSp>
      <p:grpSp>
        <p:nvGrpSpPr>
          <p:cNvPr id="18637" name="Group 205">
            <a:extLst>
              <a:ext uri="{FF2B5EF4-FFF2-40B4-BE49-F238E27FC236}">
                <a16:creationId xmlns:a16="http://schemas.microsoft.com/office/drawing/2014/main" id="{CDC695ED-3258-4FCC-8480-FBCFDAE9D0F9}"/>
              </a:ext>
            </a:extLst>
          </p:cNvPr>
          <p:cNvGrpSpPr>
            <a:grpSpLocks/>
          </p:cNvGrpSpPr>
          <p:nvPr/>
        </p:nvGrpSpPr>
        <p:grpSpPr bwMode="auto">
          <a:xfrm>
            <a:off x="10325100" y="3765550"/>
            <a:ext cx="396875" cy="133350"/>
            <a:chOff x="1125" y="3110"/>
            <a:chExt cx="250" cy="84"/>
          </a:xfrm>
        </p:grpSpPr>
        <p:sp>
          <p:nvSpPr>
            <p:cNvPr id="18638" name="WordArt 206">
              <a:extLst>
                <a:ext uri="{FF2B5EF4-FFF2-40B4-BE49-F238E27FC236}">
                  <a16:creationId xmlns:a16="http://schemas.microsoft.com/office/drawing/2014/main" id="{E0637031-FB1B-46B6-A0DC-23B36378BCD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25" y="311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葛尾村</a:t>
              </a:r>
            </a:p>
          </p:txBody>
        </p:sp>
        <p:sp>
          <p:nvSpPr>
            <p:cNvPr id="18639" name="WordArt 207">
              <a:extLst>
                <a:ext uri="{FF2B5EF4-FFF2-40B4-BE49-F238E27FC236}">
                  <a16:creationId xmlns:a16="http://schemas.microsoft.com/office/drawing/2014/main" id="{0AE2AB19-87A0-4C0B-BF5E-FF648011FC7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26" y="311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葛尾村</a:t>
              </a:r>
            </a:p>
          </p:txBody>
        </p:sp>
      </p:grpSp>
      <p:grpSp>
        <p:nvGrpSpPr>
          <p:cNvPr id="18640" name="Group 208">
            <a:extLst>
              <a:ext uri="{FF2B5EF4-FFF2-40B4-BE49-F238E27FC236}">
                <a16:creationId xmlns:a16="http://schemas.microsoft.com/office/drawing/2014/main" id="{680C855D-C414-4332-A55F-8AF939645AA5}"/>
              </a:ext>
            </a:extLst>
          </p:cNvPr>
          <p:cNvGrpSpPr>
            <a:grpSpLocks/>
          </p:cNvGrpSpPr>
          <p:nvPr/>
        </p:nvGrpSpPr>
        <p:grpSpPr bwMode="auto">
          <a:xfrm>
            <a:off x="9415463" y="5521325"/>
            <a:ext cx="396875" cy="133350"/>
            <a:chOff x="1488" y="3110"/>
            <a:chExt cx="250" cy="84"/>
          </a:xfrm>
        </p:grpSpPr>
        <p:sp>
          <p:nvSpPr>
            <p:cNvPr id="18641" name="WordArt 209">
              <a:extLst>
                <a:ext uri="{FF2B5EF4-FFF2-40B4-BE49-F238E27FC236}">
                  <a16:creationId xmlns:a16="http://schemas.microsoft.com/office/drawing/2014/main" id="{DF5965F2-DB5E-4CB5-8BAC-1D250980EFB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8" y="311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小野町</a:t>
              </a:r>
            </a:p>
          </p:txBody>
        </p:sp>
        <p:sp>
          <p:nvSpPr>
            <p:cNvPr id="18642" name="WordArt 210">
              <a:extLst>
                <a:ext uri="{FF2B5EF4-FFF2-40B4-BE49-F238E27FC236}">
                  <a16:creationId xmlns:a16="http://schemas.microsoft.com/office/drawing/2014/main" id="{1982D6E4-C2D5-45D5-9C67-E4DC90E652C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9" y="311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小野町</a:t>
              </a:r>
            </a:p>
          </p:txBody>
        </p:sp>
      </p:grpSp>
      <p:grpSp>
        <p:nvGrpSpPr>
          <p:cNvPr id="18643" name="Group 211">
            <a:extLst>
              <a:ext uri="{FF2B5EF4-FFF2-40B4-BE49-F238E27FC236}">
                <a16:creationId xmlns:a16="http://schemas.microsoft.com/office/drawing/2014/main" id="{6F023DDD-A30D-4C7D-A487-6FD177D97C5E}"/>
              </a:ext>
            </a:extLst>
          </p:cNvPr>
          <p:cNvGrpSpPr>
            <a:grpSpLocks/>
          </p:cNvGrpSpPr>
          <p:nvPr/>
        </p:nvGrpSpPr>
        <p:grpSpPr bwMode="auto">
          <a:xfrm>
            <a:off x="4205288" y="3225800"/>
            <a:ext cx="530225" cy="133350"/>
            <a:chOff x="2054" y="3337"/>
            <a:chExt cx="334" cy="84"/>
          </a:xfrm>
        </p:grpSpPr>
        <p:sp>
          <p:nvSpPr>
            <p:cNvPr id="18644" name="WordArt 212">
              <a:extLst>
                <a:ext uri="{FF2B5EF4-FFF2-40B4-BE49-F238E27FC236}">
                  <a16:creationId xmlns:a16="http://schemas.microsoft.com/office/drawing/2014/main" id="{2809702E-3732-4106-A345-BB6FA6D26EB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054" y="3337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会津坂下町</a:t>
              </a:r>
            </a:p>
          </p:txBody>
        </p:sp>
        <p:sp>
          <p:nvSpPr>
            <p:cNvPr id="18645" name="WordArt 213">
              <a:extLst>
                <a:ext uri="{FF2B5EF4-FFF2-40B4-BE49-F238E27FC236}">
                  <a16:creationId xmlns:a16="http://schemas.microsoft.com/office/drawing/2014/main" id="{BDE45F5C-CC6E-4D1E-806D-01C070B01B8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055" y="3338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会津坂下町</a:t>
              </a:r>
            </a:p>
          </p:txBody>
        </p:sp>
      </p:grpSp>
      <p:grpSp>
        <p:nvGrpSpPr>
          <p:cNvPr id="18646" name="Group 214">
            <a:extLst>
              <a:ext uri="{FF2B5EF4-FFF2-40B4-BE49-F238E27FC236}">
                <a16:creationId xmlns:a16="http://schemas.microsoft.com/office/drawing/2014/main" id="{919AB7AF-B1DB-4168-A959-593BFE3ADBE0}"/>
              </a:ext>
            </a:extLst>
          </p:cNvPr>
          <p:cNvGrpSpPr>
            <a:grpSpLocks/>
          </p:cNvGrpSpPr>
          <p:nvPr/>
        </p:nvGrpSpPr>
        <p:grpSpPr bwMode="auto">
          <a:xfrm>
            <a:off x="11215688" y="3900488"/>
            <a:ext cx="396875" cy="133350"/>
            <a:chOff x="686" y="3307"/>
            <a:chExt cx="250" cy="84"/>
          </a:xfrm>
        </p:grpSpPr>
        <p:sp>
          <p:nvSpPr>
            <p:cNvPr id="18647" name="WordArt 215">
              <a:extLst>
                <a:ext uri="{FF2B5EF4-FFF2-40B4-BE49-F238E27FC236}">
                  <a16:creationId xmlns:a16="http://schemas.microsoft.com/office/drawing/2014/main" id="{C0F927BE-BA77-403C-9C5A-463EDDD485C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86" y="330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浪江町</a:t>
              </a:r>
            </a:p>
          </p:txBody>
        </p:sp>
        <p:sp>
          <p:nvSpPr>
            <p:cNvPr id="18648" name="WordArt 216">
              <a:extLst>
                <a:ext uri="{FF2B5EF4-FFF2-40B4-BE49-F238E27FC236}">
                  <a16:creationId xmlns:a16="http://schemas.microsoft.com/office/drawing/2014/main" id="{BC87A763-EFE6-4348-93E9-184020C1499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87" y="330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浪江町</a:t>
              </a:r>
            </a:p>
          </p:txBody>
        </p:sp>
      </p:grpSp>
      <p:grpSp>
        <p:nvGrpSpPr>
          <p:cNvPr id="18649" name="Group 217">
            <a:extLst>
              <a:ext uri="{FF2B5EF4-FFF2-40B4-BE49-F238E27FC236}">
                <a16:creationId xmlns:a16="http://schemas.microsoft.com/office/drawing/2014/main" id="{8A22EB14-0ADC-41CF-BF04-D97FD67F4874}"/>
              </a:ext>
            </a:extLst>
          </p:cNvPr>
          <p:cNvGrpSpPr>
            <a:grpSpLocks/>
          </p:cNvGrpSpPr>
          <p:nvPr/>
        </p:nvGrpSpPr>
        <p:grpSpPr bwMode="auto">
          <a:xfrm>
            <a:off x="11126788" y="930275"/>
            <a:ext cx="396875" cy="133350"/>
            <a:chOff x="1117" y="3307"/>
            <a:chExt cx="250" cy="84"/>
          </a:xfrm>
        </p:grpSpPr>
        <p:sp>
          <p:nvSpPr>
            <p:cNvPr id="18650" name="WordArt 218">
              <a:extLst>
                <a:ext uri="{FF2B5EF4-FFF2-40B4-BE49-F238E27FC236}">
                  <a16:creationId xmlns:a16="http://schemas.microsoft.com/office/drawing/2014/main" id="{A591A995-C30B-469A-98D9-0B26FA4337D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17" y="330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新地町</a:t>
              </a:r>
            </a:p>
          </p:txBody>
        </p:sp>
        <p:sp>
          <p:nvSpPr>
            <p:cNvPr id="18651" name="WordArt 219">
              <a:extLst>
                <a:ext uri="{FF2B5EF4-FFF2-40B4-BE49-F238E27FC236}">
                  <a16:creationId xmlns:a16="http://schemas.microsoft.com/office/drawing/2014/main" id="{9FD7A5B1-B24C-4A01-967B-591FAD02A9A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18" y="330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新地町</a:t>
              </a:r>
            </a:p>
          </p:txBody>
        </p:sp>
      </p:grpSp>
      <p:grpSp>
        <p:nvGrpSpPr>
          <p:cNvPr id="18652" name="Group 220">
            <a:extLst>
              <a:ext uri="{FF2B5EF4-FFF2-40B4-BE49-F238E27FC236}">
                <a16:creationId xmlns:a16="http://schemas.microsoft.com/office/drawing/2014/main" id="{B6CA6BD3-C7D4-4D42-BACC-BC24E6DC9A69}"/>
              </a:ext>
            </a:extLst>
          </p:cNvPr>
          <p:cNvGrpSpPr>
            <a:grpSpLocks/>
          </p:cNvGrpSpPr>
          <p:nvPr/>
        </p:nvGrpSpPr>
        <p:grpSpPr bwMode="auto">
          <a:xfrm>
            <a:off x="11441113" y="6015038"/>
            <a:ext cx="396875" cy="133350"/>
            <a:chOff x="1480" y="3307"/>
            <a:chExt cx="250" cy="84"/>
          </a:xfrm>
        </p:grpSpPr>
        <p:sp>
          <p:nvSpPr>
            <p:cNvPr id="18653" name="WordArt 221">
              <a:extLst>
                <a:ext uri="{FF2B5EF4-FFF2-40B4-BE49-F238E27FC236}">
                  <a16:creationId xmlns:a16="http://schemas.microsoft.com/office/drawing/2014/main" id="{262DE28F-F4CC-4F4D-926A-CF4DF9D40CC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0" y="330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広野町</a:t>
              </a:r>
            </a:p>
          </p:txBody>
        </p:sp>
        <p:sp>
          <p:nvSpPr>
            <p:cNvPr id="18654" name="WordArt 222">
              <a:extLst>
                <a:ext uri="{FF2B5EF4-FFF2-40B4-BE49-F238E27FC236}">
                  <a16:creationId xmlns:a16="http://schemas.microsoft.com/office/drawing/2014/main" id="{25153B2D-1D24-48C1-AEB2-C7C062FD8FA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1" y="330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広野町</a:t>
              </a:r>
            </a:p>
          </p:txBody>
        </p:sp>
      </p:grpSp>
      <p:grpSp>
        <p:nvGrpSpPr>
          <p:cNvPr id="18655" name="Group 223">
            <a:extLst>
              <a:ext uri="{FF2B5EF4-FFF2-40B4-BE49-F238E27FC236}">
                <a16:creationId xmlns:a16="http://schemas.microsoft.com/office/drawing/2014/main" id="{76A386F9-515F-4B73-9C01-FBE8AF4E8DA7}"/>
              </a:ext>
            </a:extLst>
          </p:cNvPr>
          <p:cNvGrpSpPr>
            <a:grpSpLocks/>
          </p:cNvGrpSpPr>
          <p:nvPr/>
        </p:nvGrpSpPr>
        <p:grpSpPr bwMode="auto">
          <a:xfrm>
            <a:off x="10190163" y="2462213"/>
            <a:ext cx="396875" cy="133350"/>
            <a:chOff x="686" y="3564"/>
            <a:chExt cx="250" cy="84"/>
          </a:xfrm>
        </p:grpSpPr>
        <p:sp>
          <p:nvSpPr>
            <p:cNvPr id="18656" name="WordArt 224">
              <a:extLst>
                <a:ext uri="{FF2B5EF4-FFF2-40B4-BE49-F238E27FC236}">
                  <a16:creationId xmlns:a16="http://schemas.microsoft.com/office/drawing/2014/main" id="{1392098E-DCE9-4694-99C3-89B9A53FC31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86" y="3564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飯舘村</a:t>
              </a:r>
            </a:p>
          </p:txBody>
        </p:sp>
        <p:sp>
          <p:nvSpPr>
            <p:cNvPr id="18657" name="WordArt 225">
              <a:extLst>
                <a:ext uri="{FF2B5EF4-FFF2-40B4-BE49-F238E27FC236}">
                  <a16:creationId xmlns:a16="http://schemas.microsoft.com/office/drawing/2014/main" id="{47ADE3C7-C4ED-4528-9E11-E6ED89D781B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87" y="3565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飯舘村</a:t>
              </a:r>
            </a:p>
          </p:txBody>
        </p:sp>
      </p:grpSp>
      <p:grpSp>
        <p:nvGrpSpPr>
          <p:cNvPr id="18658" name="Group 226">
            <a:extLst>
              <a:ext uri="{FF2B5EF4-FFF2-40B4-BE49-F238E27FC236}">
                <a16:creationId xmlns:a16="http://schemas.microsoft.com/office/drawing/2014/main" id="{AC7135CC-877B-43E9-9680-A08D83146702}"/>
              </a:ext>
            </a:extLst>
          </p:cNvPr>
          <p:cNvGrpSpPr>
            <a:grpSpLocks/>
          </p:cNvGrpSpPr>
          <p:nvPr/>
        </p:nvGrpSpPr>
        <p:grpSpPr bwMode="auto">
          <a:xfrm>
            <a:off x="11666538" y="4979988"/>
            <a:ext cx="396875" cy="133350"/>
            <a:chOff x="1117" y="3564"/>
            <a:chExt cx="250" cy="84"/>
          </a:xfrm>
        </p:grpSpPr>
        <p:sp>
          <p:nvSpPr>
            <p:cNvPr id="18659" name="WordArt 227">
              <a:extLst>
                <a:ext uri="{FF2B5EF4-FFF2-40B4-BE49-F238E27FC236}">
                  <a16:creationId xmlns:a16="http://schemas.microsoft.com/office/drawing/2014/main" id="{A8A9EA25-B578-478F-B9E9-58910F84987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17" y="3564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富岡町</a:t>
              </a:r>
            </a:p>
          </p:txBody>
        </p:sp>
        <p:sp>
          <p:nvSpPr>
            <p:cNvPr id="18660" name="WordArt 228">
              <a:extLst>
                <a:ext uri="{FF2B5EF4-FFF2-40B4-BE49-F238E27FC236}">
                  <a16:creationId xmlns:a16="http://schemas.microsoft.com/office/drawing/2014/main" id="{790D0A90-6448-4C28-989B-3683DC2F457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18" y="3565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富岡町</a:t>
              </a:r>
            </a:p>
          </p:txBody>
        </p:sp>
      </p:grpSp>
      <p:grpSp>
        <p:nvGrpSpPr>
          <p:cNvPr id="18661" name="Group 229">
            <a:extLst>
              <a:ext uri="{FF2B5EF4-FFF2-40B4-BE49-F238E27FC236}">
                <a16:creationId xmlns:a16="http://schemas.microsoft.com/office/drawing/2014/main" id="{0B8D8505-D84C-4EB4-9564-FFF5538409D4}"/>
              </a:ext>
            </a:extLst>
          </p:cNvPr>
          <p:cNvGrpSpPr>
            <a:grpSpLocks/>
          </p:cNvGrpSpPr>
          <p:nvPr/>
        </p:nvGrpSpPr>
        <p:grpSpPr bwMode="auto">
          <a:xfrm>
            <a:off x="11531600" y="5521325"/>
            <a:ext cx="396875" cy="133350"/>
            <a:chOff x="1480" y="3564"/>
            <a:chExt cx="250" cy="84"/>
          </a:xfrm>
        </p:grpSpPr>
        <p:sp>
          <p:nvSpPr>
            <p:cNvPr id="18662" name="WordArt 230">
              <a:extLst>
                <a:ext uri="{FF2B5EF4-FFF2-40B4-BE49-F238E27FC236}">
                  <a16:creationId xmlns:a16="http://schemas.microsoft.com/office/drawing/2014/main" id="{1DCB4370-F330-4FBC-89FB-F29B620D5BC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0" y="3564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楢葉町</a:t>
              </a:r>
            </a:p>
          </p:txBody>
        </p:sp>
        <p:sp>
          <p:nvSpPr>
            <p:cNvPr id="18663" name="WordArt 231">
              <a:extLst>
                <a:ext uri="{FF2B5EF4-FFF2-40B4-BE49-F238E27FC236}">
                  <a16:creationId xmlns:a16="http://schemas.microsoft.com/office/drawing/2014/main" id="{A2FB445E-4A94-4D2A-817F-F112571E25B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1" y="3565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楢葉町</a:t>
              </a:r>
            </a:p>
          </p:txBody>
        </p:sp>
      </p:grpSp>
      <p:grpSp>
        <p:nvGrpSpPr>
          <p:cNvPr id="18664" name="Group 232">
            <a:extLst>
              <a:ext uri="{FF2B5EF4-FFF2-40B4-BE49-F238E27FC236}">
                <a16:creationId xmlns:a16="http://schemas.microsoft.com/office/drawing/2014/main" id="{7902EF15-7C54-415E-8751-6748FE31DA3E}"/>
              </a:ext>
            </a:extLst>
          </p:cNvPr>
          <p:cNvGrpSpPr>
            <a:grpSpLocks/>
          </p:cNvGrpSpPr>
          <p:nvPr/>
        </p:nvGrpSpPr>
        <p:grpSpPr bwMode="auto">
          <a:xfrm>
            <a:off x="10587038" y="5160963"/>
            <a:ext cx="396875" cy="133350"/>
            <a:chOff x="573" y="3760"/>
            <a:chExt cx="250" cy="84"/>
          </a:xfrm>
        </p:grpSpPr>
        <p:sp>
          <p:nvSpPr>
            <p:cNvPr id="18665" name="WordArt 233">
              <a:extLst>
                <a:ext uri="{FF2B5EF4-FFF2-40B4-BE49-F238E27FC236}">
                  <a16:creationId xmlns:a16="http://schemas.microsoft.com/office/drawing/2014/main" id="{ECF2E269-0994-406B-91C8-0E75A2E0F48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73" y="376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川内村</a:t>
              </a:r>
            </a:p>
          </p:txBody>
        </p:sp>
        <p:sp>
          <p:nvSpPr>
            <p:cNvPr id="18666" name="WordArt 234">
              <a:extLst>
                <a:ext uri="{FF2B5EF4-FFF2-40B4-BE49-F238E27FC236}">
                  <a16:creationId xmlns:a16="http://schemas.microsoft.com/office/drawing/2014/main" id="{D3D6B112-4478-4D57-BB6B-EFCB715B63D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74" y="376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川内村</a:t>
              </a:r>
            </a:p>
          </p:txBody>
        </p:sp>
      </p:grpSp>
      <p:grpSp>
        <p:nvGrpSpPr>
          <p:cNvPr id="18667" name="Group 235">
            <a:extLst>
              <a:ext uri="{FF2B5EF4-FFF2-40B4-BE49-F238E27FC236}">
                <a16:creationId xmlns:a16="http://schemas.microsoft.com/office/drawing/2014/main" id="{BE5C8022-9677-41CC-96EA-6ADFC1A2C532}"/>
              </a:ext>
            </a:extLst>
          </p:cNvPr>
          <p:cNvGrpSpPr>
            <a:grpSpLocks/>
          </p:cNvGrpSpPr>
          <p:nvPr/>
        </p:nvGrpSpPr>
        <p:grpSpPr bwMode="auto">
          <a:xfrm>
            <a:off x="11487150" y="4621213"/>
            <a:ext cx="396875" cy="133350"/>
            <a:chOff x="1004" y="3760"/>
            <a:chExt cx="250" cy="84"/>
          </a:xfrm>
        </p:grpSpPr>
        <p:sp>
          <p:nvSpPr>
            <p:cNvPr id="18668" name="WordArt 236">
              <a:extLst>
                <a:ext uri="{FF2B5EF4-FFF2-40B4-BE49-F238E27FC236}">
                  <a16:creationId xmlns:a16="http://schemas.microsoft.com/office/drawing/2014/main" id="{41467173-2150-4790-8211-403E348080D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04" y="376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大熊町</a:t>
              </a:r>
            </a:p>
          </p:txBody>
        </p:sp>
        <p:sp>
          <p:nvSpPr>
            <p:cNvPr id="18669" name="WordArt 237">
              <a:extLst>
                <a:ext uri="{FF2B5EF4-FFF2-40B4-BE49-F238E27FC236}">
                  <a16:creationId xmlns:a16="http://schemas.microsoft.com/office/drawing/2014/main" id="{EB4DCCD8-F7EA-4509-ACBE-4BB8B0E133A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05" y="376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大熊町</a:t>
              </a:r>
            </a:p>
          </p:txBody>
        </p:sp>
      </p:grpSp>
      <p:grpSp>
        <p:nvGrpSpPr>
          <p:cNvPr id="18670" name="Group 238">
            <a:extLst>
              <a:ext uri="{FF2B5EF4-FFF2-40B4-BE49-F238E27FC236}">
                <a16:creationId xmlns:a16="http://schemas.microsoft.com/office/drawing/2014/main" id="{3181E164-F593-4A1A-9DD9-3022C4DFFD09}"/>
              </a:ext>
            </a:extLst>
          </p:cNvPr>
          <p:cNvGrpSpPr>
            <a:grpSpLocks/>
          </p:cNvGrpSpPr>
          <p:nvPr/>
        </p:nvGrpSpPr>
        <p:grpSpPr bwMode="auto">
          <a:xfrm>
            <a:off x="11710988" y="4260850"/>
            <a:ext cx="396875" cy="133350"/>
            <a:chOff x="1367" y="3760"/>
            <a:chExt cx="250" cy="84"/>
          </a:xfrm>
        </p:grpSpPr>
        <p:sp>
          <p:nvSpPr>
            <p:cNvPr id="18671" name="WordArt 239">
              <a:extLst>
                <a:ext uri="{FF2B5EF4-FFF2-40B4-BE49-F238E27FC236}">
                  <a16:creationId xmlns:a16="http://schemas.microsoft.com/office/drawing/2014/main" id="{D4D4FB49-0EFC-4DE7-9E48-EC4A4AFDE53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67" y="376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双葉町</a:t>
              </a:r>
            </a:p>
          </p:txBody>
        </p:sp>
        <p:sp>
          <p:nvSpPr>
            <p:cNvPr id="18672" name="WordArt 240">
              <a:extLst>
                <a:ext uri="{FF2B5EF4-FFF2-40B4-BE49-F238E27FC236}">
                  <a16:creationId xmlns:a16="http://schemas.microsoft.com/office/drawing/2014/main" id="{4B095804-308B-4B41-B4FB-DD2EB555546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68" y="376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双葉町</a:t>
              </a:r>
            </a:p>
          </p:txBody>
        </p: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460" name="Group 4">
            <a:extLst>
              <a:ext uri="{FF2B5EF4-FFF2-40B4-BE49-F238E27FC236}">
                <a16:creationId xmlns:a16="http://schemas.microsoft.com/office/drawing/2014/main" id="{B6DCF18D-C65C-410E-B749-D299BBA7D0C1}"/>
              </a:ext>
            </a:extLst>
          </p:cNvPr>
          <p:cNvGrpSpPr>
            <a:grpSpLocks/>
          </p:cNvGrpSpPr>
          <p:nvPr/>
        </p:nvGrpSpPr>
        <p:grpSpPr bwMode="auto">
          <a:xfrm>
            <a:off x="460375" y="120650"/>
            <a:ext cx="11701463" cy="9359900"/>
            <a:chOff x="290" y="76"/>
            <a:chExt cx="7371" cy="5896"/>
          </a:xfrm>
        </p:grpSpPr>
        <p:sp>
          <p:nvSpPr>
            <p:cNvPr id="19461" name="Freeform 5">
              <a:extLst>
                <a:ext uri="{FF2B5EF4-FFF2-40B4-BE49-F238E27FC236}">
                  <a16:creationId xmlns:a16="http://schemas.microsoft.com/office/drawing/2014/main" id="{68C9BF70-295B-4256-8E15-3088B8B112CC}"/>
                </a:ext>
              </a:extLst>
            </p:cNvPr>
            <p:cNvSpPr>
              <a:spLocks/>
            </p:cNvSpPr>
            <p:nvPr/>
          </p:nvSpPr>
          <p:spPr bwMode="auto">
            <a:xfrm>
              <a:off x="1197" y="3478"/>
              <a:ext cx="1928" cy="1587"/>
            </a:xfrm>
            <a:custGeom>
              <a:avLst/>
              <a:gdLst>
                <a:gd name="T0" fmla="*/ 794 w 1928"/>
                <a:gd name="T1" fmla="*/ 0 h 1587"/>
                <a:gd name="T2" fmla="*/ 340 w 1928"/>
                <a:gd name="T3" fmla="*/ 0 h 1587"/>
                <a:gd name="T4" fmla="*/ 340 w 1928"/>
                <a:gd name="T5" fmla="*/ 113 h 1587"/>
                <a:gd name="T6" fmla="*/ 454 w 1928"/>
                <a:gd name="T7" fmla="*/ 113 h 1587"/>
                <a:gd name="T8" fmla="*/ 454 w 1928"/>
                <a:gd name="T9" fmla="*/ 453 h 1587"/>
                <a:gd name="T10" fmla="*/ 340 w 1928"/>
                <a:gd name="T11" fmla="*/ 453 h 1587"/>
                <a:gd name="T12" fmla="*/ 340 w 1928"/>
                <a:gd name="T13" fmla="*/ 680 h 1587"/>
                <a:gd name="T14" fmla="*/ 227 w 1928"/>
                <a:gd name="T15" fmla="*/ 680 h 1587"/>
                <a:gd name="T16" fmla="*/ 227 w 1928"/>
                <a:gd name="T17" fmla="*/ 793 h 1587"/>
                <a:gd name="T18" fmla="*/ 0 w 1928"/>
                <a:gd name="T19" fmla="*/ 793 h 1587"/>
                <a:gd name="T20" fmla="*/ 0 w 1928"/>
                <a:gd name="T21" fmla="*/ 1134 h 1587"/>
                <a:gd name="T22" fmla="*/ 113 w 1928"/>
                <a:gd name="T23" fmla="*/ 1134 h 1587"/>
                <a:gd name="T24" fmla="*/ 113 w 1928"/>
                <a:gd name="T25" fmla="*/ 1360 h 1587"/>
                <a:gd name="T26" fmla="*/ 227 w 1928"/>
                <a:gd name="T27" fmla="*/ 1360 h 1587"/>
                <a:gd name="T28" fmla="*/ 227 w 1928"/>
                <a:gd name="T29" fmla="*/ 1587 h 1587"/>
                <a:gd name="T30" fmla="*/ 680 w 1928"/>
                <a:gd name="T31" fmla="*/ 1587 h 1587"/>
                <a:gd name="T32" fmla="*/ 680 w 1928"/>
                <a:gd name="T33" fmla="*/ 1474 h 1587"/>
                <a:gd name="T34" fmla="*/ 794 w 1928"/>
                <a:gd name="T35" fmla="*/ 1474 h 1587"/>
                <a:gd name="T36" fmla="*/ 794 w 1928"/>
                <a:gd name="T37" fmla="*/ 1360 h 1587"/>
                <a:gd name="T38" fmla="*/ 907 w 1928"/>
                <a:gd name="T39" fmla="*/ 1360 h 1587"/>
                <a:gd name="T40" fmla="*/ 907 w 1928"/>
                <a:gd name="T41" fmla="*/ 1247 h 1587"/>
                <a:gd name="T42" fmla="*/ 1134 w 1928"/>
                <a:gd name="T43" fmla="*/ 1247 h 1587"/>
                <a:gd name="T44" fmla="*/ 1134 w 1928"/>
                <a:gd name="T45" fmla="*/ 1134 h 1587"/>
                <a:gd name="T46" fmla="*/ 1474 w 1928"/>
                <a:gd name="T47" fmla="*/ 1134 h 1587"/>
                <a:gd name="T48" fmla="*/ 1474 w 1928"/>
                <a:gd name="T49" fmla="*/ 1020 h 1587"/>
                <a:gd name="T50" fmla="*/ 1701 w 1928"/>
                <a:gd name="T51" fmla="*/ 1020 h 1587"/>
                <a:gd name="T52" fmla="*/ 1701 w 1928"/>
                <a:gd name="T53" fmla="*/ 907 h 1587"/>
                <a:gd name="T54" fmla="*/ 1814 w 1928"/>
                <a:gd name="T55" fmla="*/ 907 h 1587"/>
                <a:gd name="T56" fmla="*/ 1814 w 1928"/>
                <a:gd name="T57" fmla="*/ 793 h 1587"/>
                <a:gd name="T58" fmla="*/ 1928 w 1928"/>
                <a:gd name="T59" fmla="*/ 793 h 1587"/>
                <a:gd name="T60" fmla="*/ 1928 w 1928"/>
                <a:gd name="T61" fmla="*/ 680 h 1587"/>
                <a:gd name="T62" fmla="*/ 1814 w 1928"/>
                <a:gd name="T63" fmla="*/ 680 h 1587"/>
                <a:gd name="T64" fmla="*/ 1814 w 1928"/>
                <a:gd name="T65" fmla="*/ 340 h 1587"/>
                <a:gd name="T66" fmla="*/ 1474 w 1928"/>
                <a:gd name="T67" fmla="*/ 340 h 1587"/>
                <a:gd name="T68" fmla="*/ 1474 w 1928"/>
                <a:gd name="T69" fmla="*/ 226 h 1587"/>
                <a:gd name="T70" fmla="*/ 1134 w 1928"/>
                <a:gd name="T71" fmla="*/ 226 h 1587"/>
                <a:gd name="T72" fmla="*/ 1134 w 1928"/>
                <a:gd name="T73" fmla="*/ 340 h 1587"/>
                <a:gd name="T74" fmla="*/ 907 w 1928"/>
                <a:gd name="T75" fmla="*/ 340 h 1587"/>
                <a:gd name="T76" fmla="*/ 907 w 1928"/>
                <a:gd name="T77" fmla="*/ 453 h 1587"/>
                <a:gd name="T78" fmla="*/ 794 w 1928"/>
                <a:gd name="T79" fmla="*/ 453 h 1587"/>
                <a:gd name="T80" fmla="*/ 794 w 1928"/>
                <a:gd name="T81" fmla="*/ 0 h 15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928" h="1587">
                  <a:moveTo>
                    <a:pt x="794" y="0"/>
                  </a:moveTo>
                  <a:lnTo>
                    <a:pt x="340" y="0"/>
                  </a:lnTo>
                  <a:lnTo>
                    <a:pt x="340" y="113"/>
                  </a:lnTo>
                  <a:lnTo>
                    <a:pt x="454" y="113"/>
                  </a:lnTo>
                  <a:lnTo>
                    <a:pt x="454" y="453"/>
                  </a:lnTo>
                  <a:lnTo>
                    <a:pt x="340" y="453"/>
                  </a:lnTo>
                  <a:lnTo>
                    <a:pt x="340" y="680"/>
                  </a:lnTo>
                  <a:lnTo>
                    <a:pt x="227" y="680"/>
                  </a:lnTo>
                  <a:lnTo>
                    <a:pt x="227" y="793"/>
                  </a:lnTo>
                  <a:lnTo>
                    <a:pt x="0" y="793"/>
                  </a:lnTo>
                  <a:lnTo>
                    <a:pt x="0" y="1134"/>
                  </a:lnTo>
                  <a:lnTo>
                    <a:pt x="113" y="1134"/>
                  </a:lnTo>
                  <a:lnTo>
                    <a:pt x="113" y="1360"/>
                  </a:lnTo>
                  <a:lnTo>
                    <a:pt x="227" y="1360"/>
                  </a:lnTo>
                  <a:lnTo>
                    <a:pt x="227" y="1587"/>
                  </a:lnTo>
                  <a:lnTo>
                    <a:pt x="680" y="1587"/>
                  </a:lnTo>
                  <a:lnTo>
                    <a:pt x="680" y="1474"/>
                  </a:lnTo>
                  <a:lnTo>
                    <a:pt x="794" y="1474"/>
                  </a:lnTo>
                  <a:lnTo>
                    <a:pt x="794" y="1360"/>
                  </a:lnTo>
                  <a:lnTo>
                    <a:pt x="907" y="1360"/>
                  </a:lnTo>
                  <a:lnTo>
                    <a:pt x="907" y="1247"/>
                  </a:lnTo>
                  <a:lnTo>
                    <a:pt x="1134" y="1247"/>
                  </a:lnTo>
                  <a:lnTo>
                    <a:pt x="1134" y="1134"/>
                  </a:lnTo>
                  <a:lnTo>
                    <a:pt x="1474" y="1134"/>
                  </a:lnTo>
                  <a:lnTo>
                    <a:pt x="1474" y="1020"/>
                  </a:lnTo>
                  <a:lnTo>
                    <a:pt x="1701" y="1020"/>
                  </a:lnTo>
                  <a:lnTo>
                    <a:pt x="1701" y="907"/>
                  </a:lnTo>
                  <a:lnTo>
                    <a:pt x="1814" y="907"/>
                  </a:lnTo>
                  <a:lnTo>
                    <a:pt x="1814" y="793"/>
                  </a:lnTo>
                  <a:lnTo>
                    <a:pt x="1928" y="793"/>
                  </a:lnTo>
                  <a:lnTo>
                    <a:pt x="1928" y="680"/>
                  </a:lnTo>
                  <a:lnTo>
                    <a:pt x="1814" y="680"/>
                  </a:lnTo>
                  <a:lnTo>
                    <a:pt x="1814" y="340"/>
                  </a:lnTo>
                  <a:lnTo>
                    <a:pt x="1474" y="340"/>
                  </a:lnTo>
                  <a:lnTo>
                    <a:pt x="1474" y="226"/>
                  </a:lnTo>
                  <a:lnTo>
                    <a:pt x="1134" y="226"/>
                  </a:lnTo>
                  <a:lnTo>
                    <a:pt x="1134" y="340"/>
                  </a:lnTo>
                  <a:lnTo>
                    <a:pt x="907" y="340"/>
                  </a:lnTo>
                  <a:lnTo>
                    <a:pt x="907" y="453"/>
                  </a:lnTo>
                  <a:lnTo>
                    <a:pt x="794" y="453"/>
                  </a:lnTo>
                  <a:lnTo>
                    <a:pt x="794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62" name="Freeform 6">
              <a:extLst>
                <a:ext uri="{FF2B5EF4-FFF2-40B4-BE49-F238E27FC236}">
                  <a16:creationId xmlns:a16="http://schemas.microsoft.com/office/drawing/2014/main" id="{7BCC6599-C754-48E0-83C2-EACA1F6599A2}"/>
                </a:ext>
              </a:extLst>
            </p:cNvPr>
            <p:cNvSpPr>
              <a:spLocks/>
            </p:cNvSpPr>
            <p:nvPr/>
          </p:nvSpPr>
          <p:spPr bwMode="auto">
            <a:xfrm>
              <a:off x="5846" y="3364"/>
              <a:ext cx="1701" cy="2268"/>
            </a:xfrm>
            <a:custGeom>
              <a:avLst/>
              <a:gdLst>
                <a:gd name="T0" fmla="*/ 0 w 1701"/>
                <a:gd name="T1" fmla="*/ 1588 h 2268"/>
                <a:gd name="T2" fmla="*/ 0 w 1701"/>
                <a:gd name="T3" fmla="*/ 1815 h 2268"/>
                <a:gd name="T4" fmla="*/ 114 w 1701"/>
                <a:gd name="T5" fmla="*/ 1815 h 2268"/>
                <a:gd name="T6" fmla="*/ 114 w 1701"/>
                <a:gd name="T7" fmla="*/ 2041 h 2268"/>
                <a:gd name="T8" fmla="*/ 454 w 1701"/>
                <a:gd name="T9" fmla="*/ 2041 h 2268"/>
                <a:gd name="T10" fmla="*/ 454 w 1701"/>
                <a:gd name="T11" fmla="*/ 2155 h 2268"/>
                <a:gd name="T12" fmla="*/ 681 w 1701"/>
                <a:gd name="T13" fmla="*/ 2155 h 2268"/>
                <a:gd name="T14" fmla="*/ 681 w 1701"/>
                <a:gd name="T15" fmla="*/ 2268 h 2268"/>
                <a:gd name="T16" fmla="*/ 908 w 1701"/>
                <a:gd name="T17" fmla="*/ 2268 h 2268"/>
                <a:gd name="T18" fmla="*/ 908 w 1701"/>
                <a:gd name="T19" fmla="*/ 2041 h 2268"/>
                <a:gd name="T20" fmla="*/ 1134 w 1701"/>
                <a:gd name="T21" fmla="*/ 2041 h 2268"/>
                <a:gd name="T22" fmla="*/ 1134 w 1701"/>
                <a:gd name="T23" fmla="*/ 1928 h 2268"/>
                <a:gd name="T24" fmla="*/ 1361 w 1701"/>
                <a:gd name="T25" fmla="*/ 1928 h 2268"/>
                <a:gd name="T26" fmla="*/ 1361 w 1701"/>
                <a:gd name="T27" fmla="*/ 1815 h 2268"/>
                <a:gd name="T28" fmla="*/ 1475 w 1701"/>
                <a:gd name="T29" fmla="*/ 1815 h 2268"/>
                <a:gd name="T30" fmla="*/ 1475 w 1701"/>
                <a:gd name="T31" fmla="*/ 1701 h 2268"/>
                <a:gd name="T32" fmla="*/ 1588 w 1701"/>
                <a:gd name="T33" fmla="*/ 1701 h 2268"/>
                <a:gd name="T34" fmla="*/ 1588 w 1701"/>
                <a:gd name="T35" fmla="*/ 1134 h 2268"/>
                <a:gd name="T36" fmla="*/ 1701 w 1701"/>
                <a:gd name="T37" fmla="*/ 1134 h 2268"/>
                <a:gd name="T38" fmla="*/ 1701 w 1701"/>
                <a:gd name="T39" fmla="*/ 681 h 2268"/>
                <a:gd name="T40" fmla="*/ 1475 w 1701"/>
                <a:gd name="T41" fmla="*/ 681 h 2268"/>
                <a:gd name="T42" fmla="*/ 1475 w 1701"/>
                <a:gd name="T43" fmla="*/ 567 h 2268"/>
                <a:gd name="T44" fmla="*/ 1361 w 1701"/>
                <a:gd name="T45" fmla="*/ 567 h 2268"/>
                <a:gd name="T46" fmla="*/ 1361 w 1701"/>
                <a:gd name="T47" fmla="*/ 454 h 2268"/>
                <a:gd name="T48" fmla="*/ 1248 w 1701"/>
                <a:gd name="T49" fmla="*/ 454 h 2268"/>
                <a:gd name="T50" fmla="*/ 1248 w 1701"/>
                <a:gd name="T51" fmla="*/ 340 h 2268"/>
                <a:gd name="T52" fmla="*/ 908 w 1701"/>
                <a:gd name="T53" fmla="*/ 340 h 2268"/>
                <a:gd name="T54" fmla="*/ 908 w 1701"/>
                <a:gd name="T55" fmla="*/ 227 h 2268"/>
                <a:gd name="T56" fmla="*/ 908 w 1701"/>
                <a:gd name="T57" fmla="*/ 114 h 2268"/>
                <a:gd name="T58" fmla="*/ 681 w 1701"/>
                <a:gd name="T59" fmla="*/ 114 h 2268"/>
                <a:gd name="T60" fmla="*/ 681 w 1701"/>
                <a:gd name="T61" fmla="*/ 0 h 2268"/>
                <a:gd name="T62" fmla="*/ 454 w 1701"/>
                <a:gd name="T63" fmla="*/ 0 h 2268"/>
                <a:gd name="T64" fmla="*/ 454 w 1701"/>
                <a:gd name="T65" fmla="*/ 454 h 2268"/>
                <a:gd name="T66" fmla="*/ 227 w 1701"/>
                <a:gd name="T67" fmla="*/ 454 h 2268"/>
                <a:gd name="T68" fmla="*/ 227 w 1701"/>
                <a:gd name="T69" fmla="*/ 567 h 2268"/>
                <a:gd name="T70" fmla="*/ 114 w 1701"/>
                <a:gd name="T71" fmla="*/ 567 h 2268"/>
                <a:gd name="T72" fmla="*/ 114 w 1701"/>
                <a:gd name="T73" fmla="*/ 794 h 2268"/>
                <a:gd name="T74" fmla="*/ 341 w 1701"/>
                <a:gd name="T75" fmla="*/ 794 h 2268"/>
                <a:gd name="T76" fmla="*/ 341 w 1701"/>
                <a:gd name="T77" fmla="*/ 1248 h 2268"/>
                <a:gd name="T78" fmla="*/ 227 w 1701"/>
                <a:gd name="T79" fmla="*/ 1248 h 2268"/>
                <a:gd name="T80" fmla="*/ 227 w 1701"/>
                <a:gd name="T81" fmla="*/ 1474 h 2268"/>
                <a:gd name="T82" fmla="*/ 114 w 1701"/>
                <a:gd name="T83" fmla="*/ 1474 h 2268"/>
                <a:gd name="T84" fmla="*/ 114 w 1701"/>
                <a:gd name="T85" fmla="*/ 1588 h 2268"/>
                <a:gd name="T86" fmla="*/ 0 w 1701"/>
                <a:gd name="T87" fmla="*/ 1588 h 22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701" h="2268">
                  <a:moveTo>
                    <a:pt x="0" y="1588"/>
                  </a:moveTo>
                  <a:lnTo>
                    <a:pt x="0" y="1815"/>
                  </a:lnTo>
                  <a:lnTo>
                    <a:pt x="114" y="1815"/>
                  </a:lnTo>
                  <a:lnTo>
                    <a:pt x="114" y="2041"/>
                  </a:lnTo>
                  <a:lnTo>
                    <a:pt x="454" y="2041"/>
                  </a:lnTo>
                  <a:lnTo>
                    <a:pt x="454" y="2155"/>
                  </a:lnTo>
                  <a:lnTo>
                    <a:pt x="681" y="2155"/>
                  </a:lnTo>
                  <a:lnTo>
                    <a:pt x="681" y="2268"/>
                  </a:lnTo>
                  <a:lnTo>
                    <a:pt x="908" y="2268"/>
                  </a:lnTo>
                  <a:lnTo>
                    <a:pt x="908" y="2041"/>
                  </a:lnTo>
                  <a:lnTo>
                    <a:pt x="1134" y="2041"/>
                  </a:lnTo>
                  <a:lnTo>
                    <a:pt x="1134" y="1928"/>
                  </a:lnTo>
                  <a:lnTo>
                    <a:pt x="1361" y="1928"/>
                  </a:lnTo>
                  <a:lnTo>
                    <a:pt x="1361" y="1815"/>
                  </a:lnTo>
                  <a:lnTo>
                    <a:pt x="1475" y="1815"/>
                  </a:lnTo>
                  <a:lnTo>
                    <a:pt x="1475" y="1701"/>
                  </a:lnTo>
                  <a:lnTo>
                    <a:pt x="1588" y="1701"/>
                  </a:lnTo>
                  <a:lnTo>
                    <a:pt x="1588" y="1134"/>
                  </a:lnTo>
                  <a:lnTo>
                    <a:pt x="1701" y="1134"/>
                  </a:lnTo>
                  <a:lnTo>
                    <a:pt x="1701" y="681"/>
                  </a:lnTo>
                  <a:lnTo>
                    <a:pt x="1475" y="681"/>
                  </a:lnTo>
                  <a:lnTo>
                    <a:pt x="1475" y="567"/>
                  </a:lnTo>
                  <a:lnTo>
                    <a:pt x="1361" y="567"/>
                  </a:lnTo>
                  <a:lnTo>
                    <a:pt x="1361" y="454"/>
                  </a:lnTo>
                  <a:lnTo>
                    <a:pt x="1248" y="454"/>
                  </a:lnTo>
                  <a:lnTo>
                    <a:pt x="1248" y="340"/>
                  </a:lnTo>
                  <a:lnTo>
                    <a:pt x="908" y="340"/>
                  </a:lnTo>
                  <a:lnTo>
                    <a:pt x="908" y="227"/>
                  </a:lnTo>
                  <a:lnTo>
                    <a:pt x="908" y="114"/>
                  </a:lnTo>
                  <a:lnTo>
                    <a:pt x="681" y="114"/>
                  </a:lnTo>
                  <a:lnTo>
                    <a:pt x="681" y="0"/>
                  </a:lnTo>
                  <a:lnTo>
                    <a:pt x="454" y="0"/>
                  </a:lnTo>
                  <a:lnTo>
                    <a:pt x="454" y="454"/>
                  </a:lnTo>
                  <a:lnTo>
                    <a:pt x="227" y="454"/>
                  </a:lnTo>
                  <a:lnTo>
                    <a:pt x="227" y="567"/>
                  </a:lnTo>
                  <a:lnTo>
                    <a:pt x="114" y="567"/>
                  </a:lnTo>
                  <a:lnTo>
                    <a:pt x="114" y="794"/>
                  </a:lnTo>
                  <a:lnTo>
                    <a:pt x="341" y="794"/>
                  </a:lnTo>
                  <a:lnTo>
                    <a:pt x="341" y="1248"/>
                  </a:lnTo>
                  <a:lnTo>
                    <a:pt x="227" y="1248"/>
                  </a:lnTo>
                  <a:lnTo>
                    <a:pt x="227" y="1474"/>
                  </a:lnTo>
                  <a:lnTo>
                    <a:pt x="114" y="1474"/>
                  </a:lnTo>
                  <a:lnTo>
                    <a:pt x="114" y="1588"/>
                  </a:lnTo>
                  <a:lnTo>
                    <a:pt x="0" y="1588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63" name="Freeform 7">
              <a:extLst>
                <a:ext uri="{FF2B5EF4-FFF2-40B4-BE49-F238E27FC236}">
                  <a16:creationId xmlns:a16="http://schemas.microsoft.com/office/drawing/2014/main" id="{D7F3645F-2488-4A7C-A6A0-628BE0F7E8EB}"/>
                </a:ext>
              </a:extLst>
            </p:cNvPr>
            <p:cNvSpPr>
              <a:spLocks/>
            </p:cNvSpPr>
            <p:nvPr/>
          </p:nvSpPr>
          <p:spPr bwMode="auto">
            <a:xfrm>
              <a:off x="3805" y="1890"/>
              <a:ext cx="2041" cy="1701"/>
            </a:xfrm>
            <a:custGeom>
              <a:avLst/>
              <a:gdLst>
                <a:gd name="T0" fmla="*/ 454 w 2041"/>
                <a:gd name="T1" fmla="*/ 1361 h 1701"/>
                <a:gd name="T2" fmla="*/ 454 w 2041"/>
                <a:gd name="T3" fmla="*/ 1247 h 1701"/>
                <a:gd name="T4" fmla="*/ 681 w 2041"/>
                <a:gd name="T5" fmla="*/ 1247 h 1701"/>
                <a:gd name="T6" fmla="*/ 681 w 2041"/>
                <a:gd name="T7" fmla="*/ 1361 h 1701"/>
                <a:gd name="T8" fmla="*/ 1361 w 2041"/>
                <a:gd name="T9" fmla="*/ 1361 h 1701"/>
                <a:gd name="T10" fmla="*/ 1361 w 2041"/>
                <a:gd name="T11" fmla="*/ 1474 h 1701"/>
                <a:gd name="T12" fmla="*/ 1588 w 2041"/>
                <a:gd name="T13" fmla="*/ 1474 h 1701"/>
                <a:gd name="T14" fmla="*/ 1588 w 2041"/>
                <a:gd name="T15" fmla="*/ 1588 h 1701"/>
                <a:gd name="T16" fmla="*/ 1815 w 2041"/>
                <a:gd name="T17" fmla="*/ 1588 h 1701"/>
                <a:gd name="T18" fmla="*/ 1815 w 2041"/>
                <a:gd name="T19" fmla="*/ 1701 h 1701"/>
                <a:gd name="T20" fmla="*/ 2041 w 2041"/>
                <a:gd name="T21" fmla="*/ 1701 h 1701"/>
                <a:gd name="T22" fmla="*/ 2041 w 2041"/>
                <a:gd name="T23" fmla="*/ 1474 h 1701"/>
                <a:gd name="T24" fmla="*/ 1928 w 2041"/>
                <a:gd name="T25" fmla="*/ 1474 h 1701"/>
                <a:gd name="T26" fmla="*/ 1928 w 2041"/>
                <a:gd name="T27" fmla="*/ 1134 h 1701"/>
                <a:gd name="T28" fmla="*/ 1474 w 2041"/>
                <a:gd name="T29" fmla="*/ 1134 h 1701"/>
                <a:gd name="T30" fmla="*/ 1474 w 2041"/>
                <a:gd name="T31" fmla="*/ 907 h 1701"/>
                <a:gd name="T32" fmla="*/ 1701 w 2041"/>
                <a:gd name="T33" fmla="*/ 907 h 1701"/>
                <a:gd name="T34" fmla="*/ 1701 w 2041"/>
                <a:gd name="T35" fmla="*/ 680 h 1701"/>
                <a:gd name="T36" fmla="*/ 1021 w 2041"/>
                <a:gd name="T37" fmla="*/ 680 h 1701"/>
                <a:gd name="T38" fmla="*/ 1021 w 2041"/>
                <a:gd name="T39" fmla="*/ 340 h 1701"/>
                <a:gd name="T40" fmla="*/ 907 w 2041"/>
                <a:gd name="T41" fmla="*/ 340 h 1701"/>
                <a:gd name="T42" fmla="*/ 907 w 2041"/>
                <a:gd name="T43" fmla="*/ 0 h 1701"/>
                <a:gd name="T44" fmla="*/ 794 w 2041"/>
                <a:gd name="T45" fmla="*/ 0 h 1701"/>
                <a:gd name="T46" fmla="*/ 794 w 2041"/>
                <a:gd name="T47" fmla="*/ 227 h 1701"/>
                <a:gd name="T48" fmla="*/ 567 w 2041"/>
                <a:gd name="T49" fmla="*/ 227 h 1701"/>
                <a:gd name="T50" fmla="*/ 567 w 2041"/>
                <a:gd name="T51" fmla="*/ 340 h 1701"/>
                <a:gd name="T52" fmla="*/ 454 w 2041"/>
                <a:gd name="T53" fmla="*/ 340 h 1701"/>
                <a:gd name="T54" fmla="*/ 454 w 2041"/>
                <a:gd name="T55" fmla="*/ 567 h 1701"/>
                <a:gd name="T56" fmla="*/ 567 w 2041"/>
                <a:gd name="T57" fmla="*/ 567 h 1701"/>
                <a:gd name="T58" fmla="*/ 567 w 2041"/>
                <a:gd name="T59" fmla="*/ 794 h 1701"/>
                <a:gd name="T60" fmla="*/ 114 w 2041"/>
                <a:gd name="T61" fmla="*/ 794 h 1701"/>
                <a:gd name="T62" fmla="*/ 114 w 2041"/>
                <a:gd name="T63" fmla="*/ 907 h 1701"/>
                <a:gd name="T64" fmla="*/ 0 w 2041"/>
                <a:gd name="T65" fmla="*/ 907 h 1701"/>
                <a:gd name="T66" fmla="*/ 0 w 2041"/>
                <a:gd name="T67" fmla="*/ 1474 h 1701"/>
                <a:gd name="T68" fmla="*/ 227 w 2041"/>
                <a:gd name="T69" fmla="*/ 1474 h 1701"/>
                <a:gd name="T70" fmla="*/ 227 w 2041"/>
                <a:gd name="T71" fmla="*/ 1361 h 1701"/>
                <a:gd name="T72" fmla="*/ 454 w 2041"/>
                <a:gd name="T73" fmla="*/ 1361 h 17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041" h="1701">
                  <a:moveTo>
                    <a:pt x="454" y="1361"/>
                  </a:moveTo>
                  <a:lnTo>
                    <a:pt x="454" y="1247"/>
                  </a:lnTo>
                  <a:lnTo>
                    <a:pt x="681" y="1247"/>
                  </a:lnTo>
                  <a:lnTo>
                    <a:pt x="681" y="1361"/>
                  </a:lnTo>
                  <a:lnTo>
                    <a:pt x="1361" y="1361"/>
                  </a:lnTo>
                  <a:lnTo>
                    <a:pt x="1361" y="1474"/>
                  </a:lnTo>
                  <a:lnTo>
                    <a:pt x="1588" y="1474"/>
                  </a:lnTo>
                  <a:lnTo>
                    <a:pt x="1588" y="1588"/>
                  </a:lnTo>
                  <a:lnTo>
                    <a:pt x="1815" y="1588"/>
                  </a:lnTo>
                  <a:lnTo>
                    <a:pt x="1815" y="1701"/>
                  </a:lnTo>
                  <a:lnTo>
                    <a:pt x="2041" y="1701"/>
                  </a:lnTo>
                  <a:lnTo>
                    <a:pt x="2041" y="1474"/>
                  </a:lnTo>
                  <a:lnTo>
                    <a:pt x="1928" y="1474"/>
                  </a:lnTo>
                  <a:lnTo>
                    <a:pt x="1928" y="1134"/>
                  </a:lnTo>
                  <a:lnTo>
                    <a:pt x="1474" y="1134"/>
                  </a:lnTo>
                  <a:lnTo>
                    <a:pt x="1474" y="907"/>
                  </a:lnTo>
                  <a:lnTo>
                    <a:pt x="1701" y="907"/>
                  </a:lnTo>
                  <a:lnTo>
                    <a:pt x="1701" y="680"/>
                  </a:lnTo>
                  <a:lnTo>
                    <a:pt x="1021" y="680"/>
                  </a:lnTo>
                  <a:lnTo>
                    <a:pt x="1021" y="340"/>
                  </a:lnTo>
                  <a:lnTo>
                    <a:pt x="907" y="340"/>
                  </a:lnTo>
                  <a:lnTo>
                    <a:pt x="907" y="0"/>
                  </a:lnTo>
                  <a:lnTo>
                    <a:pt x="794" y="0"/>
                  </a:lnTo>
                  <a:lnTo>
                    <a:pt x="794" y="227"/>
                  </a:lnTo>
                  <a:lnTo>
                    <a:pt x="567" y="227"/>
                  </a:lnTo>
                  <a:lnTo>
                    <a:pt x="567" y="340"/>
                  </a:lnTo>
                  <a:lnTo>
                    <a:pt x="454" y="340"/>
                  </a:lnTo>
                  <a:lnTo>
                    <a:pt x="454" y="567"/>
                  </a:lnTo>
                  <a:lnTo>
                    <a:pt x="567" y="567"/>
                  </a:lnTo>
                  <a:lnTo>
                    <a:pt x="567" y="794"/>
                  </a:lnTo>
                  <a:lnTo>
                    <a:pt x="114" y="794"/>
                  </a:lnTo>
                  <a:lnTo>
                    <a:pt x="114" y="907"/>
                  </a:lnTo>
                  <a:lnTo>
                    <a:pt x="0" y="907"/>
                  </a:lnTo>
                  <a:lnTo>
                    <a:pt x="0" y="1474"/>
                  </a:lnTo>
                  <a:lnTo>
                    <a:pt x="227" y="1474"/>
                  </a:lnTo>
                  <a:lnTo>
                    <a:pt x="227" y="1361"/>
                  </a:lnTo>
                  <a:lnTo>
                    <a:pt x="454" y="1361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64" name="Freeform 8">
              <a:extLst>
                <a:ext uri="{FF2B5EF4-FFF2-40B4-BE49-F238E27FC236}">
                  <a16:creationId xmlns:a16="http://schemas.microsoft.com/office/drawing/2014/main" id="{535E91B8-6670-4C26-AE43-9A37D34F4772}"/>
                </a:ext>
              </a:extLst>
            </p:cNvPr>
            <p:cNvSpPr>
              <a:spLocks/>
            </p:cNvSpPr>
            <p:nvPr/>
          </p:nvSpPr>
          <p:spPr bwMode="auto">
            <a:xfrm>
              <a:off x="5506" y="302"/>
              <a:ext cx="454" cy="341"/>
            </a:xfrm>
            <a:custGeom>
              <a:avLst/>
              <a:gdLst>
                <a:gd name="T0" fmla="*/ 454 w 454"/>
                <a:gd name="T1" fmla="*/ 114 h 341"/>
                <a:gd name="T2" fmla="*/ 454 w 454"/>
                <a:gd name="T3" fmla="*/ 341 h 341"/>
                <a:gd name="T4" fmla="*/ 114 w 454"/>
                <a:gd name="T5" fmla="*/ 341 h 341"/>
                <a:gd name="T6" fmla="*/ 114 w 454"/>
                <a:gd name="T7" fmla="*/ 227 h 341"/>
                <a:gd name="T8" fmla="*/ 0 w 454"/>
                <a:gd name="T9" fmla="*/ 227 h 341"/>
                <a:gd name="T10" fmla="*/ 0 w 454"/>
                <a:gd name="T11" fmla="*/ 114 h 341"/>
                <a:gd name="T12" fmla="*/ 340 w 454"/>
                <a:gd name="T13" fmla="*/ 114 h 341"/>
                <a:gd name="T14" fmla="*/ 340 w 454"/>
                <a:gd name="T15" fmla="*/ 0 h 341"/>
                <a:gd name="T16" fmla="*/ 454 w 454"/>
                <a:gd name="T17" fmla="*/ 0 h 341"/>
                <a:gd name="T18" fmla="*/ 454 w 454"/>
                <a:gd name="T19" fmla="*/ 114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54" h="341">
                  <a:moveTo>
                    <a:pt x="454" y="114"/>
                  </a:moveTo>
                  <a:lnTo>
                    <a:pt x="454" y="341"/>
                  </a:lnTo>
                  <a:lnTo>
                    <a:pt x="114" y="341"/>
                  </a:lnTo>
                  <a:lnTo>
                    <a:pt x="114" y="227"/>
                  </a:lnTo>
                  <a:lnTo>
                    <a:pt x="0" y="227"/>
                  </a:lnTo>
                  <a:lnTo>
                    <a:pt x="0" y="114"/>
                  </a:lnTo>
                  <a:lnTo>
                    <a:pt x="340" y="114"/>
                  </a:lnTo>
                  <a:lnTo>
                    <a:pt x="340" y="0"/>
                  </a:lnTo>
                  <a:lnTo>
                    <a:pt x="454" y="0"/>
                  </a:lnTo>
                  <a:lnTo>
                    <a:pt x="454" y="114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65" name="Freeform 9">
              <a:extLst>
                <a:ext uri="{FF2B5EF4-FFF2-40B4-BE49-F238E27FC236}">
                  <a16:creationId xmlns:a16="http://schemas.microsoft.com/office/drawing/2014/main" id="{562780BC-6F9B-48F7-9E20-8AAE161E76C7}"/>
                </a:ext>
              </a:extLst>
            </p:cNvPr>
            <p:cNvSpPr>
              <a:spLocks/>
            </p:cNvSpPr>
            <p:nvPr/>
          </p:nvSpPr>
          <p:spPr bwMode="auto">
            <a:xfrm>
              <a:off x="5393" y="416"/>
              <a:ext cx="453" cy="453"/>
            </a:xfrm>
            <a:custGeom>
              <a:avLst/>
              <a:gdLst>
                <a:gd name="T0" fmla="*/ 113 w 453"/>
                <a:gd name="T1" fmla="*/ 0 h 453"/>
                <a:gd name="T2" fmla="*/ 0 w 453"/>
                <a:gd name="T3" fmla="*/ 0 h 453"/>
                <a:gd name="T4" fmla="*/ 0 w 453"/>
                <a:gd name="T5" fmla="*/ 227 h 453"/>
                <a:gd name="T6" fmla="*/ 113 w 453"/>
                <a:gd name="T7" fmla="*/ 227 h 453"/>
                <a:gd name="T8" fmla="*/ 113 w 453"/>
                <a:gd name="T9" fmla="*/ 453 h 453"/>
                <a:gd name="T10" fmla="*/ 340 w 453"/>
                <a:gd name="T11" fmla="*/ 453 h 453"/>
                <a:gd name="T12" fmla="*/ 340 w 453"/>
                <a:gd name="T13" fmla="*/ 340 h 453"/>
                <a:gd name="T14" fmla="*/ 453 w 453"/>
                <a:gd name="T15" fmla="*/ 340 h 453"/>
                <a:gd name="T16" fmla="*/ 453 w 453"/>
                <a:gd name="T17" fmla="*/ 227 h 453"/>
                <a:gd name="T18" fmla="*/ 227 w 453"/>
                <a:gd name="T19" fmla="*/ 227 h 453"/>
                <a:gd name="T20" fmla="*/ 227 w 453"/>
                <a:gd name="T21" fmla="*/ 113 h 453"/>
                <a:gd name="T22" fmla="*/ 113 w 453"/>
                <a:gd name="T23" fmla="*/ 113 h 453"/>
                <a:gd name="T24" fmla="*/ 113 w 453"/>
                <a:gd name="T25" fmla="*/ 0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53" h="453">
                  <a:moveTo>
                    <a:pt x="113" y="0"/>
                  </a:moveTo>
                  <a:lnTo>
                    <a:pt x="0" y="0"/>
                  </a:lnTo>
                  <a:lnTo>
                    <a:pt x="0" y="227"/>
                  </a:lnTo>
                  <a:lnTo>
                    <a:pt x="113" y="227"/>
                  </a:lnTo>
                  <a:lnTo>
                    <a:pt x="113" y="453"/>
                  </a:lnTo>
                  <a:lnTo>
                    <a:pt x="340" y="453"/>
                  </a:lnTo>
                  <a:lnTo>
                    <a:pt x="340" y="340"/>
                  </a:lnTo>
                  <a:lnTo>
                    <a:pt x="453" y="340"/>
                  </a:lnTo>
                  <a:lnTo>
                    <a:pt x="453" y="227"/>
                  </a:lnTo>
                  <a:lnTo>
                    <a:pt x="227" y="227"/>
                  </a:lnTo>
                  <a:lnTo>
                    <a:pt x="227" y="113"/>
                  </a:lnTo>
                  <a:lnTo>
                    <a:pt x="113" y="113"/>
                  </a:lnTo>
                  <a:lnTo>
                    <a:pt x="113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66" name="Freeform 10">
              <a:extLst>
                <a:ext uri="{FF2B5EF4-FFF2-40B4-BE49-F238E27FC236}">
                  <a16:creationId xmlns:a16="http://schemas.microsoft.com/office/drawing/2014/main" id="{4FBD35B9-3B1F-4206-97EF-F7F77E3038BB}"/>
                </a:ext>
              </a:extLst>
            </p:cNvPr>
            <p:cNvSpPr>
              <a:spLocks/>
            </p:cNvSpPr>
            <p:nvPr/>
          </p:nvSpPr>
          <p:spPr bwMode="auto">
            <a:xfrm>
              <a:off x="5506" y="416"/>
              <a:ext cx="1021" cy="1134"/>
            </a:xfrm>
            <a:custGeom>
              <a:avLst/>
              <a:gdLst>
                <a:gd name="T0" fmla="*/ 0 w 1021"/>
                <a:gd name="T1" fmla="*/ 453 h 1134"/>
                <a:gd name="T2" fmla="*/ 0 w 1021"/>
                <a:gd name="T3" fmla="*/ 567 h 1134"/>
                <a:gd name="T4" fmla="*/ 227 w 1021"/>
                <a:gd name="T5" fmla="*/ 567 h 1134"/>
                <a:gd name="T6" fmla="*/ 227 w 1021"/>
                <a:gd name="T7" fmla="*/ 680 h 1134"/>
                <a:gd name="T8" fmla="*/ 340 w 1021"/>
                <a:gd name="T9" fmla="*/ 680 h 1134"/>
                <a:gd name="T10" fmla="*/ 340 w 1021"/>
                <a:gd name="T11" fmla="*/ 794 h 1134"/>
                <a:gd name="T12" fmla="*/ 227 w 1021"/>
                <a:gd name="T13" fmla="*/ 794 h 1134"/>
                <a:gd name="T14" fmla="*/ 227 w 1021"/>
                <a:gd name="T15" fmla="*/ 1020 h 1134"/>
                <a:gd name="T16" fmla="*/ 340 w 1021"/>
                <a:gd name="T17" fmla="*/ 1020 h 1134"/>
                <a:gd name="T18" fmla="*/ 340 w 1021"/>
                <a:gd name="T19" fmla="*/ 1134 h 1134"/>
                <a:gd name="T20" fmla="*/ 454 w 1021"/>
                <a:gd name="T21" fmla="*/ 1134 h 1134"/>
                <a:gd name="T22" fmla="*/ 454 w 1021"/>
                <a:gd name="T23" fmla="*/ 1020 h 1134"/>
                <a:gd name="T24" fmla="*/ 794 w 1021"/>
                <a:gd name="T25" fmla="*/ 1020 h 1134"/>
                <a:gd name="T26" fmla="*/ 794 w 1021"/>
                <a:gd name="T27" fmla="*/ 794 h 1134"/>
                <a:gd name="T28" fmla="*/ 1021 w 1021"/>
                <a:gd name="T29" fmla="*/ 794 h 1134"/>
                <a:gd name="T30" fmla="*/ 1021 w 1021"/>
                <a:gd name="T31" fmla="*/ 680 h 1134"/>
                <a:gd name="T32" fmla="*/ 794 w 1021"/>
                <a:gd name="T33" fmla="*/ 680 h 1134"/>
                <a:gd name="T34" fmla="*/ 794 w 1021"/>
                <a:gd name="T35" fmla="*/ 113 h 1134"/>
                <a:gd name="T36" fmla="*/ 567 w 1021"/>
                <a:gd name="T37" fmla="*/ 113 h 1134"/>
                <a:gd name="T38" fmla="*/ 567 w 1021"/>
                <a:gd name="T39" fmla="*/ 0 h 1134"/>
                <a:gd name="T40" fmla="*/ 454 w 1021"/>
                <a:gd name="T41" fmla="*/ 0 h 1134"/>
                <a:gd name="T42" fmla="*/ 454 w 1021"/>
                <a:gd name="T43" fmla="*/ 227 h 1134"/>
                <a:gd name="T44" fmla="*/ 340 w 1021"/>
                <a:gd name="T45" fmla="*/ 227 h 1134"/>
                <a:gd name="T46" fmla="*/ 340 w 1021"/>
                <a:gd name="T47" fmla="*/ 340 h 1134"/>
                <a:gd name="T48" fmla="*/ 227 w 1021"/>
                <a:gd name="T49" fmla="*/ 340 h 1134"/>
                <a:gd name="T50" fmla="*/ 227 w 1021"/>
                <a:gd name="T51" fmla="*/ 453 h 1134"/>
                <a:gd name="T52" fmla="*/ 0 w 1021"/>
                <a:gd name="T53" fmla="*/ 453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021" h="1134">
                  <a:moveTo>
                    <a:pt x="0" y="453"/>
                  </a:moveTo>
                  <a:lnTo>
                    <a:pt x="0" y="567"/>
                  </a:lnTo>
                  <a:lnTo>
                    <a:pt x="227" y="567"/>
                  </a:lnTo>
                  <a:lnTo>
                    <a:pt x="227" y="680"/>
                  </a:lnTo>
                  <a:lnTo>
                    <a:pt x="340" y="680"/>
                  </a:lnTo>
                  <a:lnTo>
                    <a:pt x="340" y="794"/>
                  </a:lnTo>
                  <a:lnTo>
                    <a:pt x="227" y="794"/>
                  </a:lnTo>
                  <a:lnTo>
                    <a:pt x="227" y="1020"/>
                  </a:lnTo>
                  <a:lnTo>
                    <a:pt x="340" y="1020"/>
                  </a:lnTo>
                  <a:lnTo>
                    <a:pt x="340" y="1134"/>
                  </a:lnTo>
                  <a:lnTo>
                    <a:pt x="454" y="1134"/>
                  </a:lnTo>
                  <a:lnTo>
                    <a:pt x="454" y="1020"/>
                  </a:lnTo>
                  <a:lnTo>
                    <a:pt x="794" y="1020"/>
                  </a:lnTo>
                  <a:lnTo>
                    <a:pt x="794" y="794"/>
                  </a:lnTo>
                  <a:lnTo>
                    <a:pt x="1021" y="794"/>
                  </a:lnTo>
                  <a:lnTo>
                    <a:pt x="1021" y="680"/>
                  </a:lnTo>
                  <a:lnTo>
                    <a:pt x="794" y="680"/>
                  </a:lnTo>
                  <a:lnTo>
                    <a:pt x="794" y="113"/>
                  </a:lnTo>
                  <a:lnTo>
                    <a:pt x="567" y="113"/>
                  </a:lnTo>
                  <a:lnTo>
                    <a:pt x="567" y="0"/>
                  </a:lnTo>
                  <a:lnTo>
                    <a:pt x="454" y="0"/>
                  </a:lnTo>
                  <a:lnTo>
                    <a:pt x="454" y="227"/>
                  </a:lnTo>
                  <a:lnTo>
                    <a:pt x="340" y="227"/>
                  </a:lnTo>
                  <a:lnTo>
                    <a:pt x="340" y="340"/>
                  </a:lnTo>
                  <a:lnTo>
                    <a:pt x="227" y="340"/>
                  </a:lnTo>
                  <a:lnTo>
                    <a:pt x="227" y="453"/>
                  </a:lnTo>
                  <a:lnTo>
                    <a:pt x="0" y="453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67" name="Freeform 11">
              <a:extLst>
                <a:ext uri="{FF2B5EF4-FFF2-40B4-BE49-F238E27FC236}">
                  <a16:creationId xmlns:a16="http://schemas.microsoft.com/office/drawing/2014/main" id="{9A82FF06-6833-452D-BDA2-739984BD0CD6}"/>
                </a:ext>
              </a:extLst>
            </p:cNvPr>
            <p:cNvSpPr>
              <a:spLocks/>
            </p:cNvSpPr>
            <p:nvPr/>
          </p:nvSpPr>
          <p:spPr bwMode="auto">
            <a:xfrm>
              <a:off x="4486" y="76"/>
              <a:ext cx="1360" cy="1701"/>
            </a:xfrm>
            <a:custGeom>
              <a:avLst/>
              <a:gdLst>
                <a:gd name="T0" fmla="*/ 1020 w 1360"/>
                <a:gd name="T1" fmla="*/ 340 h 1701"/>
                <a:gd name="T2" fmla="*/ 1020 w 1360"/>
                <a:gd name="T3" fmla="*/ 113 h 1701"/>
                <a:gd name="T4" fmla="*/ 793 w 1360"/>
                <a:gd name="T5" fmla="*/ 113 h 1701"/>
                <a:gd name="T6" fmla="*/ 793 w 1360"/>
                <a:gd name="T7" fmla="*/ 0 h 1701"/>
                <a:gd name="T8" fmla="*/ 680 w 1360"/>
                <a:gd name="T9" fmla="*/ 0 h 1701"/>
                <a:gd name="T10" fmla="*/ 680 w 1360"/>
                <a:gd name="T11" fmla="*/ 113 h 1701"/>
                <a:gd name="T12" fmla="*/ 340 w 1360"/>
                <a:gd name="T13" fmla="*/ 113 h 1701"/>
                <a:gd name="T14" fmla="*/ 340 w 1360"/>
                <a:gd name="T15" fmla="*/ 0 h 1701"/>
                <a:gd name="T16" fmla="*/ 226 w 1360"/>
                <a:gd name="T17" fmla="*/ 0 h 1701"/>
                <a:gd name="T18" fmla="*/ 226 w 1360"/>
                <a:gd name="T19" fmla="*/ 567 h 1701"/>
                <a:gd name="T20" fmla="*/ 113 w 1360"/>
                <a:gd name="T21" fmla="*/ 567 h 1701"/>
                <a:gd name="T22" fmla="*/ 113 w 1360"/>
                <a:gd name="T23" fmla="*/ 793 h 1701"/>
                <a:gd name="T24" fmla="*/ 340 w 1360"/>
                <a:gd name="T25" fmla="*/ 793 h 1701"/>
                <a:gd name="T26" fmla="*/ 340 w 1360"/>
                <a:gd name="T27" fmla="*/ 907 h 1701"/>
                <a:gd name="T28" fmla="*/ 226 w 1360"/>
                <a:gd name="T29" fmla="*/ 907 h 1701"/>
                <a:gd name="T30" fmla="*/ 226 w 1360"/>
                <a:gd name="T31" fmla="*/ 1020 h 1701"/>
                <a:gd name="T32" fmla="*/ 113 w 1360"/>
                <a:gd name="T33" fmla="*/ 1020 h 1701"/>
                <a:gd name="T34" fmla="*/ 113 w 1360"/>
                <a:gd name="T35" fmla="*/ 1134 h 1701"/>
                <a:gd name="T36" fmla="*/ 0 w 1360"/>
                <a:gd name="T37" fmla="*/ 1134 h 1701"/>
                <a:gd name="T38" fmla="*/ 0 w 1360"/>
                <a:gd name="T39" fmla="*/ 1474 h 1701"/>
                <a:gd name="T40" fmla="*/ 113 w 1360"/>
                <a:gd name="T41" fmla="*/ 1474 h 1701"/>
                <a:gd name="T42" fmla="*/ 113 w 1360"/>
                <a:gd name="T43" fmla="*/ 1587 h 1701"/>
                <a:gd name="T44" fmla="*/ 226 w 1360"/>
                <a:gd name="T45" fmla="*/ 1587 h 1701"/>
                <a:gd name="T46" fmla="*/ 226 w 1360"/>
                <a:gd name="T47" fmla="*/ 1701 h 1701"/>
                <a:gd name="T48" fmla="*/ 453 w 1360"/>
                <a:gd name="T49" fmla="*/ 1701 h 1701"/>
                <a:gd name="T50" fmla="*/ 453 w 1360"/>
                <a:gd name="T51" fmla="*/ 1587 h 1701"/>
                <a:gd name="T52" fmla="*/ 680 w 1360"/>
                <a:gd name="T53" fmla="*/ 1587 h 1701"/>
                <a:gd name="T54" fmla="*/ 680 w 1360"/>
                <a:gd name="T55" fmla="*/ 1701 h 1701"/>
                <a:gd name="T56" fmla="*/ 1360 w 1360"/>
                <a:gd name="T57" fmla="*/ 1701 h 1701"/>
                <a:gd name="T58" fmla="*/ 1360 w 1360"/>
                <a:gd name="T59" fmla="*/ 1587 h 1701"/>
                <a:gd name="T60" fmla="*/ 1247 w 1360"/>
                <a:gd name="T61" fmla="*/ 1587 h 1701"/>
                <a:gd name="T62" fmla="*/ 1247 w 1360"/>
                <a:gd name="T63" fmla="*/ 1134 h 1701"/>
                <a:gd name="T64" fmla="*/ 1360 w 1360"/>
                <a:gd name="T65" fmla="*/ 1134 h 1701"/>
                <a:gd name="T66" fmla="*/ 1360 w 1360"/>
                <a:gd name="T67" fmla="*/ 1020 h 1701"/>
                <a:gd name="T68" fmla="*/ 1247 w 1360"/>
                <a:gd name="T69" fmla="*/ 1020 h 1701"/>
                <a:gd name="T70" fmla="*/ 1247 w 1360"/>
                <a:gd name="T71" fmla="*/ 907 h 1701"/>
                <a:gd name="T72" fmla="*/ 1020 w 1360"/>
                <a:gd name="T73" fmla="*/ 907 h 1701"/>
                <a:gd name="T74" fmla="*/ 1020 w 1360"/>
                <a:gd name="T75" fmla="*/ 567 h 1701"/>
                <a:gd name="T76" fmla="*/ 907 w 1360"/>
                <a:gd name="T77" fmla="*/ 567 h 1701"/>
                <a:gd name="T78" fmla="*/ 907 w 1360"/>
                <a:gd name="T79" fmla="*/ 340 h 1701"/>
                <a:gd name="T80" fmla="*/ 1020 w 1360"/>
                <a:gd name="T81" fmla="*/ 340 h 17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360" h="1701">
                  <a:moveTo>
                    <a:pt x="1020" y="340"/>
                  </a:moveTo>
                  <a:lnTo>
                    <a:pt x="1020" y="113"/>
                  </a:lnTo>
                  <a:lnTo>
                    <a:pt x="793" y="113"/>
                  </a:lnTo>
                  <a:lnTo>
                    <a:pt x="793" y="0"/>
                  </a:lnTo>
                  <a:lnTo>
                    <a:pt x="680" y="0"/>
                  </a:lnTo>
                  <a:lnTo>
                    <a:pt x="680" y="113"/>
                  </a:lnTo>
                  <a:lnTo>
                    <a:pt x="340" y="113"/>
                  </a:lnTo>
                  <a:lnTo>
                    <a:pt x="340" y="0"/>
                  </a:lnTo>
                  <a:lnTo>
                    <a:pt x="226" y="0"/>
                  </a:lnTo>
                  <a:lnTo>
                    <a:pt x="226" y="567"/>
                  </a:lnTo>
                  <a:lnTo>
                    <a:pt x="113" y="567"/>
                  </a:lnTo>
                  <a:lnTo>
                    <a:pt x="113" y="793"/>
                  </a:lnTo>
                  <a:lnTo>
                    <a:pt x="340" y="793"/>
                  </a:lnTo>
                  <a:lnTo>
                    <a:pt x="340" y="907"/>
                  </a:lnTo>
                  <a:lnTo>
                    <a:pt x="226" y="907"/>
                  </a:lnTo>
                  <a:lnTo>
                    <a:pt x="226" y="1020"/>
                  </a:lnTo>
                  <a:lnTo>
                    <a:pt x="113" y="1020"/>
                  </a:lnTo>
                  <a:lnTo>
                    <a:pt x="113" y="1134"/>
                  </a:lnTo>
                  <a:lnTo>
                    <a:pt x="0" y="1134"/>
                  </a:lnTo>
                  <a:lnTo>
                    <a:pt x="0" y="1474"/>
                  </a:lnTo>
                  <a:lnTo>
                    <a:pt x="113" y="1474"/>
                  </a:lnTo>
                  <a:lnTo>
                    <a:pt x="113" y="1587"/>
                  </a:lnTo>
                  <a:lnTo>
                    <a:pt x="226" y="1587"/>
                  </a:lnTo>
                  <a:lnTo>
                    <a:pt x="226" y="1701"/>
                  </a:lnTo>
                  <a:lnTo>
                    <a:pt x="453" y="1701"/>
                  </a:lnTo>
                  <a:lnTo>
                    <a:pt x="453" y="1587"/>
                  </a:lnTo>
                  <a:lnTo>
                    <a:pt x="680" y="1587"/>
                  </a:lnTo>
                  <a:lnTo>
                    <a:pt x="680" y="1701"/>
                  </a:lnTo>
                  <a:lnTo>
                    <a:pt x="1360" y="1701"/>
                  </a:lnTo>
                  <a:lnTo>
                    <a:pt x="1360" y="1587"/>
                  </a:lnTo>
                  <a:lnTo>
                    <a:pt x="1247" y="1587"/>
                  </a:lnTo>
                  <a:lnTo>
                    <a:pt x="1247" y="1134"/>
                  </a:lnTo>
                  <a:lnTo>
                    <a:pt x="1360" y="1134"/>
                  </a:lnTo>
                  <a:lnTo>
                    <a:pt x="1360" y="1020"/>
                  </a:lnTo>
                  <a:lnTo>
                    <a:pt x="1247" y="1020"/>
                  </a:lnTo>
                  <a:lnTo>
                    <a:pt x="1247" y="907"/>
                  </a:lnTo>
                  <a:lnTo>
                    <a:pt x="1020" y="907"/>
                  </a:lnTo>
                  <a:lnTo>
                    <a:pt x="1020" y="567"/>
                  </a:lnTo>
                  <a:lnTo>
                    <a:pt x="907" y="567"/>
                  </a:lnTo>
                  <a:lnTo>
                    <a:pt x="907" y="340"/>
                  </a:lnTo>
                  <a:lnTo>
                    <a:pt x="1020" y="34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68" name="Freeform 12">
              <a:extLst>
                <a:ext uri="{FF2B5EF4-FFF2-40B4-BE49-F238E27FC236}">
                  <a16:creationId xmlns:a16="http://schemas.microsoft.com/office/drawing/2014/main" id="{9E0DCF4A-1A17-4048-8FAF-B194AC41E8CD}"/>
                </a:ext>
              </a:extLst>
            </p:cNvPr>
            <p:cNvSpPr>
              <a:spLocks/>
            </p:cNvSpPr>
            <p:nvPr/>
          </p:nvSpPr>
          <p:spPr bwMode="auto">
            <a:xfrm>
              <a:off x="6980" y="416"/>
              <a:ext cx="341" cy="340"/>
            </a:xfrm>
            <a:custGeom>
              <a:avLst/>
              <a:gdLst>
                <a:gd name="T0" fmla="*/ 227 w 341"/>
                <a:gd name="T1" fmla="*/ 0 h 340"/>
                <a:gd name="T2" fmla="*/ 114 w 341"/>
                <a:gd name="T3" fmla="*/ 0 h 340"/>
                <a:gd name="T4" fmla="*/ 114 w 341"/>
                <a:gd name="T5" fmla="*/ 113 h 340"/>
                <a:gd name="T6" fmla="*/ 0 w 341"/>
                <a:gd name="T7" fmla="*/ 113 h 340"/>
                <a:gd name="T8" fmla="*/ 0 w 341"/>
                <a:gd name="T9" fmla="*/ 340 h 340"/>
                <a:gd name="T10" fmla="*/ 341 w 341"/>
                <a:gd name="T11" fmla="*/ 340 h 340"/>
                <a:gd name="T12" fmla="*/ 341 w 341"/>
                <a:gd name="T13" fmla="*/ 113 h 340"/>
                <a:gd name="T14" fmla="*/ 227 w 341"/>
                <a:gd name="T15" fmla="*/ 113 h 340"/>
                <a:gd name="T16" fmla="*/ 227 w 341"/>
                <a:gd name="T17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1" h="340">
                  <a:moveTo>
                    <a:pt x="227" y="0"/>
                  </a:moveTo>
                  <a:lnTo>
                    <a:pt x="114" y="0"/>
                  </a:lnTo>
                  <a:lnTo>
                    <a:pt x="114" y="113"/>
                  </a:lnTo>
                  <a:lnTo>
                    <a:pt x="0" y="113"/>
                  </a:lnTo>
                  <a:lnTo>
                    <a:pt x="0" y="340"/>
                  </a:lnTo>
                  <a:lnTo>
                    <a:pt x="341" y="340"/>
                  </a:lnTo>
                  <a:lnTo>
                    <a:pt x="341" y="113"/>
                  </a:lnTo>
                  <a:lnTo>
                    <a:pt x="227" y="113"/>
                  </a:lnTo>
                  <a:lnTo>
                    <a:pt x="227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69" name="Freeform 13">
              <a:extLst>
                <a:ext uri="{FF2B5EF4-FFF2-40B4-BE49-F238E27FC236}">
                  <a16:creationId xmlns:a16="http://schemas.microsoft.com/office/drawing/2014/main" id="{5ECA8244-1686-4C05-8632-46437BCEDB45}"/>
                </a:ext>
              </a:extLst>
            </p:cNvPr>
            <p:cNvSpPr>
              <a:spLocks/>
            </p:cNvSpPr>
            <p:nvPr/>
          </p:nvSpPr>
          <p:spPr bwMode="auto">
            <a:xfrm>
              <a:off x="6300" y="756"/>
              <a:ext cx="1361" cy="567"/>
            </a:xfrm>
            <a:custGeom>
              <a:avLst/>
              <a:gdLst>
                <a:gd name="T0" fmla="*/ 1134 w 1361"/>
                <a:gd name="T1" fmla="*/ 0 h 567"/>
                <a:gd name="T2" fmla="*/ 680 w 1361"/>
                <a:gd name="T3" fmla="*/ 0 h 567"/>
                <a:gd name="T4" fmla="*/ 680 w 1361"/>
                <a:gd name="T5" fmla="*/ 227 h 567"/>
                <a:gd name="T6" fmla="*/ 0 w 1361"/>
                <a:gd name="T7" fmla="*/ 227 h 567"/>
                <a:gd name="T8" fmla="*/ 0 w 1361"/>
                <a:gd name="T9" fmla="*/ 340 h 567"/>
                <a:gd name="T10" fmla="*/ 227 w 1361"/>
                <a:gd name="T11" fmla="*/ 340 h 567"/>
                <a:gd name="T12" fmla="*/ 227 w 1361"/>
                <a:gd name="T13" fmla="*/ 454 h 567"/>
                <a:gd name="T14" fmla="*/ 567 w 1361"/>
                <a:gd name="T15" fmla="*/ 454 h 567"/>
                <a:gd name="T16" fmla="*/ 567 w 1361"/>
                <a:gd name="T17" fmla="*/ 567 h 567"/>
                <a:gd name="T18" fmla="*/ 680 w 1361"/>
                <a:gd name="T19" fmla="*/ 567 h 567"/>
                <a:gd name="T20" fmla="*/ 680 w 1361"/>
                <a:gd name="T21" fmla="*/ 454 h 567"/>
                <a:gd name="T22" fmla="*/ 907 w 1361"/>
                <a:gd name="T23" fmla="*/ 454 h 567"/>
                <a:gd name="T24" fmla="*/ 907 w 1361"/>
                <a:gd name="T25" fmla="*/ 567 h 567"/>
                <a:gd name="T26" fmla="*/ 1361 w 1361"/>
                <a:gd name="T27" fmla="*/ 567 h 567"/>
                <a:gd name="T28" fmla="*/ 1361 w 1361"/>
                <a:gd name="T29" fmla="*/ 454 h 567"/>
                <a:gd name="T30" fmla="*/ 1247 w 1361"/>
                <a:gd name="T31" fmla="*/ 454 h 567"/>
                <a:gd name="T32" fmla="*/ 1247 w 1361"/>
                <a:gd name="T33" fmla="*/ 113 h 567"/>
                <a:gd name="T34" fmla="*/ 1134 w 1361"/>
                <a:gd name="T35" fmla="*/ 113 h 567"/>
                <a:gd name="T36" fmla="*/ 1134 w 1361"/>
                <a:gd name="T37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361" h="567">
                  <a:moveTo>
                    <a:pt x="1134" y="0"/>
                  </a:moveTo>
                  <a:lnTo>
                    <a:pt x="680" y="0"/>
                  </a:lnTo>
                  <a:lnTo>
                    <a:pt x="680" y="227"/>
                  </a:lnTo>
                  <a:lnTo>
                    <a:pt x="0" y="227"/>
                  </a:lnTo>
                  <a:lnTo>
                    <a:pt x="0" y="340"/>
                  </a:lnTo>
                  <a:lnTo>
                    <a:pt x="227" y="340"/>
                  </a:lnTo>
                  <a:lnTo>
                    <a:pt x="227" y="454"/>
                  </a:lnTo>
                  <a:lnTo>
                    <a:pt x="567" y="454"/>
                  </a:lnTo>
                  <a:lnTo>
                    <a:pt x="567" y="567"/>
                  </a:lnTo>
                  <a:lnTo>
                    <a:pt x="680" y="567"/>
                  </a:lnTo>
                  <a:lnTo>
                    <a:pt x="680" y="454"/>
                  </a:lnTo>
                  <a:lnTo>
                    <a:pt x="907" y="454"/>
                  </a:lnTo>
                  <a:lnTo>
                    <a:pt x="907" y="567"/>
                  </a:lnTo>
                  <a:lnTo>
                    <a:pt x="1361" y="567"/>
                  </a:lnTo>
                  <a:lnTo>
                    <a:pt x="1361" y="454"/>
                  </a:lnTo>
                  <a:lnTo>
                    <a:pt x="1247" y="454"/>
                  </a:lnTo>
                  <a:lnTo>
                    <a:pt x="1247" y="113"/>
                  </a:lnTo>
                  <a:lnTo>
                    <a:pt x="1134" y="113"/>
                  </a:lnTo>
                  <a:lnTo>
                    <a:pt x="1134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70" name="Freeform 14">
              <a:extLst>
                <a:ext uri="{FF2B5EF4-FFF2-40B4-BE49-F238E27FC236}">
                  <a16:creationId xmlns:a16="http://schemas.microsoft.com/office/drawing/2014/main" id="{F2A77116-F144-45FE-BCF5-33A003A89E24}"/>
                </a:ext>
              </a:extLst>
            </p:cNvPr>
            <p:cNvSpPr>
              <a:spLocks/>
            </p:cNvSpPr>
            <p:nvPr/>
          </p:nvSpPr>
          <p:spPr bwMode="auto">
            <a:xfrm>
              <a:off x="6867" y="1210"/>
              <a:ext cx="794" cy="1247"/>
            </a:xfrm>
            <a:custGeom>
              <a:avLst/>
              <a:gdLst>
                <a:gd name="T0" fmla="*/ 680 w 794"/>
                <a:gd name="T1" fmla="*/ 113 h 1247"/>
                <a:gd name="T2" fmla="*/ 680 w 794"/>
                <a:gd name="T3" fmla="*/ 340 h 1247"/>
                <a:gd name="T4" fmla="*/ 794 w 794"/>
                <a:gd name="T5" fmla="*/ 340 h 1247"/>
                <a:gd name="T6" fmla="*/ 794 w 794"/>
                <a:gd name="T7" fmla="*/ 1247 h 1247"/>
                <a:gd name="T8" fmla="*/ 567 w 794"/>
                <a:gd name="T9" fmla="*/ 1247 h 1247"/>
                <a:gd name="T10" fmla="*/ 567 w 794"/>
                <a:gd name="T11" fmla="*/ 1134 h 1247"/>
                <a:gd name="T12" fmla="*/ 227 w 794"/>
                <a:gd name="T13" fmla="*/ 1134 h 1247"/>
                <a:gd name="T14" fmla="*/ 227 w 794"/>
                <a:gd name="T15" fmla="*/ 1020 h 1247"/>
                <a:gd name="T16" fmla="*/ 113 w 794"/>
                <a:gd name="T17" fmla="*/ 1020 h 1247"/>
                <a:gd name="T18" fmla="*/ 113 w 794"/>
                <a:gd name="T19" fmla="*/ 907 h 1247"/>
                <a:gd name="T20" fmla="*/ 0 w 794"/>
                <a:gd name="T21" fmla="*/ 907 h 1247"/>
                <a:gd name="T22" fmla="*/ 0 w 794"/>
                <a:gd name="T23" fmla="*/ 113 h 1247"/>
                <a:gd name="T24" fmla="*/ 113 w 794"/>
                <a:gd name="T25" fmla="*/ 113 h 1247"/>
                <a:gd name="T26" fmla="*/ 113 w 794"/>
                <a:gd name="T27" fmla="*/ 0 h 1247"/>
                <a:gd name="T28" fmla="*/ 340 w 794"/>
                <a:gd name="T29" fmla="*/ 0 h 1247"/>
                <a:gd name="T30" fmla="*/ 340 w 794"/>
                <a:gd name="T31" fmla="*/ 113 h 1247"/>
                <a:gd name="T32" fmla="*/ 567 w 794"/>
                <a:gd name="T33" fmla="*/ 113 h 1247"/>
                <a:gd name="T34" fmla="*/ 680 w 794"/>
                <a:gd name="T35" fmla="*/ 113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794" h="1247">
                  <a:moveTo>
                    <a:pt x="680" y="113"/>
                  </a:moveTo>
                  <a:lnTo>
                    <a:pt x="680" y="340"/>
                  </a:lnTo>
                  <a:lnTo>
                    <a:pt x="794" y="340"/>
                  </a:lnTo>
                  <a:lnTo>
                    <a:pt x="794" y="1247"/>
                  </a:lnTo>
                  <a:lnTo>
                    <a:pt x="567" y="1247"/>
                  </a:lnTo>
                  <a:lnTo>
                    <a:pt x="567" y="1134"/>
                  </a:lnTo>
                  <a:lnTo>
                    <a:pt x="227" y="1134"/>
                  </a:lnTo>
                  <a:lnTo>
                    <a:pt x="227" y="1020"/>
                  </a:lnTo>
                  <a:lnTo>
                    <a:pt x="113" y="1020"/>
                  </a:lnTo>
                  <a:lnTo>
                    <a:pt x="113" y="907"/>
                  </a:lnTo>
                  <a:lnTo>
                    <a:pt x="0" y="907"/>
                  </a:lnTo>
                  <a:lnTo>
                    <a:pt x="0" y="113"/>
                  </a:lnTo>
                  <a:lnTo>
                    <a:pt x="113" y="113"/>
                  </a:lnTo>
                  <a:lnTo>
                    <a:pt x="113" y="0"/>
                  </a:lnTo>
                  <a:lnTo>
                    <a:pt x="340" y="0"/>
                  </a:lnTo>
                  <a:lnTo>
                    <a:pt x="340" y="113"/>
                  </a:lnTo>
                  <a:lnTo>
                    <a:pt x="567" y="113"/>
                  </a:lnTo>
                  <a:lnTo>
                    <a:pt x="680" y="113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71" name="Freeform 15">
              <a:extLst>
                <a:ext uri="{FF2B5EF4-FFF2-40B4-BE49-F238E27FC236}">
                  <a16:creationId xmlns:a16="http://schemas.microsoft.com/office/drawing/2014/main" id="{796E5CB7-976A-46CA-ABE8-45E769405342}"/>
                </a:ext>
              </a:extLst>
            </p:cNvPr>
            <p:cNvSpPr>
              <a:spLocks/>
            </p:cNvSpPr>
            <p:nvPr/>
          </p:nvSpPr>
          <p:spPr bwMode="auto">
            <a:xfrm>
              <a:off x="6187" y="1210"/>
              <a:ext cx="680" cy="793"/>
            </a:xfrm>
            <a:custGeom>
              <a:avLst/>
              <a:gdLst>
                <a:gd name="T0" fmla="*/ 680 w 680"/>
                <a:gd name="T1" fmla="*/ 680 h 793"/>
                <a:gd name="T2" fmla="*/ 567 w 680"/>
                <a:gd name="T3" fmla="*/ 680 h 793"/>
                <a:gd name="T4" fmla="*/ 567 w 680"/>
                <a:gd name="T5" fmla="*/ 793 h 793"/>
                <a:gd name="T6" fmla="*/ 226 w 680"/>
                <a:gd name="T7" fmla="*/ 793 h 793"/>
                <a:gd name="T8" fmla="*/ 226 w 680"/>
                <a:gd name="T9" fmla="*/ 680 h 793"/>
                <a:gd name="T10" fmla="*/ 113 w 680"/>
                <a:gd name="T11" fmla="*/ 680 h 793"/>
                <a:gd name="T12" fmla="*/ 113 w 680"/>
                <a:gd name="T13" fmla="*/ 567 h 793"/>
                <a:gd name="T14" fmla="*/ 0 w 680"/>
                <a:gd name="T15" fmla="*/ 567 h 793"/>
                <a:gd name="T16" fmla="*/ 0 w 680"/>
                <a:gd name="T17" fmla="*/ 226 h 793"/>
                <a:gd name="T18" fmla="*/ 113 w 680"/>
                <a:gd name="T19" fmla="*/ 226 h 793"/>
                <a:gd name="T20" fmla="*/ 113 w 680"/>
                <a:gd name="T21" fmla="*/ 0 h 793"/>
                <a:gd name="T22" fmla="*/ 680 w 680"/>
                <a:gd name="T23" fmla="*/ 0 h 793"/>
                <a:gd name="T24" fmla="*/ 680 w 680"/>
                <a:gd name="T25" fmla="*/ 680 h 7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80" h="793">
                  <a:moveTo>
                    <a:pt x="680" y="680"/>
                  </a:moveTo>
                  <a:lnTo>
                    <a:pt x="567" y="680"/>
                  </a:lnTo>
                  <a:lnTo>
                    <a:pt x="567" y="793"/>
                  </a:lnTo>
                  <a:lnTo>
                    <a:pt x="226" y="793"/>
                  </a:lnTo>
                  <a:lnTo>
                    <a:pt x="226" y="680"/>
                  </a:lnTo>
                  <a:lnTo>
                    <a:pt x="113" y="680"/>
                  </a:lnTo>
                  <a:lnTo>
                    <a:pt x="113" y="567"/>
                  </a:lnTo>
                  <a:lnTo>
                    <a:pt x="0" y="567"/>
                  </a:lnTo>
                  <a:lnTo>
                    <a:pt x="0" y="226"/>
                  </a:lnTo>
                  <a:lnTo>
                    <a:pt x="113" y="226"/>
                  </a:lnTo>
                  <a:lnTo>
                    <a:pt x="113" y="0"/>
                  </a:lnTo>
                  <a:lnTo>
                    <a:pt x="680" y="0"/>
                  </a:lnTo>
                  <a:lnTo>
                    <a:pt x="680" y="68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72" name="Freeform 16">
              <a:extLst>
                <a:ext uri="{FF2B5EF4-FFF2-40B4-BE49-F238E27FC236}">
                  <a16:creationId xmlns:a16="http://schemas.microsoft.com/office/drawing/2014/main" id="{3BBCEDB2-4B44-4541-988F-8357AEC9172D}"/>
                </a:ext>
              </a:extLst>
            </p:cNvPr>
            <p:cNvSpPr>
              <a:spLocks/>
            </p:cNvSpPr>
            <p:nvPr/>
          </p:nvSpPr>
          <p:spPr bwMode="auto">
            <a:xfrm>
              <a:off x="5733" y="1436"/>
              <a:ext cx="680" cy="794"/>
            </a:xfrm>
            <a:custGeom>
              <a:avLst/>
              <a:gdLst>
                <a:gd name="T0" fmla="*/ 680 w 680"/>
                <a:gd name="T1" fmla="*/ 454 h 794"/>
                <a:gd name="T2" fmla="*/ 680 w 680"/>
                <a:gd name="T3" fmla="*/ 794 h 794"/>
                <a:gd name="T4" fmla="*/ 567 w 680"/>
                <a:gd name="T5" fmla="*/ 794 h 794"/>
                <a:gd name="T6" fmla="*/ 567 w 680"/>
                <a:gd name="T7" fmla="*/ 567 h 794"/>
                <a:gd name="T8" fmla="*/ 454 w 680"/>
                <a:gd name="T9" fmla="*/ 567 h 794"/>
                <a:gd name="T10" fmla="*/ 454 w 680"/>
                <a:gd name="T11" fmla="*/ 681 h 794"/>
                <a:gd name="T12" fmla="*/ 340 w 680"/>
                <a:gd name="T13" fmla="*/ 681 h 794"/>
                <a:gd name="T14" fmla="*/ 340 w 680"/>
                <a:gd name="T15" fmla="*/ 454 h 794"/>
                <a:gd name="T16" fmla="*/ 113 w 680"/>
                <a:gd name="T17" fmla="*/ 454 h 794"/>
                <a:gd name="T18" fmla="*/ 113 w 680"/>
                <a:gd name="T19" fmla="*/ 227 h 794"/>
                <a:gd name="T20" fmla="*/ 0 w 680"/>
                <a:gd name="T21" fmla="*/ 227 h 794"/>
                <a:gd name="T22" fmla="*/ 0 w 680"/>
                <a:gd name="T23" fmla="*/ 0 h 794"/>
                <a:gd name="T24" fmla="*/ 113 w 680"/>
                <a:gd name="T25" fmla="*/ 0 h 794"/>
                <a:gd name="T26" fmla="*/ 113 w 680"/>
                <a:gd name="T27" fmla="*/ 114 h 794"/>
                <a:gd name="T28" fmla="*/ 227 w 680"/>
                <a:gd name="T29" fmla="*/ 114 h 794"/>
                <a:gd name="T30" fmla="*/ 227 w 680"/>
                <a:gd name="T31" fmla="*/ 0 h 794"/>
                <a:gd name="T32" fmla="*/ 454 w 680"/>
                <a:gd name="T33" fmla="*/ 0 h 794"/>
                <a:gd name="T34" fmla="*/ 454 w 680"/>
                <a:gd name="T35" fmla="*/ 341 h 794"/>
                <a:gd name="T36" fmla="*/ 567 w 680"/>
                <a:gd name="T37" fmla="*/ 341 h 794"/>
                <a:gd name="T38" fmla="*/ 567 w 680"/>
                <a:gd name="T39" fmla="*/ 454 h 794"/>
                <a:gd name="T40" fmla="*/ 680 w 680"/>
                <a:gd name="T41" fmla="*/ 454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80" h="794">
                  <a:moveTo>
                    <a:pt x="680" y="454"/>
                  </a:moveTo>
                  <a:lnTo>
                    <a:pt x="680" y="794"/>
                  </a:lnTo>
                  <a:lnTo>
                    <a:pt x="567" y="794"/>
                  </a:lnTo>
                  <a:lnTo>
                    <a:pt x="567" y="567"/>
                  </a:lnTo>
                  <a:lnTo>
                    <a:pt x="454" y="567"/>
                  </a:lnTo>
                  <a:lnTo>
                    <a:pt x="454" y="681"/>
                  </a:lnTo>
                  <a:lnTo>
                    <a:pt x="340" y="681"/>
                  </a:lnTo>
                  <a:lnTo>
                    <a:pt x="340" y="454"/>
                  </a:lnTo>
                  <a:lnTo>
                    <a:pt x="113" y="454"/>
                  </a:lnTo>
                  <a:lnTo>
                    <a:pt x="113" y="227"/>
                  </a:lnTo>
                  <a:lnTo>
                    <a:pt x="0" y="227"/>
                  </a:lnTo>
                  <a:lnTo>
                    <a:pt x="0" y="0"/>
                  </a:lnTo>
                  <a:lnTo>
                    <a:pt x="113" y="0"/>
                  </a:lnTo>
                  <a:lnTo>
                    <a:pt x="113" y="114"/>
                  </a:lnTo>
                  <a:lnTo>
                    <a:pt x="227" y="114"/>
                  </a:lnTo>
                  <a:lnTo>
                    <a:pt x="227" y="0"/>
                  </a:lnTo>
                  <a:lnTo>
                    <a:pt x="454" y="0"/>
                  </a:lnTo>
                  <a:lnTo>
                    <a:pt x="454" y="341"/>
                  </a:lnTo>
                  <a:lnTo>
                    <a:pt x="567" y="341"/>
                  </a:lnTo>
                  <a:lnTo>
                    <a:pt x="567" y="454"/>
                  </a:lnTo>
                  <a:lnTo>
                    <a:pt x="680" y="454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73" name="Freeform 17">
              <a:extLst>
                <a:ext uri="{FF2B5EF4-FFF2-40B4-BE49-F238E27FC236}">
                  <a16:creationId xmlns:a16="http://schemas.microsoft.com/office/drawing/2014/main" id="{C06AED04-FF7A-4AD1-828A-E7422AB7A1A6}"/>
                </a:ext>
              </a:extLst>
            </p:cNvPr>
            <p:cNvSpPr>
              <a:spLocks/>
            </p:cNvSpPr>
            <p:nvPr/>
          </p:nvSpPr>
          <p:spPr bwMode="auto">
            <a:xfrm>
              <a:off x="4712" y="1663"/>
              <a:ext cx="1588" cy="794"/>
            </a:xfrm>
            <a:custGeom>
              <a:avLst/>
              <a:gdLst>
                <a:gd name="T0" fmla="*/ 0 w 1588"/>
                <a:gd name="T1" fmla="*/ 114 h 794"/>
                <a:gd name="T2" fmla="*/ 0 w 1588"/>
                <a:gd name="T3" fmla="*/ 227 h 794"/>
                <a:gd name="T4" fmla="*/ 227 w 1588"/>
                <a:gd name="T5" fmla="*/ 227 h 794"/>
                <a:gd name="T6" fmla="*/ 227 w 1588"/>
                <a:gd name="T7" fmla="*/ 454 h 794"/>
                <a:gd name="T8" fmla="*/ 454 w 1588"/>
                <a:gd name="T9" fmla="*/ 454 h 794"/>
                <a:gd name="T10" fmla="*/ 454 w 1588"/>
                <a:gd name="T11" fmla="*/ 567 h 794"/>
                <a:gd name="T12" fmla="*/ 794 w 1588"/>
                <a:gd name="T13" fmla="*/ 567 h 794"/>
                <a:gd name="T14" fmla="*/ 794 w 1588"/>
                <a:gd name="T15" fmla="*/ 681 h 794"/>
                <a:gd name="T16" fmla="*/ 908 w 1588"/>
                <a:gd name="T17" fmla="*/ 681 h 794"/>
                <a:gd name="T18" fmla="*/ 908 w 1588"/>
                <a:gd name="T19" fmla="*/ 794 h 794"/>
                <a:gd name="T20" fmla="*/ 1248 w 1588"/>
                <a:gd name="T21" fmla="*/ 794 h 794"/>
                <a:gd name="T22" fmla="*/ 1248 w 1588"/>
                <a:gd name="T23" fmla="*/ 681 h 794"/>
                <a:gd name="T24" fmla="*/ 1475 w 1588"/>
                <a:gd name="T25" fmla="*/ 681 h 794"/>
                <a:gd name="T26" fmla="*/ 1475 w 1588"/>
                <a:gd name="T27" fmla="*/ 567 h 794"/>
                <a:gd name="T28" fmla="*/ 1588 w 1588"/>
                <a:gd name="T29" fmla="*/ 567 h 794"/>
                <a:gd name="T30" fmla="*/ 1588 w 1588"/>
                <a:gd name="T31" fmla="*/ 340 h 794"/>
                <a:gd name="T32" fmla="*/ 1475 w 1588"/>
                <a:gd name="T33" fmla="*/ 340 h 794"/>
                <a:gd name="T34" fmla="*/ 1475 w 1588"/>
                <a:gd name="T35" fmla="*/ 454 h 794"/>
                <a:gd name="T36" fmla="*/ 1361 w 1588"/>
                <a:gd name="T37" fmla="*/ 454 h 794"/>
                <a:gd name="T38" fmla="*/ 1361 w 1588"/>
                <a:gd name="T39" fmla="*/ 227 h 794"/>
                <a:gd name="T40" fmla="*/ 1134 w 1588"/>
                <a:gd name="T41" fmla="*/ 227 h 794"/>
                <a:gd name="T42" fmla="*/ 1134 w 1588"/>
                <a:gd name="T43" fmla="*/ 114 h 794"/>
                <a:gd name="T44" fmla="*/ 454 w 1588"/>
                <a:gd name="T45" fmla="*/ 114 h 794"/>
                <a:gd name="T46" fmla="*/ 454 w 1588"/>
                <a:gd name="T47" fmla="*/ 0 h 794"/>
                <a:gd name="T48" fmla="*/ 227 w 1588"/>
                <a:gd name="T49" fmla="*/ 0 h 794"/>
                <a:gd name="T50" fmla="*/ 227 w 1588"/>
                <a:gd name="T51" fmla="*/ 114 h 794"/>
                <a:gd name="T52" fmla="*/ 0 w 1588"/>
                <a:gd name="T53" fmla="*/ 114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588" h="794">
                  <a:moveTo>
                    <a:pt x="0" y="114"/>
                  </a:moveTo>
                  <a:lnTo>
                    <a:pt x="0" y="227"/>
                  </a:lnTo>
                  <a:lnTo>
                    <a:pt x="227" y="227"/>
                  </a:lnTo>
                  <a:lnTo>
                    <a:pt x="227" y="454"/>
                  </a:lnTo>
                  <a:lnTo>
                    <a:pt x="454" y="454"/>
                  </a:lnTo>
                  <a:lnTo>
                    <a:pt x="454" y="567"/>
                  </a:lnTo>
                  <a:lnTo>
                    <a:pt x="794" y="567"/>
                  </a:lnTo>
                  <a:lnTo>
                    <a:pt x="794" y="681"/>
                  </a:lnTo>
                  <a:lnTo>
                    <a:pt x="908" y="681"/>
                  </a:lnTo>
                  <a:lnTo>
                    <a:pt x="908" y="794"/>
                  </a:lnTo>
                  <a:lnTo>
                    <a:pt x="1248" y="794"/>
                  </a:lnTo>
                  <a:lnTo>
                    <a:pt x="1248" y="681"/>
                  </a:lnTo>
                  <a:lnTo>
                    <a:pt x="1475" y="681"/>
                  </a:lnTo>
                  <a:lnTo>
                    <a:pt x="1475" y="567"/>
                  </a:lnTo>
                  <a:lnTo>
                    <a:pt x="1588" y="567"/>
                  </a:lnTo>
                  <a:lnTo>
                    <a:pt x="1588" y="340"/>
                  </a:lnTo>
                  <a:lnTo>
                    <a:pt x="1475" y="340"/>
                  </a:lnTo>
                  <a:lnTo>
                    <a:pt x="1475" y="454"/>
                  </a:lnTo>
                  <a:lnTo>
                    <a:pt x="1361" y="454"/>
                  </a:lnTo>
                  <a:lnTo>
                    <a:pt x="1361" y="227"/>
                  </a:lnTo>
                  <a:lnTo>
                    <a:pt x="1134" y="227"/>
                  </a:lnTo>
                  <a:lnTo>
                    <a:pt x="1134" y="114"/>
                  </a:lnTo>
                  <a:lnTo>
                    <a:pt x="454" y="114"/>
                  </a:lnTo>
                  <a:lnTo>
                    <a:pt x="454" y="0"/>
                  </a:lnTo>
                  <a:lnTo>
                    <a:pt x="227" y="0"/>
                  </a:lnTo>
                  <a:lnTo>
                    <a:pt x="227" y="114"/>
                  </a:lnTo>
                  <a:lnTo>
                    <a:pt x="0" y="114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74" name="Freeform 18">
              <a:extLst>
                <a:ext uri="{FF2B5EF4-FFF2-40B4-BE49-F238E27FC236}">
                  <a16:creationId xmlns:a16="http://schemas.microsoft.com/office/drawing/2014/main" id="{AD825893-6B9D-42A7-8833-4B22575AA6C5}"/>
                </a:ext>
              </a:extLst>
            </p:cNvPr>
            <p:cNvSpPr>
              <a:spLocks/>
            </p:cNvSpPr>
            <p:nvPr/>
          </p:nvSpPr>
          <p:spPr bwMode="auto">
            <a:xfrm>
              <a:off x="4712" y="1890"/>
              <a:ext cx="567" cy="454"/>
            </a:xfrm>
            <a:custGeom>
              <a:avLst/>
              <a:gdLst>
                <a:gd name="T0" fmla="*/ 454 w 567"/>
                <a:gd name="T1" fmla="*/ 454 h 454"/>
                <a:gd name="T2" fmla="*/ 114 w 567"/>
                <a:gd name="T3" fmla="*/ 454 h 454"/>
                <a:gd name="T4" fmla="*/ 114 w 567"/>
                <a:gd name="T5" fmla="*/ 340 h 454"/>
                <a:gd name="T6" fmla="*/ 0 w 567"/>
                <a:gd name="T7" fmla="*/ 340 h 454"/>
                <a:gd name="T8" fmla="*/ 0 w 567"/>
                <a:gd name="T9" fmla="*/ 0 h 454"/>
                <a:gd name="T10" fmla="*/ 227 w 567"/>
                <a:gd name="T11" fmla="*/ 0 h 454"/>
                <a:gd name="T12" fmla="*/ 227 w 567"/>
                <a:gd name="T13" fmla="*/ 227 h 454"/>
                <a:gd name="T14" fmla="*/ 341 w 567"/>
                <a:gd name="T15" fmla="*/ 227 h 454"/>
                <a:gd name="T16" fmla="*/ 454 w 567"/>
                <a:gd name="T17" fmla="*/ 227 h 454"/>
                <a:gd name="T18" fmla="*/ 454 w 567"/>
                <a:gd name="T19" fmla="*/ 340 h 454"/>
                <a:gd name="T20" fmla="*/ 567 w 567"/>
                <a:gd name="T21" fmla="*/ 340 h 454"/>
                <a:gd name="T22" fmla="*/ 567 w 567"/>
                <a:gd name="T23" fmla="*/ 454 h 454"/>
                <a:gd name="T24" fmla="*/ 454 w 567"/>
                <a:gd name="T25" fmla="*/ 454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67" h="454">
                  <a:moveTo>
                    <a:pt x="454" y="454"/>
                  </a:moveTo>
                  <a:lnTo>
                    <a:pt x="114" y="454"/>
                  </a:lnTo>
                  <a:lnTo>
                    <a:pt x="114" y="340"/>
                  </a:lnTo>
                  <a:lnTo>
                    <a:pt x="0" y="340"/>
                  </a:lnTo>
                  <a:lnTo>
                    <a:pt x="0" y="0"/>
                  </a:lnTo>
                  <a:lnTo>
                    <a:pt x="227" y="0"/>
                  </a:lnTo>
                  <a:lnTo>
                    <a:pt x="227" y="227"/>
                  </a:lnTo>
                  <a:lnTo>
                    <a:pt x="341" y="227"/>
                  </a:lnTo>
                  <a:lnTo>
                    <a:pt x="454" y="227"/>
                  </a:lnTo>
                  <a:lnTo>
                    <a:pt x="454" y="340"/>
                  </a:lnTo>
                  <a:lnTo>
                    <a:pt x="567" y="340"/>
                  </a:lnTo>
                  <a:lnTo>
                    <a:pt x="567" y="454"/>
                  </a:lnTo>
                  <a:lnTo>
                    <a:pt x="454" y="454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75" name="Freeform 19">
              <a:extLst>
                <a:ext uri="{FF2B5EF4-FFF2-40B4-BE49-F238E27FC236}">
                  <a16:creationId xmlns:a16="http://schemas.microsoft.com/office/drawing/2014/main" id="{2D54B2CB-6477-4255-9BE7-81EA5CDE88F2}"/>
                </a:ext>
              </a:extLst>
            </p:cNvPr>
            <p:cNvSpPr>
              <a:spLocks/>
            </p:cNvSpPr>
            <p:nvPr/>
          </p:nvSpPr>
          <p:spPr bwMode="auto">
            <a:xfrm>
              <a:off x="4826" y="2230"/>
              <a:ext cx="794" cy="340"/>
            </a:xfrm>
            <a:custGeom>
              <a:avLst/>
              <a:gdLst>
                <a:gd name="T0" fmla="*/ 794 w 794"/>
                <a:gd name="T1" fmla="*/ 114 h 340"/>
                <a:gd name="T2" fmla="*/ 794 w 794"/>
                <a:gd name="T3" fmla="*/ 340 h 340"/>
                <a:gd name="T4" fmla="*/ 0 w 794"/>
                <a:gd name="T5" fmla="*/ 340 h 340"/>
                <a:gd name="T6" fmla="*/ 0 w 794"/>
                <a:gd name="T7" fmla="*/ 114 h 340"/>
                <a:gd name="T8" fmla="*/ 453 w 794"/>
                <a:gd name="T9" fmla="*/ 114 h 340"/>
                <a:gd name="T10" fmla="*/ 453 w 794"/>
                <a:gd name="T11" fmla="*/ 0 h 340"/>
                <a:gd name="T12" fmla="*/ 680 w 794"/>
                <a:gd name="T13" fmla="*/ 0 h 340"/>
                <a:gd name="T14" fmla="*/ 680 w 794"/>
                <a:gd name="T15" fmla="*/ 114 h 340"/>
                <a:gd name="T16" fmla="*/ 794 w 794"/>
                <a:gd name="T17" fmla="*/ 114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94" h="340">
                  <a:moveTo>
                    <a:pt x="794" y="114"/>
                  </a:moveTo>
                  <a:lnTo>
                    <a:pt x="794" y="340"/>
                  </a:lnTo>
                  <a:lnTo>
                    <a:pt x="0" y="340"/>
                  </a:lnTo>
                  <a:lnTo>
                    <a:pt x="0" y="114"/>
                  </a:lnTo>
                  <a:lnTo>
                    <a:pt x="453" y="114"/>
                  </a:lnTo>
                  <a:lnTo>
                    <a:pt x="453" y="0"/>
                  </a:lnTo>
                  <a:lnTo>
                    <a:pt x="680" y="0"/>
                  </a:lnTo>
                  <a:lnTo>
                    <a:pt x="680" y="114"/>
                  </a:lnTo>
                  <a:lnTo>
                    <a:pt x="794" y="114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76" name="Freeform 20">
              <a:extLst>
                <a:ext uri="{FF2B5EF4-FFF2-40B4-BE49-F238E27FC236}">
                  <a16:creationId xmlns:a16="http://schemas.microsoft.com/office/drawing/2014/main" id="{6A4D609B-FF64-48D9-BE24-02C67C29056E}"/>
                </a:ext>
              </a:extLst>
            </p:cNvPr>
            <p:cNvSpPr>
              <a:spLocks/>
            </p:cNvSpPr>
            <p:nvPr/>
          </p:nvSpPr>
          <p:spPr bwMode="auto">
            <a:xfrm>
              <a:off x="5279" y="2457"/>
              <a:ext cx="567" cy="567"/>
            </a:xfrm>
            <a:custGeom>
              <a:avLst/>
              <a:gdLst>
                <a:gd name="T0" fmla="*/ 567 w 567"/>
                <a:gd name="T1" fmla="*/ 0 h 567"/>
                <a:gd name="T2" fmla="*/ 567 w 567"/>
                <a:gd name="T3" fmla="*/ 113 h 567"/>
                <a:gd name="T4" fmla="*/ 454 w 567"/>
                <a:gd name="T5" fmla="*/ 113 h 567"/>
                <a:gd name="T6" fmla="*/ 454 w 567"/>
                <a:gd name="T7" fmla="*/ 340 h 567"/>
                <a:gd name="T8" fmla="*/ 341 w 567"/>
                <a:gd name="T9" fmla="*/ 340 h 567"/>
                <a:gd name="T10" fmla="*/ 341 w 567"/>
                <a:gd name="T11" fmla="*/ 567 h 567"/>
                <a:gd name="T12" fmla="*/ 0 w 567"/>
                <a:gd name="T13" fmla="*/ 567 h 567"/>
                <a:gd name="T14" fmla="*/ 0 w 567"/>
                <a:gd name="T15" fmla="*/ 340 h 567"/>
                <a:gd name="T16" fmla="*/ 227 w 567"/>
                <a:gd name="T17" fmla="*/ 340 h 567"/>
                <a:gd name="T18" fmla="*/ 227 w 567"/>
                <a:gd name="T19" fmla="*/ 113 h 567"/>
                <a:gd name="T20" fmla="*/ 341 w 567"/>
                <a:gd name="T21" fmla="*/ 113 h 567"/>
                <a:gd name="T22" fmla="*/ 341 w 567"/>
                <a:gd name="T23" fmla="*/ 0 h 567"/>
                <a:gd name="T24" fmla="*/ 567 w 567"/>
                <a:gd name="T25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67" h="567">
                  <a:moveTo>
                    <a:pt x="567" y="0"/>
                  </a:moveTo>
                  <a:lnTo>
                    <a:pt x="567" y="113"/>
                  </a:lnTo>
                  <a:lnTo>
                    <a:pt x="454" y="113"/>
                  </a:lnTo>
                  <a:lnTo>
                    <a:pt x="454" y="340"/>
                  </a:lnTo>
                  <a:lnTo>
                    <a:pt x="341" y="340"/>
                  </a:lnTo>
                  <a:lnTo>
                    <a:pt x="341" y="567"/>
                  </a:lnTo>
                  <a:lnTo>
                    <a:pt x="0" y="567"/>
                  </a:lnTo>
                  <a:lnTo>
                    <a:pt x="0" y="340"/>
                  </a:lnTo>
                  <a:lnTo>
                    <a:pt x="227" y="340"/>
                  </a:lnTo>
                  <a:lnTo>
                    <a:pt x="227" y="113"/>
                  </a:lnTo>
                  <a:lnTo>
                    <a:pt x="341" y="113"/>
                  </a:lnTo>
                  <a:lnTo>
                    <a:pt x="341" y="0"/>
                  </a:lnTo>
                  <a:lnTo>
                    <a:pt x="567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77" name="Freeform 21">
              <a:extLst>
                <a:ext uri="{FF2B5EF4-FFF2-40B4-BE49-F238E27FC236}">
                  <a16:creationId xmlns:a16="http://schemas.microsoft.com/office/drawing/2014/main" id="{4A097D6E-2313-4F9B-90AD-72D76081535F}"/>
                </a:ext>
              </a:extLst>
            </p:cNvPr>
            <p:cNvSpPr>
              <a:spLocks/>
            </p:cNvSpPr>
            <p:nvPr/>
          </p:nvSpPr>
          <p:spPr bwMode="auto">
            <a:xfrm>
              <a:off x="5733" y="3137"/>
              <a:ext cx="567" cy="794"/>
            </a:xfrm>
            <a:custGeom>
              <a:avLst/>
              <a:gdLst>
                <a:gd name="T0" fmla="*/ 227 w 567"/>
                <a:gd name="T1" fmla="*/ 794 h 794"/>
                <a:gd name="T2" fmla="*/ 227 w 567"/>
                <a:gd name="T3" fmla="*/ 567 h 794"/>
                <a:gd name="T4" fmla="*/ 113 w 567"/>
                <a:gd name="T5" fmla="*/ 567 h 794"/>
                <a:gd name="T6" fmla="*/ 113 w 567"/>
                <a:gd name="T7" fmla="*/ 227 h 794"/>
                <a:gd name="T8" fmla="*/ 0 w 567"/>
                <a:gd name="T9" fmla="*/ 227 h 794"/>
                <a:gd name="T10" fmla="*/ 0 w 567"/>
                <a:gd name="T11" fmla="*/ 0 h 794"/>
                <a:gd name="T12" fmla="*/ 227 w 567"/>
                <a:gd name="T13" fmla="*/ 0 h 794"/>
                <a:gd name="T14" fmla="*/ 227 w 567"/>
                <a:gd name="T15" fmla="*/ 114 h 794"/>
                <a:gd name="T16" fmla="*/ 454 w 567"/>
                <a:gd name="T17" fmla="*/ 114 h 794"/>
                <a:gd name="T18" fmla="*/ 454 w 567"/>
                <a:gd name="T19" fmla="*/ 227 h 794"/>
                <a:gd name="T20" fmla="*/ 340 w 567"/>
                <a:gd name="T21" fmla="*/ 227 h 794"/>
                <a:gd name="T22" fmla="*/ 340 w 567"/>
                <a:gd name="T23" fmla="*/ 454 h 794"/>
                <a:gd name="T24" fmla="*/ 454 w 567"/>
                <a:gd name="T25" fmla="*/ 454 h 794"/>
                <a:gd name="T26" fmla="*/ 454 w 567"/>
                <a:gd name="T27" fmla="*/ 341 h 794"/>
                <a:gd name="T28" fmla="*/ 567 w 567"/>
                <a:gd name="T29" fmla="*/ 341 h 794"/>
                <a:gd name="T30" fmla="*/ 567 w 567"/>
                <a:gd name="T31" fmla="*/ 681 h 794"/>
                <a:gd name="T32" fmla="*/ 340 w 567"/>
                <a:gd name="T33" fmla="*/ 681 h 794"/>
                <a:gd name="T34" fmla="*/ 340 w 567"/>
                <a:gd name="T35" fmla="*/ 794 h 794"/>
                <a:gd name="T36" fmla="*/ 227 w 567"/>
                <a:gd name="T37" fmla="*/ 794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67" h="794">
                  <a:moveTo>
                    <a:pt x="227" y="794"/>
                  </a:moveTo>
                  <a:lnTo>
                    <a:pt x="227" y="567"/>
                  </a:lnTo>
                  <a:lnTo>
                    <a:pt x="113" y="567"/>
                  </a:lnTo>
                  <a:lnTo>
                    <a:pt x="113" y="227"/>
                  </a:lnTo>
                  <a:lnTo>
                    <a:pt x="0" y="227"/>
                  </a:lnTo>
                  <a:lnTo>
                    <a:pt x="0" y="0"/>
                  </a:lnTo>
                  <a:lnTo>
                    <a:pt x="227" y="0"/>
                  </a:lnTo>
                  <a:lnTo>
                    <a:pt x="227" y="114"/>
                  </a:lnTo>
                  <a:lnTo>
                    <a:pt x="454" y="114"/>
                  </a:lnTo>
                  <a:lnTo>
                    <a:pt x="454" y="227"/>
                  </a:lnTo>
                  <a:lnTo>
                    <a:pt x="340" y="227"/>
                  </a:lnTo>
                  <a:lnTo>
                    <a:pt x="340" y="454"/>
                  </a:lnTo>
                  <a:lnTo>
                    <a:pt x="454" y="454"/>
                  </a:lnTo>
                  <a:lnTo>
                    <a:pt x="454" y="341"/>
                  </a:lnTo>
                  <a:lnTo>
                    <a:pt x="567" y="341"/>
                  </a:lnTo>
                  <a:lnTo>
                    <a:pt x="567" y="681"/>
                  </a:lnTo>
                  <a:lnTo>
                    <a:pt x="340" y="681"/>
                  </a:lnTo>
                  <a:lnTo>
                    <a:pt x="340" y="794"/>
                  </a:lnTo>
                  <a:lnTo>
                    <a:pt x="227" y="794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78" name="Freeform 22">
              <a:extLst>
                <a:ext uri="{FF2B5EF4-FFF2-40B4-BE49-F238E27FC236}">
                  <a16:creationId xmlns:a16="http://schemas.microsoft.com/office/drawing/2014/main" id="{3C5A334F-16F1-4A46-B3F6-92BFF907885D}"/>
                </a:ext>
              </a:extLst>
            </p:cNvPr>
            <p:cNvSpPr>
              <a:spLocks/>
            </p:cNvSpPr>
            <p:nvPr/>
          </p:nvSpPr>
          <p:spPr bwMode="auto">
            <a:xfrm>
              <a:off x="5620" y="2230"/>
              <a:ext cx="1360" cy="1361"/>
            </a:xfrm>
            <a:custGeom>
              <a:avLst/>
              <a:gdLst>
                <a:gd name="T0" fmla="*/ 793 w 1360"/>
                <a:gd name="T1" fmla="*/ 1134 h 1361"/>
                <a:gd name="T2" fmla="*/ 793 w 1360"/>
                <a:gd name="T3" fmla="*/ 681 h 1361"/>
                <a:gd name="T4" fmla="*/ 907 w 1360"/>
                <a:gd name="T5" fmla="*/ 681 h 1361"/>
                <a:gd name="T6" fmla="*/ 907 w 1360"/>
                <a:gd name="T7" fmla="*/ 794 h 1361"/>
                <a:gd name="T8" fmla="*/ 1360 w 1360"/>
                <a:gd name="T9" fmla="*/ 794 h 1361"/>
                <a:gd name="T10" fmla="*/ 1360 w 1360"/>
                <a:gd name="T11" fmla="*/ 454 h 1361"/>
                <a:gd name="T12" fmla="*/ 1247 w 1360"/>
                <a:gd name="T13" fmla="*/ 454 h 1361"/>
                <a:gd name="T14" fmla="*/ 1247 w 1360"/>
                <a:gd name="T15" fmla="*/ 340 h 1361"/>
                <a:gd name="T16" fmla="*/ 907 w 1360"/>
                <a:gd name="T17" fmla="*/ 340 h 1361"/>
                <a:gd name="T18" fmla="*/ 907 w 1360"/>
                <a:gd name="T19" fmla="*/ 227 h 1361"/>
                <a:gd name="T20" fmla="*/ 793 w 1360"/>
                <a:gd name="T21" fmla="*/ 227 h 1361"/>
                <a:gd name="T22" fmla="*/ 793 w 1360"/>
                <a:gd name="T23" fmla="*/ 114 h 1361"/>
                <a:gd name="T24" fmla="*/ 680 w 1360"/>
                <a:gd name="T25" fmla="*/ 114 h 1361"/>
                <a:gd name="T26" fmla="*/ 680 w 1360"/>
                <a:gd name="T27" fmla="*/ 0 h 1361"/>
                <a:gd name="T28" fmla="*/ 567 w 1360"/>
                <a:gd name="T29" fmla="*/ 0 h 1361"/>
                <a:gd name="T30" fmla="*/ 567 w 1360"/>
                <a:gd name="T31" fmla="*/ 114 h 1361"/>
                <a:gd name="T32" fmla="*/ 340 w 1360"/>
                <a:gd name="T33" fmla="*/ 114 h 1361"/>
                <a:gd name="T34" fmla="*/ 340 w 1360"/>
                <a:gd name="T35" fmla="*/ 227 h 1361"/>
                <a:gd name="T36" fmla="*/ 226 w 1360"/>
                <a:gd name="T37" fmla="*/ 227 h 1361"/>
                <a:gd name="T38" fmla="*/ 226 w 1360"/>
                <a:gd name="T39" fmla="*/ 340 h 1361"/>
                <a:gd name="T40" fmla="*/ 113 w 1360"/>
                <a:gd name="T41" fmla="*/ 340 h 1361"/>
                <a:gd name="T42" fmla="*/ 113 w 1360"/>
                <a:gd name="T43" fmla="*/ 567 h 1361"/>
                <a:gd name="T44" fmla="*/ 0 w 1360"/>
                <a:gd name="T45" fmla="*/ 567 h 1361"/>
                <a:gd name="T46" fmla="*/ 0 w 1360"/>
                <a:gd name="T47" fmla="*/ 794 h 1361"/>
                <a:gd name="T48" fmla="*/ 113 w 1360"/>
                <a:gd name="T49" fmla="*/ 794 h 1361"/>
                <a:gd name="T50" fmla="*/ 113 w 1360"/>
                <a:gd name="T51" fmla="*/ 907 h 1361"/>
                <a:gd name="T52" fmla="*/ 340 w 1360"/>
                <a:gd name="T53" fmla="*/ 907 h 1361"/>
                <a:gd name="T54" fmla="*/ 340 w 1360"/>
                <a:gd name="T55" fmla="*/ 1021 h 1361"/>
                <a:gd name="T56" fmla="*/ 567 w 1360"/>
                <a:gd name="T57" fmla="*/ 1021 h 1361"/>
                <a:gd name="T58" fmla="*/ 567 w 1360"/>
                <a:gd name="T59" fmla="*/ 1134 h 1361"/>
                <a:gd name="T60" fmla="*/ 453 w 1360"/>
                <a:gd name="T61" fmla="*/ 1134 h 1361"/>
                <a:gd name="T62" fmla="*/ 453 w 1360"/>
                <a:gd name="T63" fmla="*/ 1361 h 1361"/>
                <a:gd name="T64" fmla="*/ 567 w 1360"/>
                <a:gd name="T65" fmla="*/ 1361 h 1361"/>
                <a:gd name="T66" fmla="*/ 567 w 1360"/>
                <a:gd name="T67" fmla="*/ 1248 h 1361"/>
                <a:gd name="T68" fmla="*/ 680 w 1360"/>
                <a:gd name="T69" fmla="*/ 1248 h 1361"/>
                <a:gd name="T70" fmla="*/ 680 w 1360"/>
                <a:gd name="T71" fmla="*/ 1134 h 1361"/>
                <a:gd name="T72" fmla="*/ 793 w 1360"/>
                <a:gd name="T73" fmla="*/ 1134 h 1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360" h="1361">
                  <a:moveTo>
                    <a:pt x="793" y="1134"/>
                  </a:moveTo>
                  <a:lnTo>
                    <a:pt x="793" y="681"/>
                  </a:lnTo>
                  <a:lnTo>
                    <a:pt x="907" y="681"/>
                  </a:lnTo>
                  <a:lnTo>
                    <a:pt x="907" y="794"/>
                  </a:lnTo>
                  <a:lnTo>
                    <a:pt x="1360" y="794"/>
                  </a:lnTo>
                  <a:lnTo>
                    <a:pt x="1360" y="454"/>
                  </a:lnTo>
                  <a:lnTo>
                    <a:pt x="1247" y="454"/>
                  </a:lnTo>
                  <a:lnTo>
                    <a:pt x="1247" y="340"/>
                  </a:lnTo>
                  <a:lnTo>
                    <a:pt x="907" y="340"/>
                  </a:lnTo>
                  <a:lnTo>
                    <a:pt x="907" y="227"/>
                  </a:lnTo>
                  <a:lnTo>
                    <a:pt x="793" y="227"/>
                  </a:lnTo>
                  <a:lnTo>
                    <a:pt x="793" y="114"/>
                  </a:lnTo>
                  <a:lnTo>
                    <a:pt x="680" y="114"/>
                  </a:lnTo>
                  <a:lnTo>
                    <a:pt x="680" y="0"/>
                  </a:lnTo>
                  <a:lnTo>
                    <a:pt x="567" y="0"/>
                  </a:lnTo>
                  <a:lnTo>
                    <a:pt x="567" y="114"/>
                  </a:lnTo>
                  <a:lnTo>
                    <a:pt x="340" y="114"/>
                  </a:lnTo>
                  <a:lnTo>
                    <a:pt x="340" y="227"/>
                  </a:lnTo>
                  <a:lnTo>
                    <a:pt x="226" y="227"/>
                  </a:lnTo>
                  <a:lnTo>
                    <a:pt x="226" y="340"/>
                  </a:lnTo>
                  <a:lnTo>
                    <a:pt x="113" y="340"/>
                  </a:lnTo>
                  <a:lnTo>
                    <a:pt x="113" y="567"/>
                  </a:lnTo>
                  <a:lnTo>
                    <a:pt x="0" y="567"/>
                  </a:lnTo>
                  <a:lnTo>
                    <a:pt x="0" y="794"/>
                  </a:lnTo>
                  <a:lnTo>
                    <a:pt x="113" y="794"/>
                  </a:lnTo>
                  <a:lnTo>
                    <a:pt x="113" y="907"/>
                  </a:lnTo>
                  <a:lnTo>
                    <a:pt x="340" y="907"/>
                  </a:lnTo>
                  <a:lnTo>
                    <a:pt x="340" y="1021"/>
                  </a:lnTo>
                  <a:lnTo>
                    <a:pt x="567" y="1021"/>
                  </a:lnTo>
                  <a:lnTo>
                    <a:pt x="567" y="1134"/>
                  </a:lnTo>
                  <a:lnTo>
                    <a:pt x="453" y="1134"/>
                  </a:lnTo>
                  <a:lnTo>
                    <a:pt x="453" y="1361"/>
                  </a:lnTo>
                  <a:lnTo>
                    <a:pt x="567" y="1361"/>
                  </a:lnTo>
                  <a:lnTo>
                    <a:pt x="567" y="1248"/>
                  </a:lnTo>
                  <a:lnTo>
                    <a:pt x="680" y="1248"/>
                  </a:lnTo>
                  <a:lnTo>
                    <a:pt x="680" y="1134"/>
                  </a:lnTo>
                  <a:lnTo>
                    <a:pt x="793" y="1134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79" name="Freeform 23">
              <a:extLst>
                <a:ext uri="{FF2B5EF4-FFF2-40B4-BE49-F238E27FC236}">
                  <a16:creationId xmlns:a16="http://schemas.microsoft.com/office/drawing/2014/main" id="{B231943C-8D5E-4BC3-9E82-BB93AD7C62B5}"/>
                </a:ext>
              </a:extLst>
            </p:cNvPr>
            <p:cNvSpPr>
              <a:spLocks/>
            </p:cNvSpPr>
            <p:nvPr/>
          </p:nvSpPr>
          <p:spPr bwMode="auto">
            <a:xfrm>
              <a:off x="6413" y="2911"/>
              <a:ext cx="794" cy="793"/>
            </a:xfrm>
            <a:custGeom>
              <a:avLst/>
              <a:gdLst>
                <a:gd name="T0" fmla="*/ 794 w 794"/>
                <a:gd name="T1" fmla="*/ 113 h 793"/>
                <a:gd name="T2" fmla="*/ 794 w 794"/>
                <a:gd name="T3" fmla="*/ 567 h 793"/>
                <a:gd name="T4" fmla="*/ 681 w 794"/>
                <a:gd name="T5" fmla="*/ 567 h 793"/>
                <a:gd name="T6" fmla="*/ 681 w 794"/>
                <a:gd name="T7" fmla="*/ 793 h 793"/>
                <a:gd name="T8" fmla="*/ 341 w 794"/>
                <a:gd name="T9" fmla="*/ 793 h 793"/>
                <a:gd name="T10" fmla="*/ 341 w 794"/>
                <a:gd name="T11" fmla="*/ 567 h 793"/>
                <a:gd name="T12" fmla="*/ 114 w 794"/>
                <a:gd name="T13" fmla="*/ 567 h 793"/>
                <a:gd name="T14" fmla="*/ 114 w 794"/>
                <a:gd name="T15" fmla="*/ 453 h 793"/>
                <a:gd name="T16" fmla="*/ 0 w 794"/>
                <a:gd name="T17" fmla="*/ 453 h 793"/>
                <a:gd name="T18" fmla="*/ 0 w 794"/>
                <a:gd name="T19" fmla="*/ 0 h 793"/>
                <a:gd name="T20" fmla="*/ 114 w 794"/>
                <a:gd name="T21" fmla="*/ 0 h 793"/>
                <a:gd name="T22" fmla="*/ 114 w 794"/>
                <a:gd name="T23" fmla="*/ 113 h 793"/>
                <a:gd name="T24" fmla="*/ 794 w 794"/>
                <a:gd name="T25" fmla="*/ 113 h 7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94" h="793">
                  <a:moveTo>
                    <a:pt x="794" y="113"/>
                  </a:moveTo>
                  <a:lnTo>
                    <a:pt x="794" y="567"/>
                  </a:lnTo>
                  <a:lnTo>
                    <a:pt x="681" y="567"/>
                  </a:lnTo>
                  <a:lnTo>
                    <a:pt x="681" y="793"/>
                  </a:lnTo>
                  <a:lnTo>
                    <a:pt x="341" y="793"/>
                  </a:lnTo>
                  <a:lnTo>
                    <a:pt x="341" y="567"/>
                  </a:lnTo>
                  <a:lnTo>
                    <a:pt x="114" y="567"/>
                  </a:lnTo>
                  <a:lnTo>
                    <a:pt x="114" y="453"/>
                  </a:lnTo>
                  <a:lnTo>
                    <a:pt x="0" y="453"/>
                  </a:lnTo>
                  <a:lnTo>
                    <a:pt x="0" y="0"/>
                  </a:lnTo>
                  <a:lnTo>
                    <a:pt x="114" y="0"/>
                  </a:lnTo>
                  <a:lnTo>
                    <a:pt x="114" y="113"/>
                  </a:lnTo>
                  <a:lnTo>
                    <a:pt x="794" y="113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80" name="Freeform 24">
              <a:extLst>
                <a:ext uri="{FF2B5EF4-FFF2-40B4-BE49-F238E27FC236}">
                  <a16:creationId xmlns:a16="http://schemas.microsoft.com/office/drawing/2014/main" id="{7602F527-CD7A-40AB-93F4-90B4500F89DD}"/>
                </a:ext>
              </a:extLst>
            </p:cNvPr>
            <p:cNvSpPr>
              <a:spLocks/>
            </p:cNvSpPr>
            <p:nvPr/>
          </p:nvSpPr>
          <p:spPr bwMode="auto">
            <a:xfrm>
              <a:off x="6413" y="1890"/>
              <a:ext cx="1248" cy="907"/>
            </a:xfrm>
            <a:custGeom>
              <a:avLst/>
              <a:gdLst>
                <a:gd name="T0" fmla="*/ 1248 w 1248"/>
                <a:gd name="T1" fmla="*/ 680 h 907"/>
                <a:gd name="T2" fmla="*/ 1021 w 1248"/>
                <a:gd name="T3" fmla="*/ 680 h 907"/>
                <a:gd name="T4" fmla="*/ 1021 w 1248"/>
                <a:gd name="T5" fmla="*/ 794 h 907"/>
                <a:gd name="T6" fmla="*/ 794 w 1248"/>
                <a:gd name="T7" fmla="*/ 794 h 907"/>
                <a:gd name="T8" fmla="*/ 681 w 1248"/>
                <a:gd name="T9" fmla="*/ 794 h 907"/>
                <a:gd name="T10" fmla="*/ 681 w 1248"/>
                <a:gd name="T11" fmla="*/ 907 h 907"/>
                <a:gd name="T12" fmla="*/ 567 w 1248"/>
                <a:gd name="T13" fmla="*/ 907 h 907"/>
                <a:gd name="T14" fmla="*/ 567 w 1248"/>
                <a:gd name="T15" fmla="*/ 794 h 907"/>
                <a:gd name="T16" fmla="*/ 454 w 1248"/>
                <a:gd name="T17" fmla="*/ 794 h 907"/>
                <a:gd name="T18" fmla="*/ 454 w 1248"/>
                <a:gd name="T19" fmla="*/ 567 h 907"/>
                <a:gd name="T20" fmla="*/ 567 w 1248"/>
                <a:gd name="T21" fmla="*/ 567 h 907"/>
                <a:gd name="T22" fmla="*/ 567 w 1248"/>
                <a:gd name="T23" fmla="*/ 454 h 907"/>
                <a:gd name="T24" fmla="*/ 454 w 1248"/>
                <a:gd name="T25" fmla="*/ 454 h 907"/>
                <a:gd name="T26" fmla="*/ 454 w 1248"/>
                <a:gd name="T27" fmla="*/ 340 h 907"/>
                <a:gd name="T28" fmla="*/ 0 w 1248"/>
                <a:gd name="T29" fmla="*/ 340 h 907"/>
                <a:gd name="T30" fmla="*/ 0 w 1248"/>
                <a:gd name="T31" fmla="*/ 113 h 907"/>
                <a:gd name="T32" fmla="*/ 341 w 1248"/>
                <a:gd name="T33" fmla="*/ 113 h 907"/>
                <a:gd name="T34" fmla="*/ 341 w 1248"/>
                <a:gd name="T35" fmla="*/ 0 h 907"/>
                <a:gd name="T36" fmla="*/ 454 w 1248"/>
                <a:gd name="T37" fmla="*/ 0 h 907"/>
                <a:gd name="T38" fmla="*/ 454 w 1248"/>
                <a:gd name="T39" fmla="*/ 227 h 907"/>
                <a:gd name="T40" fmla="*/ 567 w 1248"/>
                <a:gd name="T41" fmla="*/ 227 h 907"/>
                <a:gd name="T42" fmla="*/ 567 w 1248"/>
                <a:gd name="T43" fmla="*/ 340 h 907"/>
                <a:gd name="T44" fmla="*/ 681 w 1248"/>
                <a:gd name="T45" fmla="*/ 340 h 907"/>
                <a:gd name="T46" fmla="*/ 681 w 1248"/>
                <a:gd name="T47" fmla="*/ 454 h 907"/>
                <a:gd name="T48" fmla="*/ 1021 w 1248"/>
                <a:gd name="T49" fmla="*/ 454 h 907"/>
                <a:gd name="T50" fmla="*/ 1021 w 1248"/>
                <a:gd name="T51" fmla="*/ 567 h 907"/>
                <a:gd name="T52" fmla="*/ 1248 w 1248"/>
                <a:gd name="T53" fmla="*/ 567 h 907"/>
                <a:gd name="T54" fmla="*/ 1248 w 1248"/>
                <a:gd name="T55" fmla="*/ 680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248" h="907">
                  <a:moveTo>
                    <a:pt x="1248" y="680"/>
                  </a:moveTo>
                  <a:lnTo>
                    <a:pt x="1021" y="680"/>
                  </a:lnTo>
                  <a:lnTo>
                    <a:pt x="1021" y="794"/>
                  </a:lnTo>
                  <a:lnTo>
                    <a:pt x="794" y="794"/>
                  </a:lnTo>
                  <a:lnTo>
                    <a:pt x="681" y="794"/>
                  </a:lnTo>
                  <a:lnTo>
                    <a:pt x="681" y="907"/>
                  </a:lnTo>
                  <a:lnTo>
                    <a:pt x="567" y="907"/>
                  </a:lnTo>
                  <a:lnTo>
                    <a:pt x="567" y="794"/>
                  </a:lnTo>
                  <a:lnTo>
                    <a:pt x="454" y="794"/>
                  </a:lnTo>
                  <a:lnTo>
                    <a:pt x="454" y="567"/>
                  </a:lnTo>
                  <a:lnTo>
                    <a:pt x="567" y="567"/>
                  </a:lnTo>
                  <a:lnTo>
                    <a:pt x="567" y="454"/>
                  </a:lnTo>
                  <a:lnTo>
                    <a:pt x="454" y="454"/>
                  </a:lnTo>
                  <a:lnTo>
                    <a:pt x="454" y="340"/>
                  </a:lnTo>
                  <a:lnTo>
                    <a:pt x="0" y="340"/>
                  </a:lnTo>
                  <a:lnTo>
                    <a:pt x="0" y="113"/>
                  </a:lnTo>
                  <a:lnTo>
                    <a:pt x="341" y="113"/>
                  </a:lnTo>
                  <a:lnTo>
                    <a:pt x="341" y="0"/>
                  </a:lnTo>
                  <a:lnTo>
                    <a:pt x="454" y="0"/>
                  </a:lnTo>
                  <a:lnTo>
                    <a:pt x="454" y="227"/>
                  </a:lnTo>
                  <a:lnTo>
                    <a:pt x="567" y="227"/>
                  </a:lnTo>
                  <a:lnTo>
                    <a:pt x="567" y="340"/>
                  </a:lnTo>
                  <a:lnTo>
                    <a:pt x="681" y="340"/>
                  </a:lnTo>
                  <a:lnTo>
                    <a:pt x="681" y="454"/>
                  </a:lnTo>
                  <a:lnTo>
                    <a:pt x="1021" y="454"/>
                  </a:lnTo>
                  <a:lnTo>
                    <a:pt x="1021" y="567"/>
                  </a:lnTo>
                  <a:lnTo>
                    <a:pt x="1248" y="567"/>
                  </a:lnTo>
                  <a:lnTo>
                    <a:pt x="1248" y="68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81" name="Freeform 25">
              <a:extLst>
                <a:ext uri="{FF2B5EF4-FFF2-40B4-BE49-F238E27FC236}">
                  <a16:creationId xmlns:a16="http://schemas.microsoft.com/office/drawing/2014/main" id="{95E05419-AC05-46D5-A5DE-3B8C662DD31E}"/>
                </a:ext>
              </a:extLst>
            </p:cNvPr>
            <p:cNvSpPr>
              <a:spLocks/>
            </p:cNvSpPr>
            <p:nvPr/>
          </p:nvSpPr>
          <p:spPr bwMode="auto">
            <a:xfrm>
              <a:off x="7094" y="2570"/>
              <a:ext cx="567" cy="341"/>
            </a:xfrm>
            <a:custGeom>
              <a:avLst/>
              <a:gdLst>
                <a:gd name="T0" fmla="*/ 567 w 567"/>
                <a:gd name="T1" fmla="*/ 0 h 341"/>
                <a:gd name="T2" fmla="*/ 567 w 567"/>
                <a:gd name="T3" fmla="*/ 227 h 341"/>
                <a:gd name="T4" fmla="*/ 340 w 567"/>
                <a:gd name="T5" fmla="*/ 227 h 341"/>
                <a:gd name="T6" fmla="*/ 340 w 567"/>
                <a:gd name="T7" fmla="*/ 341 h 341"/>
                <a:gd name="T8" fmla="*/ 113 w 567"/>
                <a:gd name="T9" fmla="*/ 341 h 341"/>
                <a:gd name="T10" fmla="*/ 113 w 567"/>
                <a:gd name="T11" fmla="*/ 227 h 341"/>
                <a:gd name="T12" fmla="*/ 0 w 567"/>
                <a:gd name="T13" fmla="*/ 227 h 341"/>
                <a:gd name="T14" fmla="*/ 0 w 567"/>
                <a:gd name="T15" fmla="*/ 114 h 341"/>
                <a:gd name="T16" fmla="*/ 340 w 567"/>
                <a:gd name="T17" fmla="*/ 114 h 341"/>
                <a:gd name="T18" fmla="*/ 340 w 567"/>
                <a:gd name="T19" fmla="*/ 0 h 341"/>
                <a:gd name="T20" fmla="*/ 567 w 567"/>
                <a:gd name="T21" fmla="*/ 0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67" h="341">
                  <a:moveTo>
                    <a:pt x="567" y="0"/>
                  </a:moveTo>
                  <a:lnTo>
                    <a:pt x="567" y="227"/>
                  </a:lnTo>
                  <a:lnTo>
                    <a:pt x="340" y="227"/>
                  </a:lnTo>
                  <a:lnTo>
                    <a:pt x="340" y="341"/>
                  </a:lnTo>
                  <a:lnTo>
                    <a:pt x="113" y="341"/>
                  </a:lnTo>
                  <a:lnTo>
                    <a:pt x="113" y="227"/>
                  </a:lnTo>
                  <a:lnTo>
                    <a:pt x="0" y="227"/>
                  </a:lnTo>
                  <a:lnTo>
                    <a:pt x="0" y="114"/>
                  </a:lnTo>
                  <a:lnTo>
                    <a:pt x="340" y="114"/>
                  </a:lnTo>
                  <a:lnTo>
                    <a:pt x="340" y="0"/>
                  </a:lnTo>
                  <a:lnTo>
                    <a:pt x="567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82" name="Freeform 26">
              <a:extLst>
                <a:ext uri="{FF2B5EF4-FFF2-40B4-BE49-F238E27FC236}">
                  <a16:creationId xmlns:a16="http://schemas.microsoft.com/office/drawing/2014/main" id="{F42B9C1D-88EC-4954-9F93-5076B51EBEAB}"/>
                </a:ext>
              </a:extLst>
            </p:cNvPr>
            <p:cNvSpPr>
              <a:spLocks/>
            </p:cNvSpPr>
            <p:nvPr/>
          </p:nvSpPr>
          <p:spPr bwMode="auto">
            <a:xfrm>
              <a:off x="6300" y="2230"/>
              <a:ext cx="680" cy="340"/>
            </a:xfrm>
            <a:custGeom>
              <a:avLst/>
              <a:gdLst>
                <a:gd name="T0" fmla="*/ 567 w 680"/>
                <a:gd name="T1" fmla="*/ 0 h 340"/>
                <a:gd name="T2" fmla="*/ 0 w 680"/>
                <a:gd name="T3" fmla="*/ 0 h 340"/>
                <a:gd name="T4" fmla="*/ 0 w 680"/>
                <a:gd name="T5" fmla="*/ 114 h 340"/>
                <a:gd name="T6" fmla="*/ 113 w 680"/>
                <a:gd name="T7" fmla="*/ 114 h 340"/>
                <a:gd name="T8" fmla="*/ 113 w 680"/>
                <a:gd name="T9" fmla="*/ 227 h 340"/>
                <a:gd name="T10" fmla="*/ 227 w 680"/>
                <a:gd name="T11" fmla="*/ 227 h 340"/>
                <a:gd name="T12" fmla="*/ 227 w 680"/>
                <a:gd name="T13" fmla="*/ 340 h 340"/>
                <a:gd name="T14" fmla="*/ 567 w 680"/>
                <a:gd name="T15" fmla="*/ 340 h 340"/>
                <a:gd name="T16" fmla="*/ 567 w 680"/>
                <a:gd name="T17" fmla="*/ 227 h 340"/>
                <a:gd name="T18" fmla="*/ 680 w 680"/>
                <a:gd name="T19" fmla="*/ 227 h 340"/>
                <a:gd name="T20" fmla="*/ 680 w 680"/>
                <a:gd name="T21" fmla="*/ 114 h 340"/>
                <a:gd name="T22" fmla="*/ 567 w 680"/>
                <a:gd name="T23" fmla="*/ 114 h 340"/>
                <a:gd name="T24" fmla="*/ 567 w 680"/>
                <a:gd name="T25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80" h="340">
                  <a:moveTo>
                    <a:pt x="567" y="0"/>
                  </a:moveTo>
                  <a:lnTo>
                    <a:pt x="0" y="0"/>
                  </a:lnTo>
                  <a:lnTo>
                    <a:pt x="0" y="114"/>
                  </a:lnTo>
                  <a:lnTo>
                    <a:pt x="113" y="114"/>
                  </a:lnTo>
                  <a:lnTo>
                    <a:pt x="113" y="227"/>
                  </a:lnTo>
                  <a:lnTo>
                    <a:pt x="227" y="227"/>
                  </a:lnTo>
                  <a:lnTo>
                    <a:pt x="227" y="340"/>
                  </a:lnTo>
                  <a:lnTo>
                    <a:pt x="567" y="340"/>
                  </a:lnTo>
                  <a:lnTo>
                    <a:pt x="567" y="227"/>
                  </a:lnTo>
                  <a:lnTo>
                    <a:pt x="680" y="227"/>
                  </a:lnTo>
                  <a:lnTo>
                    <a:pt x="680" y="114"/>
                  </a:lnTo>
                  <a:lnTo>
                    <a:pt x="567" y="114"/>
                  </a:lnTo>
                  <a:lnTo>
                    <a:pt x="567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83" name="Freeform 27">
              <a:extLst>
                <a:ext uri="{FF2B5EF4-FFF2-40B4-BE49-F238E27FC236}">
                  <a16:creationId xmlns:a16="http://schemas.microsoft.com/office/drawing/2014/main" id="{334003A8-E617-4D02-A911-AE021EC57109}"/>
                </a:ext>
              </a:extLst>
            </p:cNvPr>
            <p:cNvSpPr>
              <a:spLocks/>
            </p:cNvSpPr>
            <p:nvPr/>
          </p:nvSpPr>
          <p:spPr bwMode="auto">
            <a:xfrm>
              <a:off x="7207" y="3024"/>
              <a:ext cx="454" cy="340"/>
            </a:xfrm>
            <a:custGeom>
              <a:avLst/>
              <a:gdLst>
                <a:gd name="T0" fmla="*/ 454 w 454"/>
                <a:gd name="T1" fmla="*/ 340 h 340"/>
                <a:gd name="T2" fmla="*/ 114 w 454"/>
                <a:gd name="T3" fmla="*/ 340 h 340"/>
                <a:gd name="T4" fmla="*/ 114 w 454"/>
                <a:gd name="T5" fmla="*/ 227 h 340"/>
                <a:gd name="T6" fmla="*/ 0 w 454"/>
                <a:gd name="T7" fmla="*/ 227 h 340"/>
                <a:gd name="T8" fmla="*/ 0 w 454"/>
                <a:gd name="T9" fmla="*/ 0 h 340"/>
                <a:gd name="T10" fmla="*/ 340 w 454"/>
                <a:gd name="T11" fmla="*/ 0 h 340"/>
                <a:gd name="T12" fmla="*/ 340 w 454"/>
                <a:gd name="T13" fmla="*/ 113 h 340"/>
                <a:gd name="T14" fmla="*/ 454 w 454"/>
                <a:gd name="T15" fmla="*/ 113 h 340"/>
                <a:gd name="T16" fmla="*/ 454 w 454"/>
                <a:gd name="T17" fmla="*/ 34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54" h="340">
                  <a:moveTo>
                    <a:pt x="454" y="340"/>
                  </a:moveTo>
                  <a:lnTo>
                    <a:pt x="114" y="340"/>
                  </a:lnTo>
                  <a:lnTo>
                    <a:pt x="114" y="227"/>
                  </a:lnTo>
                  <a:lnTo>
                    <a:pt x="0" y="227"/>
                  </a:lnTo>
                  <a:lnTo>
                    <a:pt x="0" y="0"/>
                  </a:lnTo>
                  <a:lnTo>
                    <a:pt x="340" y="0"/>
                  </a:lnTo>
                  <a:lnTo>
                    <a:pt x="340" y="113"/>
                  </a:lnTo>
                  <a:lnTo>
                    <a:pt x="454" y="113"/>
                  </a:lnTo>
                  <a:lnTo>
                    <a:pt x="454" y="34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84" name="Freeform 28">
              <a:extLst>
                <a:ext uri="{FF2B5EF4-FFF2-40B4-BE49-F238E27FC236}">
                  <a16:creationId xmlns:a16="http://schemas.microsoft.com/office/drawing/2014/main" id="{6C86C70E-3828-47F2-8EBD-5D5D585CEFF1}"/>
                </a:ext>
              </a:extLst>
            </p:cNvPr>
            <p:cNvSpPr>
              <a:spLocks/>
            </p:cNvSpPr>
            <p:nvPr/>
          </p:nvSpPr>
          <p:spPr bwMode="auto">
            <a:xfrm>
              <a:off x="6980" y="2797"/>
              <a:ext cx="681" cy="340"/>
            </a:xfrm>
            <a:custGeom>
              <a:avLst/>
              <a:gdLst>
                <a:gd name="T0" fmla="*/ 681 w 681"/>
                <a:gd name="T1" fmla="*/ 340 h 340"/>
                <a:gd name="T2" fmla="*/ 681 w 681"/>
                <a:gd name="T3" fmla="*/ 0 h 340"/>
                <a:gd name="T4" fmla="*/ 454 w 681"/>
                <a:gd name="T5" fmla="*/ 0 h 340"/>
                <a:gd name="T6" fmla="*/ 454 w 681"/>
                <a:gd name="T7" fmla="*/ 114 h 340"/>
                <a:gd name="T8" fmla="*/ 227 w 681"/>
                <a:gd name="T9" fmla="*/ 114 h 340"/>
                <a:gd name="T10" fmla="*/ 227 w 681"/>
                <a:gd name="T11" fmla="*/ 0 h 340"/>
                <a:gd name="T12" fmla="*/ 0 w 681"/>
                <a:gd name="T13" fmla="*/ 0 h 340"/>
                <a:gd name="T14" fmla="*/ 0 w 681"/>
                <a:gd name="T15" fmla="*/ 227 h 340"/>
                <a:gd name="T16" fmla="*/ 567 w 681"/>
                <a:gd name="T17" fmla="*/ 227 h 340"/>
                <a:gd name="T18" fmla="*/ 567 w 681"/>
                <a:gd name="T19" fmla="*/ 340 h 340"/>
                <a:gd name="T20" fmla="*/ 681 w 681"/>
                <a:gd name="T21" fmla="*/ 34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81" h="340">
                  <a:moveTo>
                    <a:pt x="681" y="340"/>
                  </a:moveTo>
                  <a:lnTo>
                    <a:pt x="681" y="0"/>
                  </a:lnTo>
                  <a:lnTo>
                    <a:pt x="454" y="0"/>
                  </a:lnTo>
                  <a:lnTo>
                    <a:pt x="454" y="114"/>
                  </a:lnTo>
                  <a:lnTo>
                    <a:pt x="227" y="114"/>
                  </a:lnTo>
                  <a:lnTo>
                    <a:pt x="227" y="0"/>
                  </a:lnTo>
                  <a:lnTo>
                    <a:pt x="0" y="0"/>
                  </a:lnTo>
                  <a:lnTo>
                    <a:pt x="0" y="227"/>
                  </a:lnTo>
                  <a:lnTo>
                    <a:pt x="567" y="227"/>
                  </a:lnTo>
                  <a:lnTo>
                    <a:pt x="567" y="340"/>
                  </a:lnTo>
                  <a:lnTo>
                    <a:pt x="681" y="34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85" name="Freeform 29">
              <a:extLst>
                <a:ext uri="{FF2B5EF4-FFF2-40B4-BE49-F238E27FC236}">
                  <a16:creationId xmlns:a16="http://schemas.microsoft.com/office/drawing/2014/main" id="{3F91E7E6-3268-4962-839B-84A4ABA4A92A}"/>
                </a:ext>
              </a:extLst>
            </p:cNvPr>
            <p:cNvSpPr>
              <a:spLocks/>
            </p:cNvSpPr>
            <p:nvPr/>
          </p:nvSpPr>
          <p:spPr bwMode="auto">
            <a:xfrm>
              <a:off x="7094" y="3251"/>
              <a:ext cx="567" cy="453"/>
            </a:xfrm>
            <a:custGeom>
              <a:avLst/>
              <a:gdLst>
                <a:gd name="T0" fmla="*/ 453 w 567"/>
                <a:gd name="T1" fmla="*/ 453 h 453"/>
                <a:gd name="T2" fmla="*/ 0 w 567"/>
                <a:gd name="T3" fmla="*/ 453 h 453"/>
                <a:gd name="T4" fmla="*/ 0 w 567"/>
                <a:gd name="T5" fmla="*/ 227 h 453"/>
                <a:gd name="T6" fmla="*/ 113 w 567"/>
                <a:gd name="T7" fmla="*/ 227 h 453"/>
                <a:gd name="T8" fmla="*/ 113 w 567"/>
                <a:gd name="T9" fmla="*/ 0 h 453"/>
                <a:gd name="T10" fmla="*/ 227 w 567"/>
                <a:gd name="T11" fmla="*/ 0 h 453"/>
                <a:gd name="T12" fmla="*/ 227 w 567"/>
                <a:gd name="T13" fmla="*/ 113 h 453"/>
                <a:gd name="T14" fmla="*/ 567 w 567"/>
                <a:gd name="T15" fmla="*/ 113 h 453"/>
                <a:gd name="T16" fmla="*/ 567 w 567"/>
                <a:gd name="T17" fmla="*/ 453 h 453"/>
                <a:gd name="T18" fmla="*/ 453 w 567"/>
                <a:gd name="T19" fmla="*/ 453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67" h="453">
                  <a:moveTo>
                    <a:pt x="453" y="453"/>
                  </a:moveTo>
                  <a:lnTo>
                    <a:pt x="0" y="453"/>
                  </a:lnTo>
                  <a:lnTo>
                    <a:pt x="0" y="227"/>
                  </a:lnTo>
                  <a:lnTo>
                    <a:pt x="113" y="227"/>
                  </a:lnTo>
                  <a:lnTo>
                    <a:pt x="113" y="0"/>
                  </a:lnTo>
                  <a:lnTo>
                    <a:pt x="227" y="0"/>
                  </a:lnTo>
                  <a:lnTo>
                    <a:pt x="227" y="113"/>
                  </a:lnTo>
                  <a:lnTo>
                    <a:pt x="567" y="113"/>
                  </a:lnTo>
                  <a:lnTo>
                    <a:pt x="567" y="453"/>
                  </a:lnTo>
                  <a:lnTo>
                    <a:pt x="453" y="453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86" name="Freeform 30">
              <a:extLst>
                <a:ext uri="{FF2B5EF4-FFF2-40B4-BE49-F238E27FC236}">
                  <a16:creationId xmlns:a16="http://schemas.microsoft.com/office/drawing/2014/main" id="{18E7E3FD-E205-4399-AF0F-DF42BE375980}"/>
                </a:ext>
              </a:extLst>
            </p:cNvPr>
            <p:cNvSpPr>
              <a:spLocks/>
            </p:cNvSpPr>
            <p:nvPr/>
          </p:nvSpPr>
          <p:spPr bwMode="auto">
            <a:xfrm>
              <a:off x="7094" y="3704"/>
              <a:ext cx="567" cy="341"/>
            </a:xfrm>
            <a:custGeom>
              <a:avLst/>
              <a:gdLst>
                <a:gd name="T0" fmla="*/ 567 w 567"/>
                <a:gd name="T1" fmla="*/ 0 h 341"/>
                <a:gd name="T2" fmla="*/ 0 w 567"/>
                <a:gd name="T3" fmla="*/ 0 h 341"/>
                <a:gd name="T4" fmla="*/ 0 w 567"/>
                <a:gd name="T5" fmla="*/ 114 h 341"/>
                <a:gd name="T6" fmla="*/ 113 w 567"/>
                <a:gd name="T7" fmla="*/ 114 h 341"/>
                <a:gd name="T8" fmla="*/ 113 w 567"/>
                <a:gd name="T9" fmla="*/ 227 h 341"/>
                <a:gd name="T10" fmla="*/ 227 w 567"/>
                <a:gd name="T11" fmla="*/ 227 h 341"/>
                <a:gd name="T12" fmla="*/ 227 w 567"/>
                <a:gd name="T13" fmla="*/ 341 h 341"/>
                <a:gd name="T14" fmla="*/ 453 w 567"/>
                <a:gd name="T15" fmla="*/ 341 h 341"/>
                <a:gd name="T16" fmla="*/ 453 w 567"/>
                <a:gd name="T17" fmla="*/ 114 h 341"/>
                <a:gd name="T18" fmla="*/ 567 w 567"/>
                <a:gd name="T19" fmla="*/ 114 h 341"/>
                <a:gd name="T20" fmla="*/ 567 w 567"/>
                <a:gd name="T21" fmla="*/ 0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67" h="341">
                  <a:moveTo>
                    <a:pt x="567" y="0"/>
                  </a:moveTo>
                  <a:lnTo>
                    <a:pt x="0" y="0"/>
                  </a:lnTo>
                  <a:lnTo>
                    <a:pt x="0" y="114"/>
                  </a:lnTo>
                  <a:lnTo>
                    <a:pt x="113" y="114"/>
                  </a:lnTo>
                  <a:lnTo>
                    <a:pt x="113" y="227"/>
                  </a:lnTo>
                  <a:lnTo>
                    <a:pt x="227" y="227"/>
                  </a:lnTo>
                  <a:lnTo>
                    <a:pt x="227" y="341"/>
                  </a:lnTo>
                  <a:lnTo>
                    <a:pt x="453" y="341"/>
                  </a:lnTo>
                  <a:lnTo>
                    <a:pt x="453" y="114"/>
                  </a:lnTo>
                  <a:lnTo>
                    <a:pt x="567" y="114"/>
                  </a:lnTo>
                  <a:lnTo>
                    <a:pt x="567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87" name="Freeform 31">
              <a:extLst>
                <a:ext uri="{FF2B5EF4-FFF2-40B4-BE49-F238E27FC236}">
                  <a16:creationId xmlns:a16="http://schemas.microsoft.com/office/drawing/2014/main" id="{8B8E8437-8A13-43A8-85A0-B3A8D89691FF}"/>
                </a:ext>
              </a:extLst>
            </p:cNvPr>
            <p:cNvSpPr>
              <a:spLocks/>
            </p:cNvSpPr>
            <p:nvPr/>
          </p:nvSpPr>
          <p:spPr bwMode="auto">
            <a:xfrm>
              <a:off x="4826" y="5292"/>
              <a:ext cx="907" cy="680"/>
            </a:xfrm>
            <a:custGeom>
              <a:avLst/>
              <a:gdLst>
                <a:gd name="T0" fmla="*/ 907 w 907"/>
                <a:gd name="T1" fmla="*/ 454 h 680"/>
                <a:gd name="T2" fmla="*/ 794 w 907"/>
                <a:gd name="T3" fmla="*/ 454 h 680"/>
                <a:gd name="T4" fmla="*/ 794 w 907"/>
                <a:gd name="T5" fmla="*/ 567 h 680"/>
                <a:gd name="T6" fmla="*/ 680 w 907"/>
                <a:gd name="T7" fmla="*/ 567 h 680"/>
                <a:gd name="T8" fmla="*/ 680 w 907"/>
                <a:gd name="T9" fmla="*/ 680 h 680"/>
                <a:gd name="T10" fmla="*/ 567 w 907"/>
                <a:gd name="T11" fmla="*/ 680 h 680"/>
                <a:gd name="T12" fmla="*/ 567 w 907"/>
                <a:gd name="T13" fmla="*/ 567 h 680"/>
                <a:gd name="T14" fmla="*/ 453 w 907"/>
                <a:gd name="T15" fmla="*/ 567 h 680"/>
                <a:gd name="T16" fmla="*/ 453 w 907"/>
                <a:gd name="T17" fmla="*/ 454 h 680"/>
                <a:gd name="T18" fmla="*/ 227 w 907"/>
                <a:gd name="T19" fmla="*/ 454 h 680"/>
                <a:gd name="T20" fmla="*/ 227 w 907"/>
                <a:gd name="T21" fmla="*/ 227 h 680"/>
                <a:gd name="T22" fmla="*/ 0 w 907"/>
                <a:gd name="T23" fmla="*/ 227 h 680"/>
                <a:gd name="T24" fmla="*/ 0 w 907"/>
                <a:gd name="T25" fmla="*/ 0 h 680"/>
                <a:gd name="T26" fmla="*/ 113 w 907"/>
                <a:gd name="T27" fmla="*/ 0 h 680"/>
                <a:gd name="T28" fmla="*/ 113 w 907"/>
                <a:gd name="T29" fmla="*/ 113 h 680"/>
                <a:gd name="T30" fmla="*/ 340 w 907"/>
                <a:gd name="T31" fmla="*/ 113 h 680"/>
                <a:gd name="T32" fmla="*/ 340 w 907"/>
                <a:gd name="T33" fmla="*/ 227 h 680"/>
                <a:gd name="T34" fmla="*/ 453 w 907"/>
                <a:gd name="T35" fmla="*/ 227 h 680"/>
                <a:gd name="T36" fmla="*/ 453 w 907"/>
                <a:gd name="T37" fmla="*/ 0 h 680"/>
                <a:gd name="T38" fmla="*/ 567 w 907"/>
                <a:gd name="T39" fmla="*/ 0 h 680"/>
                <a:gd name="T40" fmla="*/ 567 w 907"/>
                <a:gd name="T41" fmla="*/ 227 h 680"/>
                <a:gd name="T42" fmla="*/ 794 w 907"/>
                <a:gd name="T43" fmla="*/ 227 h 680"/>
                <a:gd name="T44" fmla="*/ 794 w 907"/>
                <a:gd name="T45" fmla="*/ 340 h 680"/>
                <a:gd name="T46" fmla="*/ 907 w 907"/>
                <a:gd name="T47" fmla="*/ 340 h 680"/>
                <a:gd name="T48" fmla="*/ 907 w 907"/>
                <a:gd name="T49" fmla="*/ 454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07" h="680">
                  <a:moveTo>
                    <a:pt x="907" y="454"/>
                  </a:moveTo>
                  <a:lnTo>
                    <a:pt x="794" y="454"/>
                  </a:lnTo>
                  <a:lnTo>
                    <a:pt x="794" y="567"/>
                  </a:lnTo>
                  <a:lnTo>
                    <a:pt x="680" y="567"/>
                  </a:lnTo>
                  <a:lnTo>
                    <a:pt x="680" y="680"/>
                  </a:lnTo>
                  <a:lnTo>
                    <a:pt x="567" y="680"/>
                  </a:lnTo>
                  <a:lnTo>
                    <a:pt x="567" y="567"/>
                  </a:lnTo>
                  <a:lnTo>
                    <a:pt x="453" y="567"/>
                  </a:lnTo>
                  <a:lnTo>
                    <a:pt x="453" y="454"/>
                  </a:lnTo>
                  <a:lnTo>
                    <a:pt x="227" y="454"/>
                  </a:lnTo>
                  <a:lnTo>
                    <a:pt x="227" y="227"/>
                  </a:lnTo>
                  <a:lnTo>
                    <a:pt x="0" y="227"/>
                  </a:lnTo>
                  <a:lnTo>
                    <a:pt x="0" y="0"/>
                  </a:lnTo>
                  <a:lnTo>
                    <a:pt x="113" y="0"/>
                  </a:lnTo>
                  <a:lnTo>
                    <a:pt x="113" y="113"/>
                  </a:lnTo>
                  <a:lnTo>
                    <a:pt x="340" y="113"/>
                  </a:lnTo>
                  <a:lnTo>
                    <a:pt x="340" y="227"/>
                  </a:lnTo>
                  <a:lnTo>
                    <a:pt x="453" y="227"/>
                  </a:lnTo>
                  <a:lnTo>
                    <a:pt x="453" y="0"/>
                  </a:lnTo>
                  <a:lnTo>
                    <a:pt x="567" y="0"/>
                  </a:lnTo>
                  <a:lnTo>
                    <a:pt x="567" y="227"/>
                  </a:lnTo>
                  <a:lnTo>
                    <a:pt x="794" y="227"/>
                  </a:lnTo>
                  <a:lnTo>
                    <a:pt x="794" y="340"/>
                  </a:lnTo>
                  <a:lnTo>
                    <a:pt x="907" y="340"/>
                  </a:lnTo>
                  <a:lnTo>
                    <a:pt x="907" y="454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88" name="Freeform 32">
              <a:extLst>
                <a:ext uri="{FF2B5EF4-FFF2-40B4-BE49-F238E27FC236}">
                  <a16:creationId xmlns:a16="http://schemas.microsoft.com/office/drawing/2014/main" id="{D9DEF219-CE33-4C8B-AABD-4C1CBD9A7F94}"/>
                </a:ext>
              </a:extLst>
            </p:cNvPr>
            <p:cNvSpPr>
              <a:spLocks/>
            </p:cNvSpPr>
            <p:nvPr/>
          </p:nvSpPr>
          <p:spPr bwMode="auto">
            <a:xfrm>
              <a:off x="4712" y="4838"/>
              <a:ext cx="1248" cy="794"/>
            </a:xfrm>
            <a:custGeom>
              <a:avLst/>
              <a:gdLst>
                <a:gd name="T0" fmla="*/ 0 w 1248"/>
                <a:gd name="T1" fmla="*/ 454 h 794"/>
                <a:gd name="T2" fmla="*/ 227 w 1248"/>
                <a:gd name="T3" fmla="*/ 454 h 794"/>
                <a:gd name="T4" fmla="*/ 227 w 1248"/>
                <a:gd name="T5" fmla="*/ 567 h 794"/>
                <a:gd name="T6" fmla="*/ 454 w 1248"/>
                <a:gd name="T7" fmla="*/ 567 h 794"/>
                <a:gd name="T8" fmla="*/ 454 w 1248"/>
                <a:gd name="T9" fmla="*/ 681 h 794"/>
                <a:gd name="T10" fmla="*/ 567 w 1248"/>
                <a:gd name="T11" fmla="*/ 681 h 794"/>
                <a:gd name="T12" fmla="*/ 567 w 1248"/>
                <a:gd name="T13" fmla="*/ 454 h 794"/>
                <a:gd name="T14" fmla="*/ 681 w 1248"/>
                <a:gd name="T15" fmla="*/ 454 h 794"/>
                <a:gd name="T16" fmla="*/ 681 w 1248"/>
                <a:gd name="T17" fmla="*/ 681 h 794"/>
                <a:gd name="T18" fmla="*/ 908 w 1248"/>
                <a:gd name="T19" fmla="*/ 681 h 794"/>
                <a:gd name="T20" fmla="*/ 908 w 1248"/>
                <a:gd name="T21" fmla="*/ 794 h 794"/>
                <a:gd name="T22" fmla="*/ 1248 w 1248"/>
                <a:gd name="T23" fmla="*/ 794 h 794"/>
                <a:gd name="T24" fmla="*/ 1248 w 1248"/>
                <a:gd name="T25" fmla="*/ 567 h 794"/>
                <a:gd name="T26" fmla="*/ 1134 w 1248"/>
                <a:gd name="T27" fmla="*/ 567 h 794"/>
                <a:gd name="T28" fmla="*/ 1134 w 1248"/>
                <a:gd name="T29" fmla="*/ 341 h 794"/>
                <a:gd name="T30" fmla="*/ 794 w 1248"/>
                <a:gd name="T31" fmla="*/ 341 h 794"/>
                <a:gd name="T32" fmla="*/ 794 w 1248"/>
                <a:gd name="T33" fmla="*/ 227 h 794"/>
                <a:gd name="T34" fmla="*/ 681 w 1248"/>
                <a:gd name="T35" fmla="*/ 227 h 794"/>
                <a:gd name="T36" fmla="*/ 681 w 1248"/>
                <a:gd name="T37" fmla="*/ 114 h 794"/>
                <a:gd name="T38" fmla="*/ 794 w 1248"/>
                <a:gd name="T39" fmla="*/ 114 h 794"/>
                <a:gd name="T40" fmla="*/ 794 w 1248"/>
                <a:gd name="T41" fmla="*/ 0 h 794"/>
                <a:gd name="T42" fmla="*/ 454 w 1248"/>
                <a:gd name="T43" fmla="*/ 0 h 794"/>
                <a:gd name="T44" fmla="*/ 454 w 1248"/>
                <a:gd name="T45" fmla="*/ 227 h 794"/>
                <a:gd name="T46" fmla="*/ 341 w 1248"/>
                <a:gd name="T47" fmla="*/ 227 h 794"/>
                <a:gd name="T48" fmla="*/ 341 w 1248"/>
                <a:gd name="T49" fmla="*/ 341 h 794"/>
                <a:gd name="T50" fmla="*/ 0 w 1248"/>
                <a:gd name="T51" fmla="*/ 341 h 794"/>
                <a:gd name="T52" fmla="*/ 0 w 1248"/>
                <a:gd name="T53" fmla="*/ 454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248" h="794">
                  <a:moveTo>
                    <a:pt x="0" y="454"/>
                  </a:moveTo>
                  <a:lnTo>
                    <a:pt x="227" y="454"/>
                  </a:lnTo>
                  <a:lnTo>
                    <a:pt x="227" y="567"/>
                  </a:lnTo>
                  <a:lnTo>
                    <a:pt x="454" y="567"/>
                  </a:lnTo>
                  <a:lnTo>
                    <a:pt x="454" y="681"/>
                  </a:lnTo>
                  <a:lnTo>
                    <a:pt x="567" y="681"/>
                  </a:lnTo>
                  <a:lnTo>
                    <a:pt x="567" y="454"/>
                  </a:lnTo>
                  <a:lnTo>
                    <a:pt x="681" y="454"/>
                  </a:lnTo>
                  <a:lnTo>
                    <a:pt x="681" y="681"/>
                  </a:lnTo>
                  <a:lnTo>
                    <a:pt x="908" y="681"/>
                  </a:lnTo>
                  <a:lnTo>
                    <a:pt x="908" y="794"/>
                  </a:lnTo>
                  <a:lnTo>
                    <a:pt x="1248" y="794"/>
                  </a:lnTo>
                  <a:lnTo>
                    <a:pt x="1248" y="567"/>
                  </a:lnTo>
                  <a:lnTo>
                    <a:pt x="1134" y="567"/>
                  </a:lnTo>
                  <a:lnTo>
                    <a:pt x="1134" y="341"/>
                  </a:lnTo>
                  <a:lnTo>
                    <a:pt x="794" y="341"/>
                  </a:lnTo>
                  <a:lnTo>
                    <a:pt x="794" y="227"/>
                  </a:lnTo>
                  <a:lnTo>
                    <a:pt x="681" y="227"/>
                  </a:lnTo>
                  <a:lnTo>
                    <a:pt x="681" y="114"/>
                  </a:lnTo>
                  <a:lnTo>
                    <a:pt x="794" y="114"/>
                  </a:lnTo>
                  <a:lnTo>
                    <a:pt x="794" y="0"/>
                  </a:lnTo>
                  <a:lnTo>
                    <a:pt x="454" y="0"/>
                  </a:lnTo>
                  <a:lnTo>
                    <a:pt x="454" y="227"/>
                  </a:lnTo>
                  <a:lnTo>
                    <a:pt x="341" y="227"/>
                  </a:lnTo>
                  <a:lnTo>
                    <a:pt x="341" y="341"/>
                  </a:lnTo>
                  <a:lnTo>
                    <a:pt x="0" y="341"/>
                  </a:lnTo>
                  <a:lnTo>
                    <a:pt x="0" y="454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89" name="Freeform 33">
              <a:extLst>
                <a:ext uri="{FF2B5EF4-FFF2-40B4-BE49-F238E27FC236}">
                  <a16:creationId xmlns:a16="http://schemas.microsoft.com/office/drawing/2014/main" id="{0C9B040A-DD11-4FFE-A61B-1C702FE49FB9}"/>
                </a:ext>
              </a:extLst>
            </p:cNvPr>
            <p:cNvSpPr>
              <a:spLocks/>
            </p:cNvSpPr>
            <p:nvPr/>
          </p:nvSpPr>
          <p:spPr bwMode="auto">
            <a:xfrm>
              <a:off x="5393" y="4498"/>
              <a:ext cx="453" cy="681"/>
            </a:xfrm>
            <a:custGeom>
              <a:avLst/>
              <a:gdLst>
                <a:gd name="T0" fmla="*/ 453 w 453"/>
                <a:gd name="T1" fmla="*/ 681 h 681"/>
                <a:gd name="T2" fmla="*/ 453 w 453"/>
                <a:gd name="T3" fmla="*/ 114 h 681"/>
                <a:gd name="T4" fmla="*/ 227 w 453"/>
                <a:gd name="T5" fmla="*/ 114 h 681"/>
                <a:gd name="T6" fmla="*/ 227 w 453"/>
                <a:gd name="T7" fmla="*/ 0 h 681"/>
                <a:gd name="T8" fmla="*/ 0 w 453"/>
                <a:gd name="T9" fmla="*/ 0 h 681"/>
                <a:gd name="T10" fmla="*/ 0 w 453"/>
                <a:gd name="T11" fmla="*/ 340 h 681"/>
                <a:gd name="T12" fmla="*/ 113 w 453"/>
                <a:gd name="T13" fmla="*/ 340 h 681"/>
                <a:gd name="T14" fmla="*/ 113 w 453"/>
                <a:gd name="T15" fmla="*/ 454 h 681"/>
                <a:gd name="T16" fmla="*/ 0 w 453"/>
                <a:gd name="T17" fmla="*/ 454 h 681"/>
                <a:gd name="T18" fmla="*/ 0 w 453"/>
                <a:gd name="T19" fmla="*/ 567 h 681"/>
                <a:gd name="T20" fmla="*/ 113 w 453"/>
                <a:gd name="T21" fmla="*/ 567 h 681"/>
                <a:gd name="T22" fmla="*/ 113 w 453"/>
                <a:gd name="T23" fmla="*/ 681 h 681"/>
                <a:gd name="T24" fmla="*/ 453 w 453"/>
                <a:gd name="T25" fmla="*/ 681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53" h="681">
                  <a:moveTo>
                    <a:pt x="453" y="681"/>
                  </a:moveTo>
                  <a:lnTo>
                    <a:pt x="453" y="114"/>
                  </a:lnTo>
                  <a:lnTo>
                    <a:pt x="227" y="114"/>
                  </a:lnTo>
                  <a:lnTo>
                    <a:pt x="227" y="0"/>
                  </a:lnTo>
                  <a:lnTo>
                    <a:pt x="0" y="0"/>
                  </a:lnTo>
                  <a:lnTo>
                    <a:pt x="0" y="340"/>
                  </a:lnTo>
                  <a:lnTo>
                    <a:pt x="113" y="340"/>
                  </a:lnTo>
                  <a:lnTo>
                    <a:pt x="113" y="454"/>
                  </a:lnTo>
                  <a:lnTo>
                    <a:pt x="0" y="454"/>
                  </a:lnTo>
                  <a:lnTo>
                    <a:pt x="0" y="567"/>
                  </a:lnTo>
                  <a:lnTo>
                    <a:pt x="113" y="567"/>
                  </a:lnTo>
                  <a:lnTo>
                    <a:pt x="113" y="681"/>
                  </a:lnTo>
                  <a:lnTo>
                    <a:pt x="453" y="681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90" name="Freeform 34">
              <a:extLst>
                <a:ext uri="{FF2B5EF4-FFF2-40B4-BE49-F238E27FC236}">
                  <a16:creationId xmlns:a16="http://schemas.microsoft.com/office/drawing/2014/main" id="{0B9F9EE3-FEC6-4E1C-8684-EC6F1828BA7F}"/>
                </a:ext>
              </a:extLst>
            </p:cNvPr>
            <p:cNvSpPr>
              <a:spLocks/>
            </p:cNvSpPr>
            <p:nvPr/>
          </p:nvSpPr>
          <p:spPr bwMode="auto">
            <a:xfrm>
              <a:off x="5053" y="4385"/>
              <a:ext cx="340" cy="453"/>
            </a:xfrm>
            <a:custGeom>
              <a:avLst/>
              <a:gdLst>
                <a:gd name="T0" fmla="*/ 340 w 340"/>
                <a:gd name="T1" fmla="*/ 113 h 453"/>
                <a:gd name="T2" fmla="*/ 340 w 340"/>
                <a:gd name="T3" fmla="*/ 0 h 453"/>
                <a:gd name="T4" fmla="*/ 113 w 340"/>
                <a:gd name="T5" fmla="*/ 0 h 453"/>
                <a:gd name="T6" fmla="*/ 113 w 340"/>
                <a:gd name="T7" fmla="*/ 113 h 453"/>
                <a:gd name="T8" fmla="*/ 0 w 340"/>
                <a:gd name="T9" fmla="*/ 113 h 453"/>
                <a:gd name="T10" fmla="*/ 0 w 340"/>
                <a:gd name="T11" fmla="*/ 227 h 453"/>
                <a:gd name="T12" fmla="*/ 113 w 340"/>
                <a:gd name="T13" fmla="*/ 227 h 453"/>
                <a:gd name="T14" fmla="*/ 113 w 340"/>
                <a:gd name="T15" fmla="*/ 340 h 453"/>
                <a:gd name="T16" fmla="*/ 226 w 340"/>
                <a:gd name="T17" fmla="*/ 340 h 453"/>
                <a:gd name="T18" fmla="*/ 226 w 340"/>
                <a:gd name="T19" fmla="*/ 453 h 453"/>
                <a:gd name="T20" fmla="*/ 340 w 340"/>
                <a:gd name="T21" fmla="*/ 453 h 453"/>
                <a:gd name="T22" fmla="*/ 340 w 340"/>
                <a:gd name="T23" fmla="*/ 113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40" h="453">
                  <a:moveTo>
                    <a:pt x="340" y="113"/>
                  </a:moveTo>
                  <a:lnTo>
                    <a:pt x="340" y="0"/>
                  </a:lnTo>
                  <a:lnTo>
                    <a:pt x="113" y="0"/>
                  </a:lnTo>
                  <a:lnTo>
                    <a:pt x="113" y="113"/>
                  </a:lnTo>
                  <a:lnTo>
                    <a:pt x="0" y="113"/>
                  </a:lnTo>
                  <a:lnTo>
                    <a:pt x="0" y="227"/>
                  </a:lnTo>
                  <a:lnTo>
                    <a:pt x="113" y="227"/>
                  </a:lnTo>
                  <a:lnTo>
                    <a:pt x="113" y="340"/>
                  </a:lnTo>
                  <a:lnTo>
                    <a:pt x="226" y="340"/>
                  </a:lnTo>
                  <a:lnTo>
                    <a:pt x="226" y="453"/>
                  </a:lnTo>
                  <a:lnTo>
                    <a:pt x="340" y="453"/>
                  </a:lnTo>
                  <a:lnTo>
                    <a:pt x="340" y="113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91" name="Freeform 35">
              <a:extLst>
                <a:ext uri="{FF2B5EF4-FFF2-40B4-BE49-F238E27FC236}">
                  <a16:creationId xmlns:a16="http://schemas.microsoft.com/office/drawing/2014/main" id="{3CED31AC-B96E-43EB-BD15-F99F178C7FC7}"/>
                </a:ext>
              </a:extLst>
            </p:cNvPr>
            <p:cNvSpPr>
              <a:spLocks/>
            </p:cNvSpPr>
            <p:nvPr/>
          </p:nvSpPr>
          <p:spPr bwMode="auto">
            <a:xfrm>
              <a:off x="4599" y="4612"/>
              <a:ext cx="680" cy="680"/>
            </a:xfrm>
            <a:custGeom>
              <a:avLst/>
              <a:gdLst>
                <a:gd name="T0" fmla="*/ 567 w 680"/>
                <a:gd name="T1" fmla="*/ 0 h 680"/>
                <a:gd name="T2" fmla="*/ 340 w 680"/>
                <a:gd name="T3" fmla="*/ 0 h 680"/>
                <a:gd name="T4" fmla="*/ 340 w 680"/>
                <a:gd name="T5" fmla="*/ 113 h 680"/>
                <a:gd name="T6" fmla="*/ 227 w 680"/>
                <a:gd name="T7" fmla="*/ 113 h 680"/>
                <a:gd name="T8" fmla="*/ 227 w 680"/>
                <a:gd name="T9" fmla="*/ 226 h 680"/>
                <a:gd name="T10" fmla="*/ 0 w 680"/>
                <a:gd name="T11" fmla="*/ 226 h 680"/>
                <a:gd name="T12" fmla="*/ 0 w 680"/>
                <a:gd name="T13" fmla="*/ 680 h 680"/>
                <a:gd name="T14" fmla="*/ 113 w 680"/>
                <a:gd name="T15" fmla="*/ 680 h 680"/>
                <a:gd name="T16" fmla="*/ 113 w 680"/>
                <a:gd name="T17" fmla="*/ 567 h 680"/>
                <a:gd name="T18" fmla="*/ 454 w 680"/>
                <a:gd name="T19" fmla="*/ 567 h 680"/>
                <a:gd name="T20" fmla="*/ 454 w 680"/>
                <a:gd name="T21" fmla="*/ 453 h 680"/>
                <a:gd name="T22" fmla="*/ 567 w 680"/>
                <a:gd name="T23" fmla="*/ 453 h 680"/>
                <a:gd name="T24" fmla="*/ 567 w 680"/>
                <a:gd name="T25" fmla="*/ 226 h 680"/>
                <a:gd name="T26" fmla="*/ 680 w 680"/>
                <a:gd name="T27" fmla="*/ 226 h 680"/>
                <a:gd name="T28" fmla="*/ 680 w 680"/>
                <a:gd name="T29" fmla="*/ 113 h 680"/>
                <a:gd name="T30" fmla="*/ 567 w 680"/>
                <a:gd name="T31" fmla="*/ 113 h 680"/>
                <a:gd name="T32" fmla="*/ 567 w 680"/>
                <a:gd name="T33" fmla="*/ 0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80" h="680">
                  <a:moveTo>
                    <a:pt x="567" y="0"/>
                  </a:moveTo>
                  <a:lnTo>
                    <a:pt x="340" y="0"/>
                  </a:lnTo>
                  <a:lnTo>
                    <a:pt x="340" y="113"/>
                  </a:lnTo>
                  <a:lnTo>
                    <a:pt x="227" y="113"/>
                  </a:lnTo>
                  <a:lnTo>
                    <a:pt x="227" y="226"/>
                  </a:lnTo>
                  <a:lnTo>
                    <a:pt x="0" y="226"/>
                  </a:lnTo>
                  <a:lnTo>
                    <a:pt x="0" y="680"/>
                  </a:lnTo>
                  <a:lnTo>
                    <a:pt x="113" y="680"/>
                  </a:lnTo>
                  <a:lnTo>
                    <a:pt x="113" y="567"/>
                  </a:lnTo>
                  <a:lnTo>
                    <a:pt x="454" y="567"/>
                  </a:lnTo>
                  <a:lnTo>
                    <a:pt x="454" y="453"/>
                  </a:lnTo>
                  <a:lnTo>
                    <a:pt x="567" y="453"/>
                  </a:lnTo>
                  <a:lnTo>
                    <a:pt x="567" y="226"/>
                  </a:lnTo>
                  <a:lnTo>
                    <a:pt x="680" y="226"/>
                  </a:lnTo>
                  <a:lnTo>
                    <a:pt x="680" y="113"/>
                  </a:lnTo>
                  <a:lnTo>
                    <a:pt x="567" y="113"/>
                  </a:lnTo>
                  <a:lnTo>
                    <a:pt x="567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92" name="Freeform 36">
              <a:extLst>
                <a:ext uri="{FF2B5EF4-FFF2-40B4-BE49-F238E27FC236}">
                  <a16:creationId xmlns:a16="http://schemas.microsoft.com/office/drawing/2014/main" id="{DA62F03E-0A34-4B04-A78D-5FC9FE2307C5}"/>
                </a:ext>
              </a:extLst>
            </p:cNvPr>
            <p:cNvSpPr>
              <a:spLocks/>
            </p:cNvSpPr>
            <p:nvPr/>
          </p:nvSpPr>
          <p:spPr bwMode="auto">
            <a:xfrm>
              <a:off x="5506" y="4158"/>
              <a:ext cx="681" cy="794"/>
            </a:xfrm>
            <a:custGeom>
              <a:avLst/>
              <a:gdLst>
                <a:gd name="T0" fmla="*/ 681 w 681"/>
                <a:gd name="T1" fmla="*/ 0 h 794"/>
                <a:gd name="T2" fmla="*/ 227 w 681"/>
                <a:gd name="T3" fmla="*/ 0 h 794"/>
                <a:gd name="T4" fmla="*/ 227 w 681"/>
                <a:gd name="T5" fmla="*/ 113 h 794"/>
                <a:gd name="T6" fmla="*/ 114 w 681"/>
                <a:gd name="T7" fmla="*/ 113 h 794"/>
                <a:gd name="T8" fmla="*/ 114 w 681"/>
                <a:gd name="T9" fmla="*/ 227 h 794"/>
                <a:gd name="T10" fmla="*/ 0 w 681"/>
                <a:gd name="T11" fmla="*/ 227 h 794"/>
                <a:gd name="T12" fmla="*/ 0 w 681"/>
                <a:gd name="T13" fmla="*/ 340 h 794"/>
                <a:gd name="T14" fmla="*/ 114 w 681"/>
                <a:gd name="T15" fmla="*/ 340 h 794"/>
                <a:gd name="T16" fmla="*/ 114 w 681"/>
                <a:gd name="T17" fmla="*/ 454 h 794"/>
                <a:gd name="T18" fmla="*/ 340 w 681"/>
                <a:gd name="T19" fmla="*/ 454 h 794"/>
                <a:gd name="T20" fmla="*/ 340 w 681"/>
                <a:gd name="T21" fmla="*/ 794 h 794"/>
                <a:gd name="T22" fmla="*/ 454 w 681"/>
                <a:gd name="T23" fmla="*/ 794 h 794"/>
                <a:gd name="T24" fmla="*/ 454 w 681"/>
                <a:gd name="T25" fmla="*/ 680 h 794"/>
                <a:gd name="T26" fmla="*/ 567 w 681"/>
                <a:gd name="T27" fmla="*/ 680 h 794"/>
                <a:gd name="T28" fmla="*/ 567 w 681"/>
                <a:gd name="T29" fmla="*/ 454 h 794"/>
                <a:gd name="T30" fmla="*/ 681 w 681"/>
                <a:gd name="T31" fmla="*/ 454 h 794"/>
                <a:gd name="T32" fmla="*/ 681 w 681"/>
                <a:gd name="T33" fmla="*/ 0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81" h="794">
                  <a:moveTo>
                    <a:pt x="681" y="0"/>
                  </a:moveTo>
                  <a:lnTo>
                    <a:pt x="227" y="0"/>
                  </a:lnTo>
                  <a:lnTo>
                    <a:pt x="227" y="113"/>
                  </a:lnTo>
                  <a:lnTo>
                    <a:pt x="114" y="113"/>
                  </a:lnTo>
                  <a:lnTo>
                    <a:pt x="114" y="227"/>
                  </a:lnTo>
                  <a:lnTo>
                    <a:pt x="0" y="227"/>
                  </a:lnTo>
                  <a:lnTo>
                    <a:pt x="0" y="340"/>
                  </a:lnTo>
                  <a:lnTo>
                    <a:pt x="114" y="340"/>
                  </a:lnTo>
                  <a:lnTo>
                    <a:pt x="114" y="454"/>
                  </a:lnTo>
                  <a:lnTo>
                    <a:pt x="340" y="454"/>
                  </a:lnTo>
                  <a:lnTo>
                    <a:pt x="340" y="794"/>
                  </a:lnTo>
                  <a:lnTo>
                    <a:pt x="454" y="794"/>
                  </a:lnTo>
                  <a:lnTo>
                    <a:pt x="454" y="680"/>
                  </a:lnTo>
                  <a:lnTo>
                    <a:pt x="567" y="680"/>
                  </a:lnTo>
                  <a:lnTo>
                    <a:pt x="567" y="454"/>
                  </a:lnTo>
                  <a:lnTo>
                    <a:pt x="681" y="454"/>
                  </a:lnTo>
                  <a:lnTo>
                    <a:pt x="681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93" name="Freeform 37">
              <a:extLst>
                <a:ext uri="{FF2B5EF4-FFF2-40B4-BE49-F238E27FC236}">
                  <a16:creationId xmlns:a16="http://schemas.microsoft.com/office/drawing/2014/main" id="{8B85FC8B-A846-4CCC-9FBD-6F83B9C9D076}"/>
                </a:ext>
              </a:extLst>
            </p:cNvPr>
            <p:cNvSpPr>
              <a:spLocks/>
            </p:cNvSpPr>
            <p:nvPr/>
          </p:nvSpPr>
          <p:spPr bwMode="auto">
            <a:xfrm>
              <a:off x="5620" y="3591"/>
              <a:ext cx="340" cy="567"/>
            </a:xfrm>
            <a:custGeom>
              <a:avLst/>
              <a:gdLst>
                <a:gd name="T0" fmla="*/ 0 w 340"/>
                <a:gd name="T1" fmla="*/ 0 h 567"/>
                <a:gd name="T2" fmla="*/ 0 w 340"/>
                <a:gd name="T3" fmla="*/ 567 h 567"/>
                <a:gd name="T4" fmla="*/ 340 w 340"/>
                <a:gd name="T5" fmla="*/ 567 h 567"/>
                <a:gd name="T6" fmla="*/ 340 w 340"/>
                <a:gd name="T7" fmla="*/ 113 h 567"/>
                <a:gd name="T8" fmla="*/ 226 w 340"/>
                <a:gd name="T9" fmla="*/ 113 h 567"/>
                <a:gd name="T10" fmla="*/ 226 w 340"/>
                <a:gd name="T11" fmla="*/ 0 h 567"/>
                <a:gd name="T12" fmla="*/ 0 w 340"/>
                <a:gd name="T13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0" h="567">
                  <a:moveTo>
                    <a:pt x="0" y="0"/>
                  </a:moveTo>
                  <a:lnTo>
                    <a:pt x="0" y="567"/>
                  </a:lnTo>
                  <a:lnTo>
                    <a:pt x="340" y="567"/>
                  </a:lnTo>
                  <a:lnTo>
                    <a:pt x="340" y="113"/>
                  </a:lnTo>
                  <a:lnTo>
                    <a:pt x="226" y="113"/>
                  </a:lnTo>
                  <a:lnTo>
                    <a:pt x="226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94" name="Freeform 38">
              <a:extLst>
                <a:ext uri="{FF2B5EF4-FFF2-40B4-BE49-F238E27FC236}">
                  <a16:creationId xmlns:a16="http://schemas.microsoft.com/office/drawing/2014/main" id="{F183C313-B299-49E6-9E07-FB539C505F2C}"/>
                </a:ext>
              </a:extLst>
            </p:cNvPr>
            <p:cNvSpPr>
              <a:spLocks/>
            </p:cNvSpPr>
            <p:nvPr/>
          </p:nvSpPr>
          <p:spPr bwMode="auto">
            <a:xfrm>
              <a:off x="5053" y="3931"/>
              <a:ext cx="680" cy="567"/>
            </a:xfrm>
            <a:custGeom>
              <a:avLst/>
              <a:gdLst>
                <a:gd name="T0" fmla="*/ 0 w 680"/>
                <a:gd name="T1" fmla="*/ 454 h 567"/>
                <a:gd name="T2" fmla="*/ 0 w 680"/>
                <a:gd name="T3" fmla="*/ 340 h 567"/>
                <a:gd name="T4" fmla="*/ 113 w 680"/>
                <a:gd name="T5" fmla="*/ 340 h 567"/>
                <a:gd name="T6" fmla="*/ 113 w 680"/>
                <a:gd name="T7" fmla="*/ 114 h 567"/>
                <a:gd name="T8" fmla="*/ 226 w 680"/>
                <a:gd name="T9" fmla="*/ 114 h 567"/>
                <a:gd name="T10" fmla="*/ 226 w 680"/>
                <a:gd name="T11" fmla="*/ 0 h 567"/>
                <a:gd name="T12" fmla="*/ 567 w 680"/>
                <a:gd name="T13" fmla="*/ 0 h 567"/>
                <a:gd name="T14" fmla="*/ 567 w 680"/>
                <a:gd name="T15" fmla="*/ 227 h 567"/>
                <a:gd name="T16" fmla="*/ 680 w 680"/>
                <a:gd name="T17" fmla="*/ 227 h 567"/>
                <a:gd name="T18" fmla="*/ 680 w 680"/>
                <a:gd name="T19" fmla="*/ 340 h 567"/>
                <a:gd name="T20" fmla="*/ 567 w 680"/>
                <a:gd name="T21" fmla="*/ 340 h 567"/>
                <a:gd name="T22" fmla="*/ 567 w 680"/>
                <a:gd name="T23" fmla="*/ 454 h 567"/>
                <a:gd name="T24" fmla="*/ 453 w 680"/>
                <a:gd name="T25" fmla="*/ 454 h 567"/>
                <a:gd name="T26" fmla="*/ 453 w 680"/>
                <a:gd name="T27" fmla="*/ 567 h 567"/>
                <a:gd name="T28" fmla="*/ 340 w 680"/>
                <a:gd name="T29" fmla="*/ 567 h 567"/>
                <a:gd name="T30" fmla="*/ 340 w 680"/>
                <a:gd name="T31" fmla="*/ 454 h 567"/>
                <a:gd name="T32" fmla="*/ 0 w 680"/>
                <a:gd name="T33" fmla="*/ 454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80" h="567">
                  <a:moveTo>
                    <a:pt x="0" y="454"/>
                  </a:moveTo>
                  <a:lnTo>
                    <a:pt x="0" y="340"/>
                  </a:lnTo>
                  <a:lnTo>
                    <a:pt x="113" y="340"/>
                  </a:lnTo>
                  <a:lnTo>
                    <a:pt x="113" y="114"/>
                  </a:lnTo>
                  <a:lnTo>
                    <a:pt x="226" y="114"/>
                  </a:lnTo>
                  <a:lnTo>
                    <a:pt x="226" y="0"/>
                  </a:lnTo>
                  <a:lnTo>
                    <a:pt x="567" y="0"/>
                  </a:lnTo>
                  <a:lnTo>
                    <a:pt x="567" y="227"/>
                  </a:lnTo>
                  <a:lnTo>
                    <a:pt x="680" y="227"/>
                  </a:lnTo>
                  <a:lnTo>
                    <a:pt x="680" y="340"/>
                  </a:lnTo>
                  <a:lnTo>
                    <a:pt x="567" y="340"/>
                  </a:lnTo>
                  <a:lnTo>
                    <a:pt x="567" y="454"/>
                  </a:lnTo>
                  <a:lnTo>
                    <a:pt x="453" y="454"/>
                  </a:lnTo>
                  <a:lnTo>
                    <a:pt x="453" y="567"/>
                  </a:lnTo>
                  <a:lnTo>
                    <a:pt x="340" y="567"/>
                  </a:lnTo>
                  <a:lnTo>
                    <a:pt x="340" y="454"/>
                  </a:lnTo>
                  <a:lnTo>
                    <a:pt x="0" y="454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95" name="Freeform 39">
              <a:extLst>
                <a:ext uri="{FF2B5EF4-FFF2-40B4-BE49-F238E27FC236}">
                  <a16:creationId xmlns:a16="http://schemas.microsoft.com/office/drawing/2014/main" id="{EBE94C86-614F-4989-A7D6-2E0EE804E936}"/>
                </a:ext>
              </a:extLst>
            </p:cNvPr>
            <p:cNvSpPr>
              <a:spLocks/>
            </p:cNvSpPr>
            <p:nvPr/>
          </p:nvSpPr>
          <p:spPr bwMode="auto">
            <a:xfrm>
              <a:off x="4032" y="3704"/>
              <a:ext cx="1134" cy="1134"/>
            </a:xfrm>
            <a:custGeom>
              <a:avLst/>
              <a:gdLst>
                <a:gd name="T0" fmla="*/ 1134 w 1134"/>
                <a:gd name="T1" fmla="*/ 681 h 1134"/>
                <a:gd name="T2" fmla="*/ 907 w 1134"/>
                <a:gd name="T3" fmla="*/ 681 h 1134"/>
                <a:gd name="T4" fmla="*/ 907 w 1134"/>
                <a:gd name="T5" fmla="*/ 567 h 1134"/>
                <a:gd name="T6" fmla="*/ 680 w 1134"/>
                <a:gd name="T7" fmla="*/ 567 h 1134"/>
                <a:gd name="T8" fmla="*/ 680 w 1134"/>
                <a:gd name="T9" fmla="*/ 454 h 1134"/>
                <a:gd name="T10" fmla="*/ 567 w 1134"/>
                <a:gd name="T11" fmla="*/ 454 h 1134"/>
                <a:gd name="T12" fmla="*/ 567 w 1134"/>
                <a:gd name="T13" fmla="*/ 227 h 1134"/>
                <a:gd name="T14" fmla="*/ 680 w 1134"/>
                <a:gd name="T15" fmla="*/ 227 h 1134"/>
                <a:gd name="T16" fmla="*/ 680 w 1134"/>
                <a:gd name="T17" fmla="*/ 114 h 1134"/>
                <a:gd name="T18" fmla="*/ 340 w 1134"/>
                <a:gd name="T19" fmla="*/ 114 h 1134"/>
                <a:gd name="T20" fmla="*/ 340 w 1134"/>
                <a:gd name="T21" fmla="*/ 0 h 1134"/>
                <a:gd name="T22" fmla="*/ 0 w 1134"/>
                <a:gd name="T23" fmla="*/ 0 h 1134"/>
                <a:gd name="T24" fmla="*/ 0 w 1134"/>
                <a:gd name="T25" fmla="*/ 114 h 1134"/>
                <a:gd name="T26" fmla="*/ 113 w 1134"/>
                <a:gd name="T27" fmla="*/ 114 h 1134"/>
                <a:gd name="T28" fmla="*/ 113 w 1134"/>
                <a:gd name="T29" fmla="*/ 227 h 1134"/>
                <a:gd name="T30" fmla="*/ 227 w 1134"/>
                <a:gd name="T31" fmla="*/ 227 h 1134"/>
                <a:gd name="T32" fmla="*/ 227 w 1134"/>
                <a:gd name="T33" fmla="*/ 341 h 1134"/>
                <a:gd name="T34" fmla="*/ 340 w 1134"/>
                <a:gd name="T35" fmla="*/ 341 h 1134"/>
                <a:gd name="T36" fmla="*/ 340 w 1134"/>
                <a:gd name="T37" fmla="*/ 681 h 1134"/>
                <a:gd name="T38" fmla="*/ 227 w 1134"/>
                <a:gd name="T39" fmla="*/ 681 h 1134"/>
                <a:gd name="T40" fmla="*/ 227 w 1134"/>
                <a:gd name="T41" fmla="*/ 908 h 1134"/>
                <a:gd name="T42" fmla="*/ 340 w 1134"/>
                <a:gd name="T43" fmla="*/ 908 h 1134"/>
                <a:gd name="T44" fmla="*/ 340 w 1134"/>
                <a:gd name="T45" fmla="*/ 1134 h 1134"/>
                <a:gd name="T46" fmla="*/ 794 w 1134"/>
                <a:gd name="T47" fmla="*/ 1134 h 1134"/>
                <a:gd name="T48" fmla="*/ 794 w 1134"/>
                <a:gd name="T49" fmla="*/ 1021 h 1134"/>
                <a:gd name="T50" fmla="*/ 907 w 1134"/>
                <a:gd name="T51" fmla="*/ 1021 h 1134"/>
                <a:gd name="T52" fmla="*/ 907 w 1134"/>
                <a:gd name="T53" fmla="*/ 908 h 1134"/>
                <a:gd name="T54" fmla="*/ 1021 w 1134"/>
                <a:gd name="T55" fmla="*/ 908 h 1134"/>
                <a:gd name="T56" fmla="*/ 1021 w 1134"/>
                <a:gd name="T57" fmla="*/ 794 h 1134"/>
                <a:gd name="T58" fmla="*/ 1134 w 1134"/>
                <a:gd name="T59" fmla="*/ 794 h 1134"/>
                <a:gd name="T60" fmla="*/ 1134 w 1134"/>
                <a:gd name="T61" fmla="*/ 681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134" h="1134">
                  <a:moveTo>
                    <a:pt x="1134" y="681"/>
                  </a:moveTo>
                  <a:lnTo>
                    <a:pt x="907" y="681"/>
                  </a:lnTo>
                  <a:lnTo>
                    <a:pt x="907" y="567"/>
                  </a:lnTo>
                  <a:lnTo>
                    <a:pt x="680" y="567"/>
                  </a:lnTo>
                  <a:lnTo>
                    <a:pt x="680" y="454"/>
                  </a:lnTo>
                  <a:lnTo>
                    <a:pt x="567" y="454"/>
                  </a:lnTo>
                  <a:lnTo>
                    <a:pt x="567" y="227"/>
                  </a:lnTo>
                  <a:lnTo>
                    <a:pt x="680" y="227"/>
                  </a:lnTo>
                  <a:lnTo>
                    <a:pt x="680" y="114"/>
                  </a:lnTo>
                  <a:lnTo>
                    <a:pt x="340" y="114"/>
                  </a:lnTo>
                  <a:lnTo>
                    <a:pt x="340" y="0"/>
                  </a:lnTo>
                  <a:lnTo>
                    <a:pt x="0" y="0"/>
                  </a:lnTo>
                  <a:lnTo>
                    <a:pt x="0" y="114"/>
                  </a:lnTo>
                  <a:lnTo>
                    <a:pt x="113" y="114"/>
                  </a:lnTo>
                  <a:lnTo>
                    <a:pt x="113" y="227"/>
                  </a:lnTo>
                  <a:lnTo>
                    <a:pt x="227" y="227"/>
                  </a:lnTo>
                  <a:lnTo>
                    <a:pt x="227" y="341"/>
                  </a:lnTo>
                  <a:lnTo>
                    <a:pt x="340" y="341"/>
                  </a:lnTo>
                  <a:lnTo>
                    <a:pt x="340" y="681"/>
                  </a:lnTo>
                  <a:lnTo>
                    <a:pt x="227" y="681"/>
                  </a:lnTo>
                  <a:lnTo>
                    <a:pt x="227" y="908"/>
                  </a:lnTo>
                  <a:lnTo>
                    <a:pt x="340" y="908"/>
                  </a:lnTo>
                  <a:lnTo>
                    <a:pt x="340" y="1134"/>
                  </a:lnTo>
                  <a:lnTo>
                    <a:pt x="794" y="1134"/>
                  </a:lnTo>
                  <a:lnTo>
                    <a:pt x="794" y="1021"/>
                  </a:lnTo>
                  <a:lnTo>
                    <a:pt x="907" y="1021"/>
                  </a:lnTo>
                  <a:lnTo>
                    <a:pt x="907" y="908"/>
                  </a:lnTo>
                  <a:lnTo>
                    <a:pt x="1021" y="908"/>
                  </a:lnTo>
                  <a:lnTo>
                    <a:pt x="1021" y="794"/>
                  </a:lnTo>
                  <a:lnTo>
                    <a:pt x="1134" y="794"/>
                  </a:lnTo>
                  <a:lnTo>
                    <a:pt x="1134" y="681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96" name="Freeform 40">
              <a:extLst>
                <a:ext uri="{FF2B5EF4-FFF2-40B4-BE49-F238E27FC236}">
                  <a16:creationId xmlns:a16="http://schemas.microsoft.com/office/drawing/2014/main" id="{A03B040B-6360-4EA4-8FB9-274D8B2B417A}"/>
                </a:ext>
              </a:extLst>
            </p:cNvPr>
            <p:cNvSpPr>
              <a:spLocks/>
            </p:cNvSpPr>
            <p:nvPr/>
          </p:nvSpPr>
          <p:spPr bwMode="auto">
            <a:xfrm>
              <a:off x="4599" y="3931"/>
              <a:ext cx="340" cy="340"/>
            </a:xfrm>
            <a:custGeom>
              <a:avLst/>
              <a:gdLst>
                <a:gd name="T0" fmla="*/ 0 w 340"/>
                <a:gd name="T1" fmla="*/ 0 h 340"/>
                <a:gd name="T2" fmla="*/ 227 w 340"/>
                <a:gd name="T3" fmla="*/ 0 h 340"/>
                <a:gd name="T4" fmla="*/ 227 w 340"/>
                <a:gd name="T5" fmla="*/ 227 h 340"/>
                <a:gd name="T6" fmla="*/ 340 w 340"/>
                <a:gd name="T7" fmla="*/ 227 h 340"/>
                <a:gd name="T8" fmla="*/ 340 w 340"/>
                <a:gd name="T9" fmla="*/ 340 h 340"/>
                <a:gd name="T10" fmla="*/ 113 w 340"/>
                <a:gd name="T11" fmla="*/ 340 h 340"/>
                <a:gd name="T12" fmla="*/ 113 w 340"/>
                <a:gd name="T13" fmla="*/ 227 h 340"/>
                <a:gd name="T14" fmla="*/ 0 w 340"/>
                <a:gd name="T15" fmla="*/ 227 h 340"/>
                <a:gd name="T16" fmla="*/ 0 w 340"/>
                <a:gd name="T17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0" h="340">
                  <a:moveTo>
                    <a:pt x="0" y="0"/>
                  </a:moveTo>
                  <a:lnTo>
                    <a:pt x="227" y="0"/>
                  </a:lnTo>
                  <a:lnTo>
                    <a:pt x="227" y="227"/>
                  </a:lnTo>
                  <a:lnTo>
                    <a:pt x="340" y="227"/>
                  </a:lnTo>
                  <a:lnTo>
                    <a:pt x="340" y="340"/>
                  </a:lnTo>
                  <a:lnTo>
                    <a:pt x="113" y="340"/>
                  </a:lnTo>
                  <a:lnTo>
                    <a:pt x="113" y="227"/>
                  </a:lnTo>
                  <a:lnTo>
                    <a:pt x="0" y="22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97" name="Freeform 41">
              <a:extLst>
                <a:ext uri="{FF2B5EF4-FFF2-40B4-BE49-F238E27FC236}">
                  <a16:creationId xmlns:a16="http://schemas.microsoft.com/office/drawing/2014/main" id="{DE9D0A10-F34C-42E4-BE5D-50F5945E5898}"/>
                </a:ext>
              </a:extLst>
            </p:cNvPr>
            <p:cNvSpPr>
              <a:spLocks/>
            </p:cNvSpPr>
            <p:nvPr/>
          </p:nvSpPr>
          <p:spPr bwMode="auto">
            <a:xfrm>
              <a:off x="4939" y="4045"/>
              <a:ext cx="227" cy="340"/>
            </a:xfrm>
            <a:custGeom>
              <a:avLst/>
              <a:gdLst>
                <a:gd name="T0" fmla="*/ 227 w 227"/>
                <a:gd name="T1" fmla="*/ 0 h 340"/>
                <a:gd name="T2" fmla="*/ 114 w 227"/>
                <a:gd name="T3" fmla="*/ 0 h 340"/>
                <a:gd name="T4" fmla="*/ 114 w 227"/>
                <a:gd name="T5" fmla="*/ 113 h 340"/>
                <a:gd name="T6" fmla="*/ 0 w 227"/>
                <a:gd name="T7" fmla="*/ 113 h 340"/>
                <a:gd name="T8" fmla="*/ 0 w 227"/>
                <a:gd name="T9" fmla="*/ 340 h 340"/>
                <a:gd name="T10" fmla="*/ 114 w 227"/>
                <a:gd name="T11" fmla="*/ 340 h 340"/>
                <a:gd name="T12" fmla="*/ 114 w 227"/>
                <a:gd name="T13" fmla="*/ 226 h 340"/>
                <a:gd name="T14" fmla="*/ 227 w 227"/>
                <a:gd name="T15" fmla="*/ 226 h 340"/>
                <a:gd name="T16" fmla="*/ 227 w 227"/>
                <a:gd name="T17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7" h="340">
                  <a:moveTo>
                    <a:pt x="227" y="0"/>
                  </a:moveTo>
                  <a:lnTo>
                    <a:pt x="114" y="0"/>
                  </a:lnTo>
                  <a:lnTo>
                    <a:pt x="114" y="113"/>
                  </a:lnTo>
                  <a:lnTo>
                    <a:pt x="0" y="113"/>
                  </a:lnTo>
                  <a:lnTo>
                    <a:pt x="0" y="340"/>
                  </a:lnTo>
                  <a:lnTo>
                    <a:pt x="114" y="340"/>
                  </a:lnTo>
                  <a:lnTo>
                    <a:pt x="114" y="226"/>
                  </a:lnTo>
                  <a:lnTo>
                    <a:pt x="227" y="226"/>
                  </a:lnTo>
                  <a:lnTo>
                    <a:pt x="227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98" name="Freeform 42">
              <a:extLst>
                <a:ext uri="{FF2B5EF4-FFF2-40B4-BE49-F238E27FC236}">
                  <a16:creationId xmlns:a16="http://schemas.microsoft.com/office/drawing/2014/main" id="{1FE27688-3712-4E53-B966-58772DB734A0}"/>
                </a:ext>
              </a:extLst>
            </p:cNvPr>
            <p:cNvSpPr>
              <a:spLocks/>
            </p:cNvSpPr>
            <p:nvPr/>
          </p:nvSpPr>
          <p:spPr bwMode="auto">
            <a:xfrm>
              <a:off x="5166" y="3704"/>
              <a:ext cx="454" cy="341"/>
            </a:xfrm>
            <a:custGeom>
              <a:avLst/>
              <a:gdLst>
                <a:gd name="T0" fmla="*/ 0 w 454"/>
                <a:gd name="T1" fmla="*/ 341 h 341"/>
                <a:gd name="T2" fmla="*/ 0 w 454"/>
                <a:gd name="T3" fmla="*/ 0 h 341"/>
                <a:gd name="T4" fmla="*/ 113 w 454"/>
                <a:gd name="T5" fmla="*/ 0 h 341"/>
                <a:gd name="T6" fmla="*/ 113 w 454"/>
                <a:gd name="T7" fmla="*/ 114 h 341"/>
                <a:gd name="T8" fmla="*/ 340 w 454"/>
                <a:gd name="T9" fmla="*/ 114 h 341"/>
                <a:gd name="T10" fmla="*/ 340 w 454"/>
                <a:gd name="T11" fmla="*/ 0 h 341"/>
                <a:gd name="T12" fmla="*/ 454 w 454"/>
                <a:gd name="T13" fmla="*/ 0 h 341"/>
                <a:gd name="T14" fmla="*/ 454 w 454"/>
                <a:gd name="T15" fmla="*/ 227 h 341"/>
                <a:gd name="T16" fmla="*/ 113 w 454"/>
                <a:gd name="T17" fmla="*/ 227 h 341"/>
                <a:gd name="T18" fmla="*/ 113 w 454"/>
                <a:gd name="T19" fmla="*/ 341 h 341"/>
                <a:gd name="T20" fmla="*/ 0 w 454"/>
                <a:gd name="T21" fmla="*/ 341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54" h="341">
                  <a:moveTo>
                    <a:pt x="0" y="341"/>
                  </a:moveTo>
                  <a:lnTo>
                    <a:pt x="0" y="0"/>
                  </a:lnTo>
                  <a:lnTo>
                    <a:pt x="113" y="0"/>
                  </a:lnTo>
                  <a:lnTo>
                    <a:pt x="113" y="114"/>
                  </a:lnTo>
                  <a:lnTo>
                    <a:pt x="340" y="114"/>
                  </a:lnTo>
                  <a:lnTo>
                    <a:pt x="340" y="0"/>
                  </a:lnTo>
                  <a:lnTo>
                    <a:pt x="454" y="0"/>
                  </a:lnTo>
                  <a:lnTo>
                    <a:pt x="454" y="227"/>
                  </a:lnTo>
                  <a:lnTo>
                    <a:pt x="113" y="227"/>
                  </a:lnTo>
                  <a:lnTo>
                    <a:pt x="113" y="341"/>
                  </a:lnTo>
                  <a:lnTo>
                    <a:pt x="0" y="341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99" name="Freeform 43">
              <a:extLst>
                <a:ext uri="{FF2B5EF4-FFF2-40B4-BE49-F238E27FC236}">
                  <a16:creationId xmlns:a16="http://schemas.microsoft.com/office/drawing/2014/main" id="{05BFF33C-A0D3-4F20-812A-D8AD39C2B47A}"/>
                </a:ext>
              </a:extLst>
            </p:cNvPr>
            <p:cNvSpPr>
              <a:spLocks/>
            </p:cNvSpPr>
            <p:nvPr/>
          </p:nvSpPr>
          <p:spPr bwMode="auto">
            <a:xfrm>
              <a:off x="4712" y="3818"/>
              <a:ext cx="454" cy="340"/>
            </a:xfrm>
            <a:custGeom>
              <a:avLst/>
              <a:gdLst>
                <a:gd name="T0" fmla="*/ 454 w 454"/>
                <a:gd name="T1" fmla="*/ 0 h 340"/>
                <a:gd name="T2" fmla="*/ 114 w 454"/>
                <a:gd name="T3" fmla="*/ 0 h 340"/>
                <a:gd name="T4" fmla="*/ 0 w 454"/>
                <a:gd name="T5" fmla="*/ 0 h 340"/>
                <a:gd name="T6" fmla="*/ 0 w 454"/>
                <a:gd name="T7" fmla="*/ 113 h 340"/>
                <a:gd name="T8" fmla="*/ 114 w 454"/>
                <a:gd name="T9" fmla="*/ 113 h 340"/>
                <a:gd name="T10" fmla="*/ 114 w 454"/>
                <a:gd name="T11" fmla="*/ 340 h 340"/>
                <a:gd name="T12" fmla="*/ 341 w 454"/>
                <a:gd name="T13" fmla="*/ 340 h 340"/>
                <a:gd name="T14" fmla="*/ 341 w 454"/>
                <a:gd name="T15" fmla="*/ 227 h 340"/>
                <a:gd name="T16" fmla="*/ 454 w 454"/>
                <a:gd name="T17" fmla="*/ 227 h 340"/>
                <a:gd name="T18" fmla="*/ 454 w 454"/>
                <a:gd name="T19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54" h="340">
                  <a:moveTo>
                    <a:pt x="454" y="0"/>
                  </a:moveTo>
                  <a:lnTo>
                    <a:pt x="114" y="0"/>
                  </a:lnTo>
                  <a:lnTo>
                    <a:pt x="0" y="0"/>
                  </a:lnTo>
                  <a:lnTo>
                    <a:pt x="0" y="113"/>
                  </a:lnTo>
                  <a:lnTo>
                    <a:pt x="114" y="113"/>
                  </a:lnTo>
                  <a:lnTo>
                    <a:pt x="114" y="340"/>
                  </a:lnTo>
                  <a:lnTo>
                    <a:pt x="341" y="340"/>
                  </a:lnTo>
                  <a:lnTo>
                    <a:pt x="341" y="227"/>
                  </a:lnTo>
                  <a:lnTo>
                    <a:pt x="454" y="227"/>
                  </a:lnTo>
                  <a:lnTo>
                    <a:pt x="454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500" name="Freeform 44">
              <a:extLst>
                <a:ext uri="{FF2B5EF4-FFF2-40B4-BE49-F238E27FC236}">
                  <a16:creationId xmlns:a16="http://schemas.microsoft.com/office/drawing/2014/main" id="{851BC191-0C5D-4819-9BA8-9DE7E68DF9F0}"/>
                </a:ext>
              </a:extLst>
            </p:cNvPr>
            <p:cNvSpPr>
              <a:spLocks/>
            </p:cNvSpPr>
            <p:nvPr/>
          </p:nvSpPr>
          <p:spPr bwMode="auto">
            <a:xfrm>
              <a:off x="4826" y="3591"/>
              <a:ext cx="340" cy="227"/>
            </a:xfrm>
            <a:custGeom>
              <a:avLst/>
              <a:gdLst>
                <a:gd name="T0" fmla="*/ 340 w 340"/>
                <a:gd name="T1" fmla="*/ 0 h 227"/>
                <a:gd name="T2" fmla="*/ 113 w 340"/>
                <a:gd name="T3" fmla="*/ 0 h 227"/>
                <a:gd name="T4" fmla="*/ 113 w 340"/>
                <a:gd name="T5" fmla="*/ 113 h 227"/>
                <a:gd name="T6" fmla="*/ 0 w 340"/>
                <a:gd name="T7" fmla="*/ 113 h 227"/>
                <a:gd name="T8" fmla="*/ 0 w 340"/>
                <a:gd name="T9" fmla="*/ 227 h 227"/>
                <a:gd name="T10" fmla="*/ 340 w 340"/>
                <a:gd name="T11" fmla="*/ 227 h 227"/>
                <a:gd name="T12" fmla="*/ 340 w 340"/>
                <a:gd name="T13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0" h="227">
                  <a:moveTo>
                    <a:pt x="340" y="0"/>
                  </a:moveTo>
                  <a:lnTo>
                    <a:pt x="113" y="0"/>
                  </a:lnTo>
                  <a:lnTo>
                    <a:pt x="113" y="113"/>
                  </a:lnTo>
                  <a:lnTo>
                    <a:pt x="0" y="113"/>
                  </a:lnTo>
                  <a:lnTo>
                    <a:pt x="0" y="227"/>
                  </a:lnTo>
                  <a:lnTo>
                    <a:pt x="340" y="227"/>
                  </a:lnTo>
                  <a:lnTo>
                    <a:pt x="340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501" name="Freeform 45">
              <a:extLst>
                <a:ext uri="{FF2B5EF4-FFF2-40B4-BE49-F238E27FC236}">
                  <a16:creationId xmlns:a16="http://schemas.microsoft.com/office/drawing/2014/main" id="{AAA3044F-A180-41DE-8DE4-67529E0C02B0}"/>
                </a:ext>
              </a:extLst>
            </p:cNvPr>
            <p:cNvSpPr>
              <a:spLocks/>
            </p:cNvSpPr>
            <p:nvPr/>
          </p:nvSpPr>
          <p:spPr bwMode="auto">
            <a:xfrm>
              <a:off x="4032" y="3137"/>
              <a:ext cx="1588" cy="681"/>
            </a:xfrm>
            <a:custGeom>
              <a:avLst/>
              <a:gdLst>
                <a:gd name="T0" fmla="*/ 0 w 1588"/>
                <a:gd name="T1" fmla="*/ 227 h 681"/>
                <a:gd name="T2" fmla="*/ 0 w 1588"/>
                <a:gd name="T3" fmla="*/ 114 h 681"/>
                <a:gd name="T4" fmla="*/ 227 w 1588"/>
                <a:gd name="T5" fmla="*/ 114 h 681"/>
                <a:gd name="T6" fmla="*/ 227 w 1588"/>
                <a:gd name="T7" fmla="*/ 0 h 681"/>
                <a:gd name="T8" fmla="*/ 454 w 1588"/>
                <a:gd name="T9" fmla="*/ 0 h 681"/>
                <a:gd name="T10" fmla="*/ 454 w 1588"/>
                <a:gd name="T11" fmla="*/ 114 h 681"/>
                <a:gd name="T12" fmla="*/ 1134 w 1588"/>
                <a:gd name="T13" fmla="*/ 114 h 681"/>
                <a:gd name="T14" fmla="*/ 1134 w 1588"/>
                <a:gd name="T15" fmla="*/ 227 h 681"/>
                <a:gd name="T16" fmla="*/ 1361 w 1588"/>
                <a:gd name="T17" fmla="*/ 227 h 681"/>
                <a:gd name="T18" fmla="*/ 1361 w 1588"/>
                <a:gd name="T19" fmla="*/ 341 h 681"/>
                <a:gd name="T20" fmla="*/ 1588 w 1588"/>
                <a:gd name="T21" fmla="*/ 341 h 681"/>
                <a:gd name="T22" fmla="*/ 1588 w 1588"/>
                <a:gd name="T23" fmla="*/ 567 h 681"/>
                <a:gd name="T24" fmla="*/ 1474 w 1588"/>
                <a:gd name="T25" fmla="*/ 567 h 681"/>
                <a:gd name="T26" fmla="*/ 1474 w 1588"/>
                <a:gd name="T27" fmla="*/ 681 h 681"/>
                <a:gd name="T28" fmla="*/ 1247 w 1588"/>
                <a:gd name="T29" fmla="*/ 681 h 681"/>
                <a:gd name="T30" fmla="*/ 1247 w 1588"/>
                <a:gd name="T31" fmla="*/ 567 h 681"/>
                <a:gd name="T32" fmla="*/ 1134 w 1588"/>
                <a:gd name="T33" fmla="*/ 567 h 681"/>
                <a:gd name="T34" fmla="*/ 1134 w 1588"/>
                <a:gd name="T35" fmla="*/ 454 h 681"/>
                <a:gd name="T36" fmla="*/ 907 w 1588"/>
                <a:gd name="T37" fmla="*/ 454 h 681"/>
                <a:gd name="T38" fmla="*/ 907 w 1588"/>
                <a:gd name="T39" fmla="*/ 567 h 681"/>
                <a:gd name="T40" fmla="*/ 567 w 1588"/>
                <a:gd name="T41" fmla="*/ 567 h 681"/>
                <a:gd name="T42" fmla="*/ 567 w 1588"/>
                <a:gd name="T43" fmla="*/ 454 h 681"/>
                <a:gd name="T44" fmla="*/ 227 w 1588"/>
                <a:gd name="T45" fmla="*/ 454 h 681"/>
                <a:gd name="T46" fmla="*/ 227 w 1588"/>
                <a:gd name="T47" fmla="*/ 341 h 681"/>
                <a:gd name="T48" fmla="*/ 0 w 1588"/>
                <a:gd name="T49" fmla="*/ 341 h 681"/>
                <a:gd name="T50" fmla="*/ 0 w 1588"/>
                <a:gd name="T51" fmla="*/ 227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588" h="681">
                  <a:moveTo>
                    <a:pt x="0" y="227"/>
                  </a:moveTo>
                  <a:lnTo>
                    <a:pt x="0" y="114"/>
                  </a:lnTo>
                  <a:lnTo>
                    <a:pt x="227" y="114"/>
                  </a:lnTo>
                  <a:lnTo>
                    <a:pt x="227" y="0"/>
                  </a:lnTo>
                  <a:lnTo>
                    <a:pt x="454" y="0"/>
                  </a:lnTo>
                  <a:lnTo>
                    <a:pt x="454" y="114"/>
                  </a:lnTo>
                  <a:lnTo>
                    <a:pt x="1134" y="114"/>
                  </a:lnTo>
                  <a:lnTo>
                    <a:pt x="1134" y="227"/>
                  </a:lnTo>
                  <a:lnTo>
                    <a:pt x="1361" y="227"/>
                  </a:lnTo>
                  <a:lnTo>
                    <a:pt x="1361" y="341"/>
                  </a:lnTo>
                  <a:lnTo>
                    <a:pt x="1588" y="341"/>
                  </a:lnTo>
                  <a:lnTo>
                    <a:pt x="1588" y="567"/>
                  </a:lnTo>
                  <a:lnTo>
                    <a:pt x="1474" y="567"/>
                  </a:lnTo>
                  <a:lnTo>
                    <a:pt x="1474" y="681"/>
                  </a:lnTo>
                  <a:lnTo>
                    <a:pt x="1247" y="681"/>
                  </a:lnTo>
                  <a:lnTo>
                    <a:pt x="1247" y="567"/>
                  </a:lnTo>
                  <a:lnTo>
                    <a:pt x="1134" y="567"/>
                  </a:lnTo>
                  <a:lnTo>
                    <a:pt x="1134" y="454"/>
                  </a:lnTo>
                  <a:lnTo>
                    <a:pt x="907" y="454"/>
                  </a:lnTo>
                  <a:lnTo>
                    <a:pt x="907" y="567"/>
                  </a:lnTo>
                  <a:lnTo>
                    <a:pt x="567" y="567"/>
                  </a:lnTo>
                  <a:lnTo>
                    <a:pt x="567" y="454"/>
                  </a:lnTo>
                  <a:lnTo>
                    <a:pt x="227" y="454"/>
                  </a:lnTo>
                  <a:lnTo>
                    <a:pt x="227" y="341"/>
                  </a:lnTo>
                  <a:lnTo>
                    <a:pt x="0" y="341"/>
                  </a:lnTo>
                  <a:lnTo>
                    <a:pt x="0" y="22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502" name="Freeform 46">
              <a:extLst>
                <a:ext uri="{FF2B5EF4-FFF2-40B4-BE49-F238E27FC236}">
                  <a16:creationId xmlns:a16="http://schemas.microsoft.com/office/drawing/2014/main" id="{407ED669-8C07-4A85-853A-69F8E32515FE}"/>
                </a:ext>
              </a:extLst>
            </p:cNvPr>
            <p:cNvSpPr>
              <a:spLocks/>
            </p:cNvSpPr>
            <p:nvPr/>
          </p:nvSpPr>
          <p:spPr bwMode="auto">
            <a:xfrm>
              <a:off x="3465" y="3251"/>
              <a:ext cx="1361" cy="680"/>
            </a:xfrm>
            <a:custGeom>
              <a:avLst/>
              <a:gdLst>
                <a:gd name="T0" fmla="*/ 1361 w 1361"/>
                <a:gd name="T1" fmla="*/ 453 h 680"/>
                <a:gd name="T2" fmla="*/ 1134 w 1361"/>
                <a:gd name="T3" fmla="*/ 453 h 680"/>
                <a:gd name="T4" fmla="*/ 1134 w 1361"/>
                <a:gd name="T5" fmla="*/ 340 h 680"/>
                <a:gd name="T6" fmla="*/ 794 w 1361"/>
                <a:gd name="T7" fmla="*/ 340 h 680"/>
                <a:gd name="T8" fmla="*/ 794 w 1361"/>
                <a:gd name="T9" fmla="*/ 227 h 680"/>
                <a:gd name="T10" fmla="*/ 567 w 1361"/>
                <a:gd name="T11" fmla="*/ 227 h 680"/>
                <a:gd name="T12" fmla="*/ 567 w 1361"/>
                <a:gd name="T13" fmla="*/ 113 h 680"/>
                <a:gd name="T14" fmla="*/ 340 w 1361"/>
                <a:gd name="T15" fmla="*/ 113 h 680"/>
                <a:gd name="T16" fmla="*/ 340 w 1361"/>
                <a:gd name="T17" fmla="*/ 0 h 680"/>
                <a:gd name="T18" fmla="*/ 227 w 1361"/>
                <a:gd name="T19" fmla="*/ 0 h 680"/>
                <a:gd name="T20" fmla="*/ 227 w 1361"/>
                <a:gd name="T21" fmla="*/ 113 h 680"/>
                <a:gd name="T22" fmla="*/ 113 w 1361"/>
                <a:gd name="T23" fmla="*/ 113 h 680"/>
                <a:gd name="T24" fmla="*/ 113 w 1361"/>
                <a:gd name="T25" fmla="*/ 227 h 680"/>
                <a:gd name="T26" fmla="*/ 0 w 1361"/>
                <a:gd name="T27" fmla="*/ 227 h 680"/>
                <a:gd name="T28" fmla="*/ 0 w 1361"/>
                <a:gd name="T29" fmla="*/ 680 h 680"/>
                <a:gd name="T30" fmla="*/ 454 w 1361"/>
                <a:gd name="T31" fmla="*/ 680 h 680"/>
                <a:gd name="T32" fmla="*/ 454 w 1361"/>
                <a:gd name="T33" fmla="*/ 453 h 680"/>
                <a:gd name="T34" fmla="*/ 907 w 1361"/>
                <a:gd name="T35" fmla="*/ 453 h 680"/>
                <a:gd name="T36" fmla="*/ 907 w 1361"/>
                <a:gd name="T37" fmla="*/ 567 h 680"/>
                <a:gd name="T38" fmla="*/ 1361 w 1361"/>
                <a:gd name="T39" fmla="*/ 567 h 680"/>
                <a:gd name="T40" fmla="*/ 1361 w 1361"/>
                <a:gd name="T41" fmla="*/ 453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361" h="680">
                  <a:moveTo>
                    <a:pt x="1361" y="453"/>
                  </a:moveTo>
                  <a:lnTo>
                    <a:pt x="1134" y="453"/>
                  </a:lnTo>
                  <a:lnTo>
                    <a:pt x="1134" y="340"/>
                  </a:lnTo>
                  <a:lnTo>
                    <a:pt x="794" y="340"/>
                  </a:lnTo>
                  <a:lnTo>
                    <a:pt x="794" y="227"/>
                  </a:lnTo>
                  <a:lnTo>
                    <a:pt x="567" y="227"/>
                  </a:lnTo>
                  <a:lnTo>
                    <a:pt x="567" y="113"/>
                  </a:lnTo>
                  <a:lnTo>
                    <a:pt x="340" y="113"/>
                  </a:lnTo>
                  <a:lnTo>
                    <a:pt x="340" y="0"/>
                  </a:lnTo>
                  <a:lnTo>
                    <a:pt x="227" y="0"/>
                  </a:lnTo>
                  <a:lnTo>
                    <a:pt x="227" y="113"/>
                  </a:lnTo>
                  <a:lnTo>
                    <a:pt x="113" y="113"/>
                  </a:lnTo>
                  <a:lnTo>
                    <a:pt x="113" y="227"/>
                  </a:lnTo>
                  <a:lnTo>
                    <a:pt x="0" y="227"/>
                  </a:lnTo>
                  <a:lnTo>
                    <a:pt x="0" y="680"/>
                  </a:lnTo>
                  <a:lnTo>
                    <a:pt x="454" y="680"/>
                  </a:lnTo>
                  <a:lnTo>
                    <a:pt x="454" y="453"/>
                  </a:lnTo>
                  <a:lnTo>
                    <a:pt x="907" y="453"/>
                  </a:lnTo>
                  <a:lnTo>
                    <a:pt x="907" y="567"/>
                  </a:lnTo>
                  <a:lnTo>
                    <a:pt x="1361" y="567"/>
                  </a:lnTo>
                  <a:lnTo>
                    <a:pt x="1361" y="453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503" name="Freeform 47">
              <a:extLst>
                <a:ext uri="{FF2B5EF4-FFF2-40B4-BE49-F238E27FC236}">
                  <a16:creationId xmlns:a16="http://schemas.microsoft.com/office/drawing/2014/main" id="{DB585DE6-E32D-46AB-AF5E-DB74173A8E16}"/>
                </a:ext>
              </a:extLst>
            </p:cNvPr>
            <p:cNvSpPr>
              <a:spLocks/>
            </p:cNvSpPr>
            <p:nvPr/>
          </p:nvSpPr>
          <p:spPr bwMode="auto">
            <a:xfrm>
              <a:off x="3465" y="3704"/>
              <a:ext cx="907" cy="794"/>
            </a:xfrm>
            <a:custGeom>
              <a:avLst/>
              <a:gdLst>
                <a:gd name="T0" fmla="*/ 0 w 907"/>
                <a:gd name="T1" fmla="*/ 227 h 794"/>
                <a:gd name="T2" fmla="*/ 0 w 907"/>
                <a:gd name="T3" fmla="*/ 454 h 794"/>
                <a:gd name="T4" fmla="*/ 113 w 907"/>
                <a:gd name="T5" fmla="*/ 454 h 794"/>
                <a:gd name="T6" fmla="*/ 113 w 907"/>
                <a:gd name="T7" fmla="*/ 567 h 794"/>
                <a:gd name="T8" fmla="*/ 454 w 907"/>
                <a:gd name="T9" fmla="*/ 567 h 794"/>
                <a:gd name="T10" fmla="*/ 454 w 907"/>
                <a:gd name="T11" fmla="*/ 681 h 794"/>
                <a:gd name="T12" fmla="*/ 680 w 907"/>
                <a:gd name="T13" fmla="*/ 681 h 794"/>
                <a:gd name="T14" fmla="*/ 680 w 907"/>
                <a:gd name="T15" fmla="*/ 794 h 794"/>
                <a:gd name="T16" fmla="*/ 794 w 907"/>
                <a:gd name="T17" fmla="*/ 794 h 794"/>
                <a:gd name="T18" fmla="*/ 794 w 907"/>
                <a:gd name="T19" fmla="*/ 681 h 794"/>
                <a:gd name="T20" fmla="*/ 907 w 907"/>
                <a:gd name="T21" fmla="*/ 681 h 794"/>
                <a:gd name="T22" fmla="*/ 907 w 907"/>
                <a:gd name="T23" fmla="*/ 341 h 794"/>
                <a:gd name="T24" fmla="*/ 794 w 907"/>
                <a:gd name="T25" fmla="*/ 341 h 794"/>
                <a:gd name="T26" fmla="*/ 794 w 907"/>
                <a:gd name="T27" fmla="*/ 227 h 794"/>
                <a:gd name="T28" fmla="*/ 680 w 907"/>
                <a:gd name="T29" fmla="*/ 227 h 794"/>
                <a:gd name="T30" fmla="*/ 680 w 907"/>
                <a:gd name="T31" fmla="*/ 114 h 794"/>
                <a:gd name="T32" fmla="*/ 567 w 907"/>
                <a:gd name="T33" fmla="*/ 114 h 794"/>
                <a:gd name="T34" fmla="*/ 567 w 907"/>
                <a:gd name="T35" fmla="*/ 0 h 794"/>
                <a:gd name="T36" fmla="*/ 454 w 907"/>
                <a:gd name="T37" fmla="*/ 0 h 794"/>
                <a:gd name="T38" fmla="*/ 454 w 907"/>
                <a:gd name="T39" fmla="*/ 227 h 794"/>
                <a:gd name="T40" fmla="*/ 0 w 907"/>
                <a:gd name="T41" fmla="*/ 227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907" h="794">
                  <a:moveTo>
                    <a:pt x="0" y="227"/>
                  </a:moveTo>
                  <a:lnTo>
                    <a:pt x="0" y="454"/>
                  </a:lnTo>
                  <a:lnTo>
                    <a:pt x="113" y="454"/>
                  </a:lnTo>
                  <a:lnTo>
                    <a:pt x="113" y="567"/>
                  </a:lnTo>
                  <a:lnTo>
                    <a:pt x="454" y="567"/>
                  </a:lnTo>
                  <a:lnTo>
                    <a:pt x="454" y="681"/>
                  </a:lnTo>
                  <a:lnTo>
                    <a:pt x="680" y="681"/>
                  </a:lnTo>
                  <a:lnTo>
                    <a:pt x="680" y="794"/>
                  </a:lnTo>
                  <a:lnTo>
                    <a:pt x="794" y="794"/>
                  </a:lnTo>
                  <a:lnTo>
                    <a:pt x="794" y="681"/>
                  </a:lnTo>
                  <a:lnTo>
                    <a:pt x="907" y="681"/>
                  </a:lnTo>
                  <a:lnTo>
                    <a:pt x="907" y="341"/>
                  </a:lnTo>
                  <a:lnTo>
                    <a:pt x="794" y="341"/>
                  </a:lnTo>
                  <a:lnTo>
                    <a:pt x="794" y="227"/>
                  </a:lnTo>
                  <a:lnTo>
                    <a:pt x="680" y="227"/>
                  </a:lnTo>
                  <a:lnTo>
                    <a:pt x="680" y="114"/>
                  </a:lnTo>
                  <a:lnTo>
                    <a:pt x="567" y="114"/>
                  </a:lnTo>
                  <a:lnTo>
                    <a:pt x="567" y="0"/>
                  </a:lnTo>
                  <a:lnTo>
                    <a:pt x="454" y="0"/>
                  </a:lnTo>
                  <a:lnTo>
                    <a:pt x="454" y="227"/>
                  </a:lnTo>
                  <a:lnTo>
                    <a:pt x="0" y="22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504" name="Freeform 48">
              <a:extLst>
                <a:ext uri="{FF2B5EF4-FFF2-40B4-BE49-F238E27FC236}">
                  <a16:creationId xmlns:a16="http://schemas.microsoft.com/office/drawing/2014/main" id="{01EF6880-D71B-43D1-A81B-49F3D345752B}"/>
                </a:ext>
              </a:extLst>
            </p:cNvPr>
            <p:cNvSpPr>
              <a:spLocks/>
            </p:cNvSpPr>
            <p:nvPr/>
          </p:nvSpPr>
          <p:spPr bwMode="auto">
            <a:xfrm>
              <a:off x="2444" y="3137"/>
              <a:ext cx="1248" cy="1134"/>
            </a:xfrm>
            <a:custGeom>
              <a:avLst/>
              <a:gdLst>
                <a:gd name="T0" fmla="*/ 1248 w 1248"/>
                <a:gd name="T1" fmla="*/ 114 h 1134"/>
                <a:gd name="T2" fmla="*/ 1021 w 1248"/>
                <a:gd name="T3" fmla="*/ 114 h 1134"/>
                <a:gd name="T4" fmla="*/ 1021 w 1248"/>
                <a:gd name="T5" fmla="*/ 227 h 1134"/>
                <a:gd name="T6" fmla="*/ 794 w 1248"/>
                <a:gd name="T7" fmla="*/ 227 h 1134"/>
                <a:gd name="T8" fmla="*/ 794 w 1248"/>
                <a:gd name="T9" fmla="*/ 114 h 1134"/>
                <a:gd name="T10" fmla="*/ 681 w 1248"/>
                <a:gd name="T11" fmla="*/ 114 h 1134"/>
                <a:gd name="T12" fmla="*/ 681 w 1248"/>
                <a:gd name="T13" fmla="*/ 0 h 1134"/>
                <a:gd name="T14" fmla="*/ 567 w 1248"/>
                <a:gd name="T15" fmla="*/ 0 h 1134"/>
                <a:gd name="T16" fmla="*/ 567 w 1248"/>
                <a:gd name="T17" fmla="*/ 114 h 1134"/>
                <a:gd name="T18" fmla="*/ 454 w 1248"/>
                <a:gd name="T19" fmla="*/ 114 h 1134"/>
                <a:gd name="T20" fmla="*/ 454 w 1248"/>
                <a:gd name="T21" fmla="*/ 227 h 1134"/>
                <a:gd name="T22" fmla="*/ 341 w 1248"/>
                <a:gd name="T23" fmla="*/ 227 h 1134"/>
                <a:gd name="T24" fmla="*/ 341 w 1248"/>
                <a:gd name="T25" fmla="*/ 341 h 1134"/>
                <a:gd name="T26" fmla="*/ 114 w 1248"/>
                <a:gd name="T27" fmla="*/ 341 h 1134"/>
                <a:gd name="T28" fmla="*/ 114 w 1248"/>
                <a:gd name="T29" fmla="*/ 454 h 1134"/>
                <a:gd name="T30" fmla="*/ 0 w 1248"/>
                <a:gd name="T31" fmla="*/ 454 h 1134"/>
                <a:gd name="T32" fmla="*/ 0 w 1248"/>
                <a:gd name="T33" fmla="*/ 567 h 1134"/>
                <a:gd name="T34" fmla="*/ 227 w 1248"/>
                <a:gd name="T35" fmla="*/ 567 h 1134"/>
                <a:gd name="T36" fmla="*/ 227 w 1248"/>
                <a:gd name="T37" fmla="*/ 681 h 1134"/>
                <a:gd name="T38" fmla="*/ 567 w 1248"/>
                <a:gd name="T39" fmla="*/ 681 h 1134"/>
                <a:gd name="T40" fmla="*/ 567 w 1248"/>
                <a:gd name="T41" fmla="*/ 1021 h 1134"/>
                <a:gd name="T42" fmla="*/ 681 w 1248"/>
                <a:gd name="T43" fmla="*/ 1021 h 1134"/>
                <a:gd name="T44" fmla="*/ 681 w 1248"/>
                <a:gd name="T45" fmla="*/ 1134 h 1134"/>
                <a:gd name="T46" fmla="*/ 908 w 1248"/>
                <a:gd name="T47" fmla="*/ 1134 h 1134"/>
                <a:gd name="T48" fmla="*/ 908 w 1248"/>
                <a:gd name="T49" fmla="*/ 1021 h 1134"/>
                <a:gd name="T50" fmla="*/ 1021 w 1248"/>
                <a:gd name="T51" fmla="*/ 1021 h 1134"/>
                <a:gd name="T52" fmla="*/ 1021 w 1248"/>
                <a:gd name="T53" fmla="*/ 341 h 1134"/>
                <a:gd name="T54" fmla="*/ 1134 w 1248"/>
                <a:gd name="T55" fmla="*/ 341 h 1134"/>
                <a:gd name="T56" fmla="*/ 1134 w 1248"/>
                <a:gd name="T57" fmla="*/ 227 h 1134"/>
                <a:gd name="T58" fmla="*/ 1248 w 1248"/>
                <a:gd name="T59" fmla="*/ 227 h 1134"/>
                <a:gd name="T60" fmla="*/ 1248 w 1248"/>
                <a:gd name="T61" fmla="*/ 114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248" h="1134">
                  <a:moveTo>
                    <a:pt x="1248" y="114"/>
                  </a:moveTo>
                  <a:lnTo>
                    <a:pt x="1021" y="114"/>
                  </a:lnTo>
                  <a:lnTo>
                    <a:pt x="1021" y="227"/>
                  </a:lnTo>
                  <a:lnTo>
                    <a:pt x="794" y="227"/>
                  </a:lnTo>
                  <a:lnTo>
                    <a:pt x="794" y="114"/>
                  </a:lnTo>
                  <a:lnTo>
                    <a:pt x="681" y="114"/>
                  </a:lnTo>
                  <a:lnTo>
                    <a:pt x="681" y="0"/>
                  </a:lnTo>
                  <a:lnTo>
                    <a:pt x="567" y="0"/>
                  </a:lnTo>
                  <a:lnTo>
                    <a:pt x="567" y="114"/>
                  </a:lnTo>
                  <a:lnTo>
                    <a:pt x="454" y="114"/>
                  </a:lnTo>
                  <a:lnTo>
                    <a:pt x="454" y="227"/>
                  </a:lnTo>
                  <a:lnTo>
                    <a:pt x="341" y="227"/>
                  </a:lnTo>
                  <a:lnTo>
                    <a:pt x="341" y="341"/>
                  </a:lnTo>
                  <a:lnTo>
                    <a:pt x="114" y="341"/>
                  </a:lnTo>
                  <a:lnTo>
                    <a:pt x="114" y="454"/>
                  </a:lnTo>
                  <a:lnTo>
                    <a:pt x="0" y="454"/>
                  </a:lnTo>
                  <a:lnTo>
                    <a:pt x="0" y="567"/>
                  </a:lnTo>
                  <a:lnTo>
                    <a:pt x="227" y="567"/>
                  </a:lnTo>
                  <a:lnTo>
                    <a:pt x="227" y="681"/>
                  </a:lnTo>
                  <a:lnTo>
                    <a:pt x="567" y="681"/>
                  </a:lnTo>
                  <a:lnTo>
                    <a:pt x="567" y="1021"/>
                  </a:lnTo>
                  <a:lnTo>
                    <a:pt x="681" y="1021"/>
                  </a:lnTo>
                  <a:lnTo>
                    <a:pt x="681" y="1134"/>
                  </a:lnTo>
                  <a:lnTo>
                    <a:pt x="908" y="1134"/>
                  </a:lnTo>
                  <a:lnTo>
                    <a:pt x="908" y="1021"/>
                  </a:lnTo>
                  <a:lnTo>
                    <a:pt x="1021" y="1021"/>
                  </a:lnTo>
                  <a:lnTo>
                    <a:pt x="1021" y="341"/>
                  </a:lnTo>
                  <a:lnTo>
                    <a:pt x="1134" y="341"/>
                  </a:lnTo>
                  <a:lnTo>
                    <a:pt x="1134" y="227"/>
                  </a:lnTo>
                  <a:lnTo>
                    <a:pt x="1248" y="227"/>
                  </a:lnTo>
                  <a:lnTo>
                    <a:pt x="1248" y="114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505" name="Rectangle 49">
              <a:extLst>
                <a:ext uri="{FF2B5EF4-FFF2-40B4-BE49-F238E27FC236}">
                  <a16:creationId xmlns:a16="http://schemas.microsoft.com/office/drawing/2014/main" id="{C18E71D1-BFFE-463C-8E22-C99AABC5CAA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11" y="2003"/>
              <a:ext cx="227" cy="227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506" name="Freeform 50">
              <a:extLst>
                <a:ext uri="{FF2B5EF4-FFF2-40B4-BE49-F238E27FC236}">
                  <a16:creationId xmlns:a16="http://schemas.microsoft.com/office/drawing/2014/main" id="{0A48E768-91F0-4AF3-AA95-42C93C22C307}"/>
                </a:ext>
              </a:extLst>
            </p:cNvPr>
            <p:cNvSpPr>
              <a:spLocks/>
            </p:cNvSpPr>
            <p:nvPr/>
          </p:nvSpPr>
          <p:spPr bwMode="auto">
            <a:xfrm>
              <a:off x="3011" y="2003"/>
              <a:ext cx="1021" cy="1361"/>
            </a:xfrm>
            <a:custGeom>
              <a:avLst/>
              <a:gdLst>
                <a:gd name="T0" fmla="*/ 227 w 1021"/>
                <a:gd name="T1" fmla="*/ 0 h 1361"/>
                <a:gd name="T2" fmla="*/ 341 w 1021"/>
                <a:gd name="T3" fmla="*/ 0 h 1361"/>
                <a:gd name="T4" fmla="*/ 341 w 1021"/>
                <a:gd name="T5" fmla="*/ 114 h 1361"/>
                <a:gd name="T6" fmla="*/ 454 w 1021"/>
                <a:gd name="T7" fmla="*/ 114 h 1361"/>
                <a:gd name="T8" fmla="*/ 454 w 1021"/>
                <a:gd name="T9" fmla="*/ 227 h 1361"/>
                <a:gd name="T10" fmla="*/ 681 w 1021"/>
                <a:gd name="T11" fmla="*/ 227 h 1361"/>
                <a:gd name="T12" fmla="*/ 681 w 1021"/>
                <a:gd name="T13" fmla="*/ 454 h 1361"/>
                <a:gd name="T14" fmla="*/ 908 w 1021"/>
                <a:gd name="T15" fmla="*/ 454 h 1361"/>
                <a:gd name="T16" fmla="*/ 908 w 1021"/>
                <a:gd name="T17" fmla="*/ 567 h 1361"/>
                <a:gd name="T18" fmla="*/ 1021 w 1021"/>
                <a:gd name="T19" fmla="*/ 567 h 1361"/>
                <a:gd name="T20" fmla="*/ 1021 w 1021"/>
                <a:gd name="T21" fmla="*/ 681 h 1361"/>
                <a:gd name="T22" fmla="*/ 908 w 1021"/>
                <a:gd name="T23" fmla="*/ 681 h 1361"/>
                <a:gd name="T24" fmla="*/ 908 w 1021"/>
                <a:gd name="T25" fmla="*/ 794 h 1361"/>
                <a:gd name="T26" fmla="*/ 794 w 1021"/>
                <a:gd name="T27" fmla="*/ 794 h 1361"/>
                <a:gd name="T28" fmla="*/ 794 w 1021"/>
                <a:gd name="T29" fmla="*/ 1248 h 1361"/>
                <a:gd name="T30" fmla="*/ 454 w 1021"/>
                <a:gd name="T31" fmla="*/ 1248 h 1361"/>
                <a:gd name="T32" fmla="*/ 454 w 1021"/>
                <a:gd name="T33" fmla="*/ 1361 h 1361"/>
                <a:gd name="T34" fmla="*/ 227 w 1021"/>
                <a:gd name="T35" fmla="*/ 1361 h 1361"/>
                <a:gd name="T36" fmla="*/ 227 w 1021"/>
                <a:gd name="T37" fmla="*/ 1248 h 1361"/>
                <a:gd name="T38" fmla="*/ 114 w 1021"/>
                <a:gd name="T39" fmla="*/ 1248 h 1361"/>
                <a:gd name="T40" fmla="*/ 114 w 1021"/>
                <a:gd name="T41" fmla="*/ 1021 h 1361"/>
                <a:gd name="T42" fmla="*/ 341 w 1021"/>
                <a:gd name="T43" fmla="*/ 1021 h 1361"/>
                <a:gd name="T44" fmla="*/ 341 w 1021"/>
                <a:gd name="T45" fmla="*/ 908 h 1361"/>
                <a:gd name="T46" fmla="*/ 227 w 1021"/>
                <a:gd name="T47" fmla="*/ 908 h 1361"/>
                <a:gd name="T48" fmla="*/ 227 w 1021"/>
                <a:gd name="T49" fmla="*/ 681 h 1361"/>
                <a:gd name="T50" fmla="*/ 114 w 1021"/>
                <a:gd name="T51" fmla="*/ 681 h 1361"/>
                <a:gd name="T52" fmla="*/ 114 w 1021"/>
                <a:gd name="T53" fmla="*/ 567 h 1361"/>
                <a:gd name="T54" fmla="*/ 0 w 1021"/>
                <a:gd name="T55" fmla="*/ 567 h 1361"/>
                <a:gd name="T56" fmla="*/ 0 w 1021"/>
                <a:gd name="T57" fmla="*/ 341 h 1361"/>
                <a:gd name="T58" fmla="*/ 114 w 1021"/>
                <a:gd name="T59" fmla="*/ 341 h 1361"/>
                <a:gd name="T60" fmla="*/ 114 w 1021"/>
                <a:gd name="T61" fmla="*/ 227 h 1361"/>
                <a:gd name="T62" fmla="*/ 227 w 1021"/>
                <a:gd name="T63" fmla="*/ 227 h 1361"/>
                <a:gd name="T64" fmla="*/ 227 w 1021"/>
                <a:gd name="T65" fmla="*/ 0 h 1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021" h="1361">
                  <a:moveTo>
                    <a:pt x="227" y="0"/>
                  </a:moveTo>
                  <a:lnTo>
                    <a:pt x="341" y="0"/>
                  </a:lnTo>
                  <a:lnTo>
                    <a:pt x="341" y="114"/>
                  </a:lnTo>
                  <a:lnTo>
                    <a:pt x="454" y="114"/>
                  </a:lnTo>
                  <a:lnTo>
                    <a:pt x="454" y="227"/>
                  </a:lnTo>
                  <a:lnTo>
                    <a:pt x="681" y="227"/>
                  </a:lnTo>
                  <a:lnTo>
                    <a:pt x="681" y="454"/>
                  </a:lnTo>
                  <a:lnTo>
                    <a:pt x="908" y="454"/>
                  </a:lnTo>
                  <a:lnTo>
                    <a:pt x="908" y="567"/>
                  </a:lnTo>
                  <a:lnTo>
                    <a:pt x="1021" y="567"/>
                  </a:lnTo>
                  <a:lnTo>
                    <a:pt x="1021" y="681"/>
                  </a:lnTo>
                  <a:lnTo>
                    <a:pt x="908" y="681"/>
                  </a:lnTo>
                  <a:lnTo>
                    <a:pt x="908" y="794"/>
                  </a:lnTo>
                  <a:lnTo>
                    <a:pt x="794" y="794"/>
                  </a:lnTo>
                  <a:lnTo>
                    <a:pt x="794" y="1248"/>
                  </a:lnTo>
                  <a:lnTo>
                    <a:pt x="454" y="1248"/>
                  </a:lnTo>
                  <a:lnTo>
                    <a:pt x="454" y="1361"/>
                  </a:lnTo>
                  <a:lnTo>
                    <a:pt x="227" y="1361"/>
                  </a:lnTo>
                  <a:lnTo>
                    <a:pt x="227" y="1248"/>
                  </a:lnTo>
                  <a:lnTo>
                    <a:pt x="114" y="1248"/>
                  </a:lnTo>
                  <a:lnTo>
                    <a:pt x="114" y="1021"/>
                  </a:lnTo>
                  <a:lnTo>
                    <a:pt x="341" y="1021"/>
                  </a:lnTo>
                  <a:lnTo>
                    <a:pt x="341" y="908"/>
                  </a:lnTo>
                  <a:lnTo>
                    <a:pt x="227" y="908"/>
                  </a:lnTo>
                  <a:lnTo>
                    <a:pt x="227" y="681"/>
                  </a:lnTo>
                  <a:lnTo>
                    <a:pt x="114" y="681"/>
                  </a:lnTo>
                  <a:lnTo>
                    <a:pt x="114" y="567"/>
                  </a:lnTo>
                  <a:lnTo>
                    <a:pt x="0" y="567"/>
                  </a:lnTo>
                  <a:lnTo>
                    <a:pt x="0" y="341"/>
                  </a:lnTo>
                  <a:lnTo>
                    <a:pt x="114" y="341"/>
                  </a:lnTo>
                  <a:lnTo>
                    <a:pt x="114" y="227"/>
                  </a:lnTo>
                  <a:lnTo>
                    <a:pt x="227" y="227"/>
                  </a:lnTo>
                  <a:lnTo>
                    <a:pt x="227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507" name="Freeform 51">
              <a:extLst>
                <a:ext uri="{FF2B5EF4-FFF2-40B4-BE49-F238E27FC236}">
                  <a16:creationId xmlns:a16="http://schemas.microsoft.com/office/drawing/2014/main" id="{3B4828DB-101D-4632-8071-421B04B3A01F}"/>
                </a:ext>
              </a:extLst>
            </p:cNvPr>
            <p:cNvSpPr>
              <a:spLocks/>
            </p:cNvSpPr>
            <p:nvPr/>
          </p:nvSpPr>
          <p:spPr bwMode="auto">
            <a:xfrm>
              <a:off x="3352" y="1890"/>
              <a:ext cx="567" cy="454"/>
            </a:xfrm>
            <a:custGeom>
              <a:avLst/>
              <a:gdLst>
                <a:gd name="T0" fmla="*/ 567 w 567"/>
                <a:gd name="T1" fmla="*/ 0 h 454"/>
                <a:gd name="T2" fmla="*/ 113 w 567"/>
                <a:gd name="T3" fmla="*/ 0 h 454"/>
                <a:gd name="T4" fmla="*/ 113 w 567"/>
                <a:gd name="T5" fmla="*/ 113 h 454"/>
                <a:gd name="T6" fmla="*/ 0 w 567"/>
                <a:gd name="T7" fmla="*/ 113 h 454"/>
                <a:gd name="T8" fmla="*/ 0 w 567"/>
                <a:gd name="T9" fmla="*/ 227 h 454"/>
                <a:gd name="T10" fmla="*/ 113 w 567"/>
                <a:gd name="T11" fmla="*/ 227 h 454"/>
                <a:gd name="T12" fmla="*/ 113 w 567"/>
                <a:gd name="T13" fmla="*/ 340 h 454"/>
                <a:gd name="T14" fmla="*/ 340 w 567"/>
                <a:gd name="T15" fmla="*/ 340 h 454"/>
                <a:gd name="T16" fmla="*/ 340 w 567"/>
                <a:gd name="T17" fmla="*/ 454 h 454"/>
                <a:gd name="T18" fmla="*/ 453 w 567"/>
                <a:gd name="T19" fmla="*/ 454 h 454"/>
                <a:gd name="T20" fmla="*/ 453 w 567"/>
                <a:gd name="T21" fmla="*/ 113 h 454"/>
                <a:gd name="T22" fmla="*/ 567 w 567"/>
                <a:gd name="T23" fmla="*/ 113 h 454"/>
                <a:gd name="T24" fmla="*/ 567 w 567"/>
                <a:gd name="T25" fmla="*/ 0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67" h="454">
                  <a:moveTo>
                    <a:pt x="567" y="0"/>
                  </a:moveTo>
                  <a:lnTo>
                    <a:pt x="113" y="0"/>
                  </a:lnTo>
                  <a:lnTo>
                    <a:pt x="113" y="113"/>
                  </a:lnTo>
                  <a:lnTo>
                    <a:pt x="0" y="113"/>
                  </a:lnTo>
                  <a:lnTo>
                    <a:pt x="0" y="227"/>
                  </a:lnTo>
                  <a:lnTo>
                    <a:pt x="113" y="227"/>
                  </a:lnTo>
                  <a:lnTo>
                    <a:pt x="113" y="340"/>
                  </a:lnTo>
                  <a:lnTo>
                    <a:pt x="340" y="340"/>
                  </a:lnTo>
                  <a:lnTo>
                    <a:pt x="340" y="454"/>
                  </a:lnTo>
                  <a:lnTo>
                    <a:pt x="453" y="454"/>
                  </a:lnTo>
                  <a:lnTo>
                    <a:pt x="453" y="113"/>
                  </a:lnTo>
                  <a:lnTo>
                    <a:pt x="567" y="113"/>
                  </a:lnTo>
                  <a:lnTo>
                    <a:pt x="567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508" name="Freeform 52">
              <a:extLst>
                <a:ext uri="{FF2B5EF4-FFF2-40B4-BE49-F238E27FC236}">
                  <a16:creationId xmlns:a16="http://schemas.microsoft.com/office/drawing/2014/main" id="{4C3D6975-167F-4FFE-B48E-5E7DA00142FF}"/>
                </a:ext>
              </a:extLst>
            </p:cNvPr>
            <p:cNvSpPr>
              <a:spLocks/>
            </p:cNvSpPr>
            <p:nvPr/>
          </p:nvSpPr>
          <p:spPr bwMode="auto">
            <a:xfrm>
              <a:off x="3692" y="1210"/>
              <a:ext cx="1020" cy="1474"/>
            </a:xfrm>
            <a:custGeom>
              <a:avLst/>
              <a:gdLst>
                <a:gd name="T0" fmla="*/ 794 w 1020"/>
                <a:gd name="T1" fmla="*/ 0 h 1474"/>
                <a:gd name="T2" fmla="*/ 567 w 1020"/>
                <a:gd name="T3" fmla="*/ 0 h 1474"/>
                <a:gd name="T4" fmla="*/ 567 w 1020"/>
                <a:gd name="T5" fmla="*/ 340 h 1474"/>
                <a:gd name="T6" fmla="*/ 453 w 1020"/>
                <a:gd name="T7" fmla="*/ 340 h 1474"/>
                <a:gd name="T8" fmla="*/ 453 w 1020"/>
                <a:gd name="T9" fmla="*/ 453 h 1474"/>
                <a:gd name="T10" fmla="*/ 340 w 1020"/>
                <a:gd name="T11" fmla="*/ 453 h 1474"/>
                <a:gd name="T12" fmla="*/ 340 w 1020"/>
                <a:gd name="T13" fmla="*/ 567 h 1474"/>
                <a:gd name="T14" fmla="*/ 227 w 1020"/>
                <a:gd name="T15" fmla="*/ 567 h 1474"/>
                <a:gd name="T16" fmla="*/ 227 w 1020"/>
                <a:gd name="T17" fmla="*/ 793 h 1474"/>
                <a:gd name="T18" fmla="*/ 113 w 1020"/>
                <a:gd name="T19" fmla="*/ 793 h 1474"/>
                <a:gd name="T20" fmla="*/ 113 w 1020"/>
                <a:gd name="T21" fmla="*/ 1134 h 1474"/>
                <a:gd name="T22" fmla="*/ 0 w 1020"/>
                <a:gd name="T23" fmla="*/ 1134 h 1474"/>
                <a:gd name="T24" fmla="*/ 0 w 1020"/>
                <a:gd name="T25" fmla="*/ 1247 h 1474"/>
                <a:gd name="T26" fmla="*/ 227 w 1020"/>
                <a:gd name="T27" fmla="*/ 1247 h 1474"/>
                <a:gd name="T28" fmla="*/ 227 w 1020"/>
                <a:gd name="T29" fmla="*/ 1360 h 1474"/>
                <a:gd name="T30" fmla="*/ 340 w 1020"/>
                <a:gd name="T31" fmla="*/ 1360 h 1474"/>
                <a:gd name="T32" fmla="*/ 340 w 1020"/>
                <a:gd name="T33" fmla="*/ 1474 h 1474"/>
                <a:gd name="T34" fmla="*/ 680 w 1020"/>
                <a:gd name="T35" fmla="*/ 1474 h 1474"/>
                <a:gd name="T36" fmla="*/ 680 w 1020"/>
                <a:gd name="T37" fmla="*/ 1247 h 1474"/>
                <a:gd name="T38" fmla="*/ 567 w 1020"/>
                <a:gd name="T39" fmla="*/ 1247 h 1474"/>
                <a:gd name="T40" fmla="*/ 567 w 1020"/>
                <a:gd name="T41" fmla="*/ 1020 h 1474"/>
                <a:gd name="T42" fmla="*/ 680 w 1020"/>
                <a:gd name="T43" fmla="*/ 1020 h 1474"/>
                <a:gd name="T44" fmla="*/ 680 w 1020"/>
                <a:gd name="T45" fmla="*/ 907 h 1474"/>
                <a:gd name="T46" fmla="*/ 907 w 1020"/>
                <a:gd name="T47" fmla="*/ 907 h 1474"/>
                <a:gd name="T48" fmla="*/ 907 w 1020"/>
                <a:gd name="T49" fmla="*/ 680 h 1474"/>
                <a:gd name="T50" fmla="*/ 1020 w 1020"/>
                <a:gd name="T51" fmla="*/ 680 h 1474"/>
                <a:gd name="T52" fmla="*/ 1020 w 1020"/>
                <a:gd name="T53" fmla="*/ 453 h 1474"/>
                <a:gd name="T54" fmla="*/ 907 w 1020"/>
                <a:gd name="T55" fmla="*/ 453 h 1474"/>
                <a:gd name="T56" fmla="*/ 907 w 1020"/>
                <a:gd name="T57" fmla="*/ 340 h 1474"/>
                <a:gd name="T58" fmla="*/ 794 w 1020"/>
                <a:gd name="T59" fmla="*/ 340 h 1474"/>
                <a:gd name="T60" fmla="*/ 794 w 1020"/>
                <a:gd name="T61" fmla="*/ 0 h 1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020" h="1474">
                  <a:moveTo>
                    <a:pt x="794" y="0"/>
                  </a:moveTo>
                  <a:lnTo>
                    <a:pt x="567" y="0"/>
                  </a:lnTo>
                  <a:lnTo>
                    <a:pt x="567" y="340"/>
                  </a:lnTo>
                  <a:lnTo>
                    <a:pt x="453" y="340"/>
                  </a:lnTo>
                  <a:lnTo>
                    <a:pt x="453" y="453"/>
                  </a:lnTo>
                  <a:lnTo>
                    <a:pt x="340" y="453"/>
                  </a:lnTo>
                  <a:lnTo>
                    <a:pt x="340" y="567"/>
                  </a:lnTo>
                  <a:lnTo>
                    <a:pt x="227" y="567"/>
                  </a:lnTo>
                  <a:lnTo>
                    <a:pt x="227" y="793"/>
                  </a:lnTo>
                  <a:lnTo>
                    <a:pt x="113" y="793"/>
                  </a:lnTo>
                  <a:lnTo>
                    <a:pt x="113" y="1134"/>
                  </a:lnTo>
                  <a:lnTo>
                    <a:pt x="0" y="1134"/>
                  </a:lnTo>
                  <a:lnTo>
                    <a:pt x="0" y="1247"/>
                  </a:lnTo>
                  <a:lnTo>
                    <a:pt x="227" y="1247"/>
                  </a:lnTo>
                  <a:lnTo>
                    <a:pt x="227" y="1360"/>
                  </a:lnTo>
                  <a:lnTo>
                    <a:pt x="340" y="1360"/>
                  </a:lnTo>
                  <a:lnTo>
                    <a:pt x="340" y="1474"/>
                  </a:lnTo>
                  <a:lnTo>
                    <a:pt x="680" y="1474"/>
                  </a:lnTo>
                  <a:lnTo>
                    <a:pt x="680" y="1247"/>
                  </a:lnTo>
                  <a:lnTo>
                    <a:pt x="567" y="1247"/>
                  </a:lnTo>
                  <a:lnTo>
                    <a:pt x="567" y="1020"/>
                  </a:lnTo>
                  <a:lnTo>
                    <a:pt x="680" y="1020"/>
                  </a:lnTo>
                  <a:lnTo>
                    <a:pt x="680" y="907"/>
                  </a:lnTo>
                  <a:lnTo>
                    <a:pt x="907" y="907"/>
                  </a:lnTo>
                  <a:lnTo>
                    <a:pt x="907" y="680"/>
                  </a:lnTo>
                  <a:lnTo>
                    <a:pt x="1020" y="680"/>
                  </a:lnTo>
                  <a:lnTo>
                    <a:pt x="1020" y="453"/>
                  </a:lnTo>
                  <a:lnTo>
                    <a:pt x="907" y="453"/>
                  </a:lnTo>
                  <a:lnTo>
                    <a:pt x="907" y="340"/>
                  </a:lnTo>
                  <a:lnTo>
                    <a:pt x="794" y="340"/>
                  </a:lnTo>
                  <a:lnTo>
                    <a:pt x="794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509" name="Freeform 53">
              <a:extLst>
                <a:ext uri="{FF2B5EF4-FFF2-40B4-BE49-F238E27FC236}">
                  <a16:creationId xmlns:a16="http://schemas.microsoft.com/office/drawing/2014/main" id="{8794C303-8726-4A89-94E4-E352C912591B}"/>
                </a:ext>
              </a:extLst>
            </p:cNvPr>
            <p:cNvSpPr>
              <a:spLocks/>
            </p:cNvSpPr>
            <p:nvPr/>
          </p:nvSpPr>
          <p:spPr bwMode="auto">
            <a:xfrm>
              <a:off x="3238" y="1096"/>
              <a:ext cx="1021" cy="794"/>
            </a:xfrm>
            <a:custGeom>
              <a:avLst/>
              <a:gdLst>
                <a:gd name="T0" fmla="*/ 1021 w 1021"/>
                <a:gd name="T1" fmla="*/ 114 h 794"/>
                <a:gd name="T2" fmla="*/ 1021 w 1021"/>
                <a:gd name="T3" fmla="*/ 454 h 794"/>
                <a:gd name="T4" fmla="*/ 907 w 1021"/>
                <a:gd name="T5" fmla="*/ 454 h 794"/>
                <a:gd name="T6" fmla="*/ 907 w 1021"/>
                <a:gd name="T7" fmla="*/ 567 h 794"/>
                <a:gd name="T8" fmla="*/ 794 w 1021"/>
                <a:gd name="T9" fmla="*/ 567 h 794"/>
                <a:gd name="T10" fmla="*/ 794 w 1021"/>
                <a:gd name="T11" fmla="*/ 681 h 794"/>
                <a:gd name="T12" fmla="*/ 681 w 1021"/>
                <a:gd name="T13" fmla="*/ 681 h 794"/>
                <a:gd name="T14" fmla="*/ 681 w 1021"/>
                <a:gd name="T15" fmla="*/ 794 h 794"/>
                <a:gd name="T16" fmla="*/ 340 w 1021"/>
                <a:gd name="T17" fmla="*/ 794 h 794"/>
                <a:gd name="T18" fmla="*/ 340 w 1021"/>
                <a:gd name="T19" fmla="*/ 681 h 794"/>
                <a:gd name="T20" fmla="*/ 0 w 1021"/>
                <a:gd name="T21" fmla="*/ 681 h 794"/>
                <a:gd name="T22" fmla="*/ 0 w 1021"/>
                <a:gd name="T23" fmla="*/ 567 h 794"/>
                <a:gd name="T24" fmla="*/ 114 w 1021"/>
                <a:gd name="T25" fmla="*/ 567 h 794"/>
                <a:gd name="T26" fmla="*/ 114 w 1021"/>
                <a:gd name="T27" fmla="*/ 454 h 794"/>
                <a:gd name="T28" fmla="*/ 227 w 1021"/>
                <a:gd name="T29" fmla="*/ 454 h 794"/>
                <a:gd name="T30" fmla="*/ 227 w 1021"/>
                <a:gd name="T31" fmla="*/ 340 h 794"/>
                <a:gd name="T32" fmla="*/ 340 w 1021"/>
                <a:gd name="T33" fmla="*/ 340 h 794"/>
                <a:gd name="T34" fmla="*/ 340 w 1021"/>
                <a:gd name="T35" fmla="*/ 114 h 794"/>
                <a:gd name="T36" fmla="*/ 454 w 1021"/>
                <a:gd name="T37" fmla="*/ 114 h 794"/>
                <a:gd name="T38" fmla="*/ 454 w 1021"/>
                <a:gd name="T39" fmla="*/ 0 h 794"/>
                <a:gd name="T40" fmla="*/ 681 w 1021"/>
                <a:gd name="T41" fmla="*/ 0 h 794"/>
                <a:gd name="T42" fmla="*/ 681 w 1021"/>
                <a:gd name="T43" fmla="*/ 114 h 794"/>
                <a:gd name="T44" fmla="*/ 794 w 1021"/>
                <a:gd name="T45" fmla="*/ 114 h 794"/>
                <a:gd name="T46" fmla="*/ 794 w 1021"/>
                <a:gd name="T47" fmla="*/ 227 h 794"/>
                <a:gd name="T48" fmla="*/ 907 w 1021"/>
                <a:gd name="T49" fmla="*/ 227 h 794"/>
                <a:gd name="T50" fmla="*/ 907 w 1021"/>
                <a:gd name="T51" fmla="*/ 114 h 794"/>
                <a:gd name="T52" fmla="*/ 1021 w 1021"/>
                <a:gd name="T53" fmla="*/ 114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021" h="794">
                  <a:moveTo>
                    <a:pt x="1021" y="114"/>
                  </a:moveTo>
                  <a:lnTo>
                    <a:pt x="1021" y="454"/>
                  </a:lnTo>
                  <a:lnTo>
                    <a:pt x="907" y="454"/>
                  </a:lnTo>
                  <a:lnTo>
                    <a:pt x="907" y="567"/>
                  </a:lnTo>
                  <a:lnTo>
                    <a:pt x="794" y="567"/>
                  </a:lnTo>
                  <a:lnTo>
                    <a:pt x="794" y="681"/>
                  </a:lnTo>
                  <a:lnTo>
                    <a:pt x="681" y="681"/>
                  </a:lnTo>
                  <a:lnTo>
                    <a:pt x="681" y="794"/>
                  </a:lnTo>
                  <a:lnTo>
                    <a:pt x="340" y="794"/>
                  </a:lnTo>
                  <a:lnTo>
                    <a:pt x="340" y="681"/>
                  </a:lnTo>
                  <a:lnTo>
                    <a:pt x="0" y="681"/>
                  </a:lnTo>
                  <a:lnTo>
                    <a:pt x="0" y="567"/>
                  </a:lnTo>
                  <a:lnTo>
                    <a:pt x="114" y="567"/>
                  </a:lnTo>
                  <a:lnTo>
                    <a:pt x="114" y="454"/>
                  </a:lnTo>
                  <a:lnTo>
                    <a:pt x="227" y="454"/>
                  </a:lnTo>
                  <a:lnTo>
                    <a:pt x="227" y="340"/>
                  </a:lnTo>
                  <a:lnTo>
                    <a:pt x="340" y="340"/>
                  </a:lnTo>
                  <a:lnTo>
                    <a:pt x="340" y="114"/>
                  </a:lnTo>
                  <a:lnTo>
                    <a:pt x="454" y="114"/>
                  </a:lnTo>
                  <a:lnTo>
                    <a:pt x="454" y="0"/>
                  </a:lnTo>
                  <a:lnTo>
                    <a:pt x="681" y="0"/>
                  </a:lnTo>
                  <a:lnTo>
                    <a:pt x="681" y="114"/>
                  </a:lnTo>
                  <a:lnTo>
                    <a:pt x="794" y="114"/>
                  </a:lnTo>
                  <a:lnTo>
                    <a:pt x="794" y="227"/>
                  </a:lnTo>
                  <a:lnTo>
                    <a:pt x="907" y="227"/>
                  </a:lnTo>
                  <a:lnTo>
                    <a:pt x="907" y="114"/>
                  </a:lnTo>
                  <a:lnTo>
                    <a:pt x="1021" y="114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510" name="Freeform 54">
              <a:extLst>
                <a:ext uri="{FF2B5EF4-FFF2-40B4-BE49-F238E27FC236}">
                  <a16:creationId xmlns:a16="http://schemas.microsoft.com/office/drawing/2014/main" id="{4F09B911-CC6D-4308-AC8E-B112C5DC47D7}"/>
                </a:ext>
              </a:extLst>
            </p:cNvPr>
            <p:cNvSpPr>
              <a:spLocks/>
            </p:cNvSpPr>
            <p:nvPr/>
          </p:nvSpPr>
          <p:spPr bwMode="auto">
            <a:xfrm>
              <a:off x="2558" y="1777"/>
              <a:ext cx="567" cy="567"/>
            </a:xfrm>
            <a:custGeom>
              <a:avLst/>
              <a:gdLst>
                <a:gd name="T0" fmla="*/ 227 w 567"/>
                <a:gd name="T1" fmla="*/ 0 h 567"/>
                <a:gd name="T2" fmla="*/ 227 w 567"/>
                <a:gd name="T3" fmla="*/ 226 h 567"/>
                <a:gd name="T4" fmla="*/ 0 w 567"/>
                <a:gd name="T5" fmla="*/ 226 h 567"/>
                <a:gd name="T6" fmla="*/ 0 w 567"/>
                <a:gd name="T7" fmla="*/ 340 h 567"/>
                <a:gd name="T8" fmla="*/ 113 w 567"/>
                <a:gd name="T9" fmla="*/ 340 h 567"/>
                <a:gd name="T10" fmla="*/ 113 w 567"/>
                <a:gd name="T11" fmla="*/ 567 h 567"/>
                <a:gd name="T12" fmla="*/ 567 w 567"/>
                <a:gd name="T13" fmla="*/ 567 h 567"/>
                <a:gd name="T14" fmla="*/ 567 w 567"/>
                <a:gd name="T15" fmla="*/ 453 h 567"/>
                <a:gd name="T16" fmla="*/ 453 w 567"/>
                <a:gd name="T17" fmla="*/ 453 h 567"/>
                <a:gd name="T18" fmla="*/ 453 w 567"/>
                <a:gd name="T19" fmla="*/ 113 h 567"/>
                <a:gd name="T20" fmla="*/ 340 w 567"/>
                <a:gd name="T21" fmla="*/ 113 h 567"/>
                <a:gd name="T22" fmla="*/ 340 w 567"/>
                <a:gd name="T23" fmla="*/ 0 h 567"/>
                <a:gd name="T24" fmla="*/ 227 w 567"/>
                <a:gd name="T25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67" h="567">
                  <a:moveTo>
                    <a:pt x="227" y="0"/>
                  </a:moveTo>
                  <a:lnTo>
                    <a:pt x="227" y="226"/>
                  </a:lnTo>
                  <a:lnTo>
                    <a:pt x="0" y="226"/>
                  </a:lnTo>
                  <a:lnTo>
                    <a:pt x="0" y="340"/>
                  </a:lnTo>
                  <a:lnTo>
                    <a:pt x="113" y="340"/>
                  </a:lnTo>
                  <a:lnTo>
                    <a:pt x="113" y="567"/>
                  </a:lnTo>
                  <a:lnTo>
                    <a:pt x="567" y="567"/>
                  </a:lnTo>
                  <a:lnTo>
                    <a:pt x="567" y="453"/>
                  </a:lnTo>
                  <a:lnTo>
                    <a:pt x="453" y="453"/>
                  </a:lnTo>
                  <a:lnTo>
                    <a:pt x="453" y="113"/>
                  </a:lnTo>
                  <a:lnTo>
                    <a:pt x="340" y="113"/>
                  </a:lnTo>
                  <a:lnTo>
                    <a:pt x="340" y="0"/>
                  </a:lnTo>
                  <a:lnTo>
                    <a:pt x="227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511" name="Freeform 55">
              <a:extLst>
                <a:ext uri="{FF2B5EF4-FFF2-40B4-BE49-F238E27FC236}">
                  <a16:creationId xmlns:a16="http://schemas.microsoft.com/office/drawing/2014/main" id="{B7BBE4D5-7E6D-4C74-9793-2FE4D5F63794}"/>
                </a:ext>
              </a:extLst>
            </p:cNvPr>
            <p:cNvSpPr>
              <a:spLocks/>
            </p:cNvSpPr>
            <p:nvPr/>
          </p:nvSpPr>
          <p:spPr bwMode="auto">
            <a:xfrm>
              <a:off x="2331" y="869"/>
              <a:ext cx="1247" cy="1134"/>
            </a:xfrm>
            <a:custGeom>
              <a:avLst/>
              <a:gdLst>
                <a:gd name="T0" fmla="*/ 1021 w 1247"/>
                <a:gd name="T1" fmla="*/ 1134 h 1134"/>
                <a:gd name="T2" fmla="*/ 680 w 1247"/>
                <a:gd name="T3" fmla="*/ 1134 h 1134"/>
                <a:gd name="T4" fmla="*/ 680 w 1247"/>
                <a:gd name="T5" fmla="*/ 1021 h 1134"/>
                <a:gd name="T6" fmla="*/ 567 w 1247"/>
                <a:gd name="T7" fmla="*/ 1021 h 1134"/>
                <a:gd name="T8" fmla="*/ 567 w 1247"/>
                <a:gd name="T9" fmla="*/ 908 h 1134"/>
                <a:gd name="T10" fmla="*/ 454 w 1247"/>
                <a:gd name="T11" fmla="*/ 908 h 1134"/>
                <a:gd name="T12" fmla="*/ 454 w 1247"/>
                <a:gd name="T13" fmla="*/ 1134 h 1134"/>
                <a:gd name="T14" fmla="*/ 113 w 1247"/>
                <a:gd name="T15" fmla="*/ 1134 h 1134"/>
                <a:gd name="T16" fmla="*/ 113 w 1247"/>
                <a:gd name="T17" fmla="*/ 1021 h 1134"/>
                <a:gd name="T18" fmla="*/ 0 w 1247"/>
                <a:gd name="T19" fmla="*/ 1021 h 1134"/>
                <a:gd name="T20" fmla="*/ 0 w 1247"/>
                <a:gd name="T21" fmla="*/ 908 h 1134"/>
                <a:gd name="T22" fmla="*/ 113 w 1247"/>
                <a:gd name="T23" fmla="*/ 908 h 1134"/>
                <a:gd name="T24" fmla="*/ 113 w 1247"/>
                <a:gd name="T25" fmla="*/ 567 h 1134"/>
                <a:gd name="T26" fmla="*/ 227 w 1247"/>
                <a:gd name="T27" fmla="*/ 567 h 1134"/>
                <a:gd name="T28" fmla="*/ 227 w 1247"/>
                <a:gd name="T29" fmla="*/ 0 h 1134"/>
                <a:gd name="T30" fmla="*/ 454 w 1247"/>
                <a:gd name="T31" fmla="*/ 0 h 1134"/>
                <a:gd name="T32" fmla="*/ 454 w 1247"/>
                <a:gd name="T33" fmla="*/ 114 h 1134"/>
                <a:gd name="T34" fmla="*/ 567 w 1247"/>
                <a:gd name="T35" fmla="*/ 114 h 1134"/>
                <a:gd name="T36" fmla="*/ 567 w 1247"/>
                <a:gd name="T37" fmla="*/ 0 h 1134"/>
                <a:gd name="T38" fmla="*/ 794 w 1247"/>
                <a:gd name="T39" fmla="*/ 0 h 1134"/>
                <a:gd name="T40" fmla="*/ 794 w 1247"/>
                <a:gd name="T41" fmla="*/ 114 h 1134"/>
                <a:gd name="T42" fmla="*/ 1021 w 1247"/>
                <a:gd name="T43" fmla="*/ 114 h 1134"/>
                <a:gd name="T44" fmla="*/ 1021 w 1247"/>
                <a:gd name="T45" fmla="*/ 0 h 1134"/>
                <a:gd name="T46" fmla="*/ 1134 w 1247"/>
                <a:gd name="T47" fmla="*/ 0 h 1134"/>
                <a:gd name="T48" fmla="*/ 1134 w 1247"/>
                <a:gd name="T49" fmla="*/ 227 h 1134"/>
                <a:gd name="T50" fmla="*/ 1247 w 1247"/>
                <a:gd name="T51" fmla="*/ 227 h 1134"/>
                <a:gd name="T52" fmla="*/ 1247 w 1247"/>
                <a:gd name="T53" fmla="*/ 567 h 1134"/>
                <a:gd name="T54" fmla="*/ 1134 w 1247"/>
                <a:gd name="T55" fmla="*/ 567 h 1134"/>
                <a:gd name="T56" fmla="*/ 1134 w 1247"/>
                <a:gd name="T57" fmla="*/ 681 h 1134"/>
                <a:gd name="T58" fmla="*/ 1021 w 1247"/>
                <a:gd name="T59" fmla="*/ 681 h 1134"/>
                <a:gd name="T60" fmla="*/ 1021 w 1247"/>
                <a:gd name="T61" fmla="*/ 794 h 1134"/>
                <a:gd name="T62" fmla="*/ 907 w 1247"/>
                <a:gd name="T63" fmla="*/ 794 h 1134"/>
                <a:gd name="T64" fmla="*/ 907 w 1247"/>
                <a:gd name="T65" fmla="*/ 908 h 1134"/>
                <a:gd name="T66" fmla="*/ 1247 w 1247"/>
                <a:gd name="T67" fmla="*/ 908 h 1134"/>
                <a:gd name="T68" fmla="*/ 1247 w 1247"/>
                <a:gd name="T69" fmla="*/ 1021 h 1134"/>
                <a:gd name="T70" fmla="*/ 1134 w 1247"/>
                <a:gd name="T71" fmla="*/ 1021 h 1134"/>
                <a:gd name="T72" fmla="*/ 1134 w 1247"/>
                <a:gd name="T73" fmla="*/ 1134 h 1134"/>
                <a:gd name="T74" fmla="*/ 1021 w 1247"/>
                <a:gd name="T75" fmla="*/ 1134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247" h="1134">
                  <a:moveTo>
                    <a:pt x="1021" y="1134"/>
                  </a:moveTo>
                  <a:lnTo>
                    <a:pt x="680" y="1134"/>
                  </a:lnTo>
                  <a:lnTo>
                    <a:pt x="680" y="1021"/>
                  </a:lnTo>
                  <a:lnTo>
                    <a:pt x="567" y="1021"/>
                  </a:lnTo>
                  <a:lnTo>
                    <a:pt x="567" y="908"/>
                  </a:lnTo>
                  <a:lnTo>
                    <a:pt x="454" y="908"/>
                  </a:lnTo>
                  <a:lnTo>
                    <a:pt x="454" y="1134"/>
                  </a:lnTo>
                  <a:lnTo>
                    <a:pt x="113" y="1134"/>
                  </a:lnTo>
                  <a:lnTo>
                    <a:pt x="113" y="1021"/>
                  </a:lnTo>
                  <a:lnTo>
                    <a:pt x="0" y="1021"/>
                  </a:lnTo>
                  <a:lnTo>
                    <a:pt x="0" y="908"/>
                  </a:lnTo>
                  <a:lnTo>
                    <a:pt x="113" y="908"/>
                  </a:lnTo>
                  <a:lnTo>
                    <a:pt x="113" y="567"/>
                  </a:lnTo>
                  <a:lnTo>
                    <a:pt x="227" y="567"/>
                  </a:lnTo>
                  <a:lnTo>
                    <a:pt x="227" y="0"/>
                  </a:lnTo>
                  <a:lnTo>
                    <a:pt x="454" y="0"/>
                  </a:lnTo>
                  <a:lnTo>
                    <a:pt x="454" y="114"/>
                  </a:lnTo>
                  <a:lnTo>
                    <a:pt x="567" y="114"/>
                  </a:lnTo>
                  <a:lnTo>
                    <a:pt x="567" y="0"/>
                  </a:lnTo>
                  <a:lnTo>
                    <a:pt x="794" y="0"/>
                  </a:lnTo>
                  <a:lnTo>
                    <a:pt x="794" y="114"/>
                  </a:lnTo>
                  <a:lnTo>
                    <a:pt x="1021" y="114"/>
                  </a:lnTo>
                  <a:lnTo>
                    <a:pt x="1021" y="0"/>
                  </a:lnTo>
                  <a:lnTo>
                    <a:pt x="1134" y="0"/>
                  </a:lnTo>
                  <a:lnTo>
                    <a:pt x="1134" y="227"/>
                  </a:lnTo>
                  <a:lnTo>
                    <a:pt x="1247" y="227"/>
                  </a:lnTo>
                  <a:lnTo>
                    <a:pt x="1247" y="567"/>
                  </a:lnTo>
                  <a:lnTo>
                    <a:pt x="1134" y="567"/>
                  </a:lnTo>
                  <a:lnTo>
                    <a:pt x="1134" y="681"/>
                  </a:lnTo>
                  <a:lnTo>
                    <a:pt x="1021" y="681"/>
                  </a:lnTo>
                  <a:lnTo>
                    <a:pt x="1021" y="794"/>
                  </a:lnTo>
                  <a:lnTo>
                    <a:pt x="907" y="794"/>
                  </a:lnTo>
                  <a:lnTo>
                    <a:pt x="907" y="908"/>
                  </a:lnTo>
                  <a:lnTo>
                    <a:pt x="1247" y="908"/>
                  </a:lnTo>
                  <a:lnTo>
                    <a:pt x="1247" y="1021"/>
                  </a:lnTo>
                  <a:lnTo>
                    <a:pt x="1134" y="1021"/>
                  </a:lnTo>
                  <a:lnTo>
                    <a:pt x="1134" y="1134"/>
                  </a:lnTo>
                  <a:lnTo>
                    <a:pt x="1021" y="1134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512" name="Freeform 56">
              <a:extLst>
                <a:ext uri="{FF2B5EF4-FFF2-40B4-BE49-F238E27FC236}">
                  <a16:creationId xmlns:a16="http://schemas.microsoft.com/office/drawing/2014/main" id="{8B02D269-EC75-4FDC-8CF9-68F3DD06378C}"/>
                </a:ext>
              </a:extLst>
            </p:cNvPr>
            <p:cNvSpPr>
              <a:spLocks/>
            </p:cNvSpPr>
            <p:nvPr/>
          </p:nvSpPr>
          <p:spPr bwMode="auto">
            <a:xfrm>
              <a:off x="2558" y="2344"/>
              <a:ext cx="794" cy="1134"/>
            </a:xfrm>
            <a:custGeom>
              <a:avLst/>
              <a:gdLst>
                <a:gd name="T0" fmla="*/ 113 w 794"/>
                <a:gd name="T1" fmla="*/ 0 h 1134"/>
                <a:gd name="T2" fmla="*/ 113 w 794"/>
                <a:gd name="T3" fmla="*/ 226 h 1134"/>
                <a:gd name="T4" fmla="*/ 113 w 794"/>
                <a:gd name="T5" fmla="*/ 340 h 1134"/>
                <a:gd name="T6" fmla="*/ 0 w 794"/>
                <a:gd name="T7" fmla="*/ 340 h 1134"/>
                <a:gd name="T8" fmla="*/ 0 w 794"/>
                <a:gd name="T9" fmla="*/ 453 h 1134"/>
                <a:gd name="T10" fmla="*/ 113 w 794"/>
                <a:gd name="T11" fmla="*/ 453 h 1134"/>
                <a:gd name="T12" fmla="*/ 113 w 794"/>
                <a:gd name="T13" fmla="*/ 793 h 1134"/>
                <a:gd name="T14" fmla="*/ 0 w 794"/>
                <a:gd name="T15" fmla="*/ 793 h 1134"/>
                <a:gd name="T16" fmla="*/ 0 w 794"/>
                <a:gd name="T17" fmla="*/ 1134 h 1134"/>
                <a:gd name="T18" fmla="*/ 227 w 794"/>
                <a:gd name="T19" fmla="*/ 1134 h 1134"/>
                <a:gd name="T20" fmla="*/ 227 w 794"/>
                <a:gd name="T21" fmla="*/ 1020 h 1134"/>
                <a:gd name="T22" fmla="*/ 340 w 794"/>
                <a:gd name="T23" fmla="*/ 1020 h 1134"/>
                <a:gd name="T24" fmla="*/ 340 w 794"/>
                <a:gd name="T25" fmla="*/ 907 h 1134"/>
                <a:gd name="T26" fmla="*/ 453 w 794"/>
                <a:gd name="T27" fmla="*/ 907 h 1134"/>
                <a:gd name="T28" fmla="*/ 453 w 794"/>
                <a:gd name="T29" fmla="*/ 793 h 1134"/>
                <a:gd name="T30" fmla="*/ 567 w 794"/>
                <a:gd name="T31" fmla="*/ 793 h 1134"/>
                <a:gd name="T32" fmla="*/ 567 w 794"/>
                <a:gd name="T33" fmla="*/ 680 h 1134"/>
                <a:gd name="T34" fmla="*/ 794 w 794"/>
                <a:gd name="T35" fmla="*/ 680 h 1134"/>
                <a:gd name="T36" fmla="*/ 794 w 794"/>
                <a:gd name="T37" fmla="*/ 567 h 1134"/>
                <a:gd name="T38" fmla="*/ 680 w 794"/>
                <a:gd name="T39" fmla="*/ 567 h 1134"/>
                <a:gd name="T40" fmla="*/ 680 w 794"/>
                <a:gd name="T41" fmla="*/ 340 h 1134"/>
                <a:gd name="T42" fmla="*/ 567 w 794"/>
                <a:gd name="T43" fmla="*/ 340 h 1134"/>
                <a:gd name="T44" fmla="*/ 567 w 794"/>
                <a:gd name="T45" fmla="*/ 226 h 1134"/>
                <a:gd name="T46" fmla="*/ 453 w 794"/>
                <a:gd name="T47" fmla="*/ 226 h 1134"/>
                <a:gd name="T48" fmla="*/ 453 w 794"/>
                <a:gd name="T49" fmla="*/ 0 h 1134"/>
                <a:gd name="T50" fmla="*/ 113 w 794"/>
                <a:gd name="T51" fmla="*/ 0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794" h="1134">
                  <a:moveTo>
                    <a:pt x="113" y="0"/>
                  </a:moveTo>
                  <a:lnTo>
                    <a:pt x="113" y="226"/>
                  </a:lnTo>
                  <a:lnTo>
                    <a:pt x="113" y="340"/>
                  </a:lnTo>
                  <a:lnTo>
                    <a:pt x="0" y="340"/>
                  </a:lnTo>
                  <a:lnTo>
                    <a:pt x="0" y="453"/>
                  </a:lnTo>
                  <a:lnTo>
                    <a:pt x="113" y="453"/>
                  </a:lnTo>
                  <a:lnTo>
                    <a:pt x="113" y="793"/>
                  </a:lnTo>
                  <a:lnTo>
                    <a:pt x="0" y="793"/>
                  </a:lnTo>
                  <a:lnTo>
                    <a:pt x="0" y="1134"/>
                  </a:lnTo>
                  <a:lnTo>
                    <a:pt x="227" y="1134"/>
                  </a:lnTo>
                  <a:lnTo>
                    <a:pt x="227" y="1020"/>
                  </a:lnTo>
                  <a:lnTo>
                    <a:pt x="340" y="1020"/>
                  </a:lnTo>
                  <a:lnTo>
                    <a:pt x="340" y="907"/>
                  </a:lnTo>
                  <a:lnTo>
                    <a:pt x="453" y="907"/>
                  </a:lnTo>
                  <a:lnTo>
                    <a:pt x="453" y="793"/>
                  </a:lnTo>
                  <a:lnTo>
                    <a:pt x="567" y="793"/>
                  </a:lnTo>
                  <a:lnTo>
                    <a:pt x="567" y="680"/>
                  </a:lnTo>
                  <a:lnTo>
                    <a:pt x="794" y="680"/>
                  </a:lnTo>
                  <a:lnTo>
                    <a:pt x="794" y="567"/>
                  </a:lnTo>
                  <a:lnTo>
                    <a:pt x="680" y="567"/>
                  </a:lnTo>
                  <a:lnTo>
                    <a:pt x="680" y="340"/>
                  </a:lnTo>
                  <a:lnTo>
                    <a:pt x="567" y="340"/>
                  </a:lnTo>
                  <a:lnTo>
                    <a:pt x="567" y="226"/>
                  </a:lnTo>
                  <a:lnTo>
                    <a:pt x="453" y="226"/>
                  </a:lnTo>
                  <a:lnTo>
                    <a:pt x="453" y="0"/>
                  </a:lnTo>
                  <a:lnTo>
                    <a:pt x="113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513" name="Freeform 57">
              <a:extLst>
                <a:ext uri="{FF2B5EF4-FFF2-40B4-BE49-F238E27FC236}">
                  <a16:creationId xmlns:a16="http://schemas.microsoft.com/office/drawing/2014/main" id="{78ADC0BC-4482-4824-A372-8ACF7AA9FDF1}"/>
                </a:ext>
              </a:extLst>
            </p:cNvPr>
            <p:cNvSpPr>
              <a:spLocks/>
            </p:cNvSpPr>
            <p:nvPr/>
          </p:nvSpPr>
          <p:spPr bwMode="auto">
            <a:xfrm>
              <a:off x="1991" y="2117"/>
              <a:ext cx="680" cy="1134"/>
            </a:xfrm>
            <a:custGeom>
              <a:avLst/>
              <a:gdLst>
                <a:gd name="T0" fmla="*/ 567 w 680"/>
                <a:gd name="T1" fmla="*/ 0 h 1134"/>
                <a:gd name="T2" fmla="*/ 453 w 680"/>
                <a:gd name="T3" fmla="*/ 0 h 1134"/>
                <a:gd name="T4" fmla="*/ 453 w 680"/>
                <a:gd name="T5" fmla="*/ 113 h 1134"/>
                <a:gd name="T6" fmla="*/ 340 w 680"/>
                <a:gd name="T7" fmla="*/ 113 h 1134"/>
                <a:gd name="T8" fmla="*/ 340 w 680"/>
                <a:gd name="T9" fmla="*/ 227 h 1134"/>
                <a:gd name="T10" fmla="*/ 0 w 680"/>
                <a:gd name="T11" fmla="*/ 227 h 1134"/>
                <a:gd name="T12" fmla="*/ 0 w 680"/>
                <a:gd name="T13" fmla="*/ 340 h 1134"/>
                <a:gd name="T14" fmla="*/ 453 w 680"/>
                <a:gd name="T15" fmla="*/ 340 h 1134"/>
                <a:gd name="T16" fmla="*/ 453 w 680"/>
                <a:gd name="T17" fmla="*/ 453 h 1134"/>
                <a:gd name="T18" fmla="*/ 340 w 680"/>
                <a:gd name="T19" fmla="*/ 453 h 1134"/>
                <a:gd name="T20" fmla="*/ 340 w 680"/>
                <a:gd name="T21" fmla="*/ 680 h 1134"/>
                <a:gd name="T22" fmla="*/ 340 w 680"/>
                <a:gd name="T23" fmla="*/ 907 h 1134"/>
                <a:gd name="T24" fmla="*/ 227 w 680"/>
                <a:gd name="T25" fmla="*/ 907 h 1134"/>
                <a:gd name="T26" fmla="*/ 227 w 680"/>
                <a:gd name="T27" fmla="*/ 1134 h 1134"/>
                <a:gd name="T28" fmla="*/ 453 w 680"/>
                <a:gd name="T29" fmla="*/ 1134 h 1134"/>
                <a:gd name="T30" fmla="*/ 453 w 680"/>
                <a:gd name="T31" fmla="*/ 1020 h 1134"/>
                <a:gd name="T32" fmla="*/ 680 w 680"/>
                <a:gd name="T33" fmla="*/ 1020 h 1134"/>
                <a:gd name="T34" fmla="*/ 680 w 680"/>
                <a:gd name="T35" fmla="*/ 680 h 1134"/>
                <a:gd name="T36" fmla="*/ 567 w 680"/>
                <a:gd name="T37" fmla="*/ 680 h 1134"/>
                <a:gd name="T38" fmla="*/ 567 w 680"/>
                <a:gd name="T39" fmla="*/ 567 h 1134"/>
                <a:gd name="T40" fmla="*/ 680 w 680"/>
                <a:gd name="T41" fmla="*/ 567 h 1134"/>
                <a:gd name="T42" fmla="*/ 680 w 680"/>
                <a:gd name="T43" fmla="*/ 0 h 1134"/>
                <a:gd name="T44" fmla="*/ 567 w 680"/>
                <a:gd name="T45" fmla="*/ 0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680" h="1134">
                  <a:moveTo>
                    <a:pt x="567" y="0"/>
                  </a:moveTo>
                  <a:lnTo>
                    <a:pt x="453" y="0"/>
                  </a:lnTo>
                  <a:lnTo>
                    <a:pt x="453" y="113"/>
                  </a:lnTo>
                  <a:lnTo>
                    <a:pt x="340" y="113"/>
                  </a:lnTo>
                  <a:lnTo>
                    <a:pt x="340" y="227"/>
                  </a:lnTo>
                  <a:lnTo>
                    <a:pt x="0" y="227"/>
                  </a:lnTo>
                  <a:lnTo>
                    <a:pt x="0" y="340"/>
                  </a:lnTo>
                  <a:lnTo>
                    <a:pt x="453" y="340"/>
                  </a:lnTo>
                  <a:lnTo>
                    <a:pt x="453" y="453"/>
                  </a:lnTo>
                  <a:lnTo>
                    <a:pt x="340" y="453"/>
                  </a:lnTo>
                  <a:lnTo>
                    <a:pt x="340" y="680"/>
                  </a:lnTo>
                  <a:lnTo>
                    <a:pt x="340" y="907"/>
                  </a:lnTo>
                  <a:lnTo>
                    <a:pt x="227" y="907"/>
                  </a:lnTo>
                  <a:lnTo>
                    <a:pt x="227" y="1134"/>
                  </a:lnTo>
                  <a:lnTo>
                    <a:pt x="453" y="1134"/>
                  </a:lnTo>
                  <a:lnTo>
                    <a:pt x="453" y="1020"/>
                  </a:lnTo>
                  <a:lnTo>
                    <a:pt x="680" y="1020"/>
                  </a:lnTo>
                  <a:lnTo>
                    <a:pt x="680" y="680"/>
                  </a:lnTo>
                  <a:lnTo>
                    <a:pt x="567" y="680"/>
                  </a:lnTo>
                  <a:lnTo>
                    <a:pt x="567" y="567"/>
                  </a:lnTo>
                  <a:lnTo>
                    <a:pt x="680" y="567"/>
                  </a:lnTo>
                  <a:lnTo>
                    <a:pt x="680" y="0"/>
                  </a:lnTo>
                  <a:lnTo>
                    <a:pt x="567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514" name="Freeform 58">
              <a:extLst>
                <a:ext uri="{FF2B5EF4-FFF2-40B4-BE49-F238E27FC236}">
                  <a16:creationId xmlns:a16="http://schemas.microsoft.com/office/drawing/2014/main" id="{FDAA4F23-5824-434F-8CD5-53D6D8D5DC9B}"/>
                </a:ext>
              </a:extLst>
            </p:cNvPr>
            <p:cNvSpPr>
              <a:spLocks/>
            </p:cNvSpPr>
            <p:nvPr/>
          </p:nvSpPr>
          <p:spPr bwMode="auto">
            <a:xfrm>
              <a:off x="1877" y="869"/>
              <a:ext cx="681" cy="1475"/>
            </a:xfrm>
            <a:custGeom>
              <a:avLst/>
              <a:gdLst>
                <a:gd name="T0" fmla="*/ 0 w 681"/>
                <a:gd name="T1" fmla="*/ 1475 h 1475"/>
                <a:gd name="T2" fmla="*/ 454 w 681"/>
                <a:gd name="T3" fmla="*/ 1475 h 1475"/>
                <a:gd name="T4" fmla="*/ 454 w 681"/>
                <a:gd name="T5" fmla="*/ 1361 h 1475"/>
                <a:gd name="T6" fmla="*/ 567 w 681"/>
                <a:gd name="T7" fmla="*/ 1361 h 1475"/>
                <a:gd name="T8" fmla="*/ 567 w 681"/>
                <a:gd name="T9" fmla="*/ 1248 h 1475"/>
                <a:gd name="T10" fmla="*/ 681 w 681"/>
                <a:gd name="T11" fmla="*/ 1248 h 1475"/>
                <a:gd name="T12" fmla="*/ 681 w 681"/>
                <a:gd name="T13" fmla="*/ 1134 h 1475"/>
                <a:gd name="T14" fmla="*/ 567 w 681"/>
                <a:gd name="T15" fmla="*/ 1134 h 1475"/>
                <a:gd name="T16" fmla="*/ 567 w 681"/>
                <a:gd name="T17" fmla="*/ 1021 h 1475"/>
                <a:gd name="T18" fmla="*/ 454 w 681"/>
                <a:gd name="T19" fmla="*/ 1021 h 1475"/>
                <a:gd name="T20" fmla="*/ 454 w 681"/>
                <a:gd name="T21" fmla="*/ 908 h 1475"/>
                <a:gd name="T22" fmla="*/ 567 w 681"/>
                <a:gd name="T23" fmla="*/ 908 h 1475"/>
                <a:gd name="T24" fmla="*/ 567 w 681"/>
                <a:gd name="T25" fmla="*/ 567 h 1475"/>
                <a:gd name="T26" fmla="*/ 681 w 681"/>
                <a:gd name="T27" fmla="*/ 567 h 1475"/>
                <a:gd name="T28" fmla="*/ 681 w 681"/>
                <a:gd name="T29" fmla="*/ 0 h 1475"/>
                <a:gd name="T30" fmla="*/ 567 w 681"/>
                <a:gd name="T31" fmla="*/ 0 h 1475"/>
                <a:gd name="T32" fmla="*/ 567 w 681"/>
                <a:gd name="T33" fmla="*/ 227 h 1475"/>
                <a:gd name="T34" fmla="*/ 454 w 681"/>
                <a:gd name="T35" fmla="*/ 227 h 1475"/>
                <a:gd name="T36" fmla="*/ 454 w 681"/>
                <a:gd name="T37" fmla="*/ 341 h 1475"/>
                <a:gd name="T38" fmla="*/ 341 w 681"/>
                <a:gd name="T39" fmla="*/ 341 h 1475"/>
                <a:gd name="T40" fmla="*/ 341 w 681"/>
                <a:gd name="T41" fmla="*/ 567 h 1475"/>
                <a:gd name="T42" fmla="*/ 227 w 681"/>
                <a:gd name="T43" fmla="*/ 567 h 1475"/>
                <a:gd name="T44" fmla="*/ 227 w 681"/>
                <a:gd name="T45" fmla="*/ 681 h 1475"/>
                <a:gd name="T46" fmla="*/ 114 w 681"/>
                <a:gd name="T47" fmla="*/ 681 h 1475"/>
                <a:gd name="T48" fmla="*/ 114 w 681"/>
                <a:gd name="T49" fmla="*/ 794 h 1475"/>
                <a:gd name="T50" fmla="*/ 0 w 681"/>
                <a:gd name="T51" fmla="*/ 794 h 1475"/>
                <a:gd name="T52" fmla="*/ 0 w 681"/>
                <a:gd name="T53" fmla="*/ 1475 h 1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681" h="1475">
                  <a:moveTo>
                    <a:pt x="0" y="1475"/>
                  </a:moveTo>
                  <a:lnTo>
                    <a:pt x="454" y="1475"/>
                  </a:lnTo>
                  <a:lnTo>
                    <a:pt x="454" y="1361"/>
                  </a:lnTo>
                  <a:lnTo>
                    <a:pt x="567" y="1361"/>
                  </a:lnTo>
                  <a:lnTo>
                    <a:pt x="567" y="1248"/>
                  </a:lnTo>
                  <a:lnTo>
                    <a:pt x="681" y="1248"/>
                  </a:lnTo>
                  <a:lnTo>
                    <a:pt x="681" y="1134"/>
                  </a:lnTo>
                  <a:lnTo>
                    <a:pt x="567" y="1134"/>
                  </a:lnTo>
                  <a:lnTo>
                    <a:pt x="567" y="1021"/>
                  </a:lnTo>
                  <a:lnTo>
                    <a:pt x="454" y="1021"/>
                  </a:lnTo>
                  <a:lnTo>
                    <a:pt x="454" y="908"/>
                  </a:lnTo>
                  <a:lnTo>
                    <a:pt x="567" y="908"/>
                  </a:lnTo>
                  <a:lnTo>
                    <a:pt x="567" y="567"/>
                  </a:lnTo>
                  <a:lnTo>
                    <a:pt x="681" y="567"/>
                  </a:lnTo>
                  <a:lnTo>
                    <a:pt x="681" y="0"/>
                  </a:lnTo>
                  <a:lnTo>
                    <a:pt x="567" y="0"/>
                  </a:lnTo>
                  <a:lnTo>
                    <a:pt x="567" y="227"/>
                  </a:lnTo>
                  <a:lnTo>
                    <a:pt x="454" y="227"/>
                  </a:lnTo>
                  <a:lnTo>
                    <a:pt x="454" y="341"/>
                  </a:lnTo>
                  <a:lnTo>
                    <a:pt x="341" y="341"/>
                  </a:lnTo>
                  <a:lnTo>
                    <a:pt x="341" y="567"/>
                  </a:lnTo>
                  <a:lnTo>
                    <a:pt x="227" y="567"/>
                  </a:lnTo>
                  <a:lnTo>
                    <a:pt x="227" y="681"/>
                  </a:lnTo>
                  <a:lnTo>
                    <a:pt x="114" y="681"/>
                  </a:lnTo>
                  <a:lnTo>
                    <a:pt x="114" y="794"/>
                  </a:lnTo>
                  <a:lnTo>
                    <a:pt x="0" y="794"/>
                  </a:lnTo>
                  <a:lnTo>
                    <a:pt x="0" y="1475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515" name="Freeform 59">
              <a:extLst>
                <a:ext uri="{FF2B5EF4-FFF2-40B4-BE49-F238E27FC236}">
                  <a16:creationId xmlns:a16="http://schemas.microsoft.com/office/drawing/2014/main" id="{CB9D99DF-C144-493C-9A12-D5FCE2BB1F00}"/>
                </a:ext>
              </a:extLst>
            </p:cNvPr>
            <p:cNvSpPr>
              <a:spLocks/>
            </p:cNvSpPr>
            <p:nvPr/>
          </p:nvSpPr>
          <p:spPr bwMode="auto">
            <a:xfrm>
              <a:off x="1991" y="2457"/>
              <a:ext cx="453" cy="680"/>
            </a:xfrm>
            <a:custGeom>
              <a:avLst/>
              <a:gdLst>
                <a:gd name="T0" fmla="*/ 0 w 453"/>
                <a:gd name="T1" fmla="*/ 0 h 680"/>
                <a:gd name="T2" fmla="*/ 0 w 453"/>
                <a:gd name="T3" fmla="*/ 227 h 680"/>
                <a:gd name="T4" fmla="*/ 113 w 453"/>
                <a:gd name="T5" fmla="*/ 227 h 680"/>
                <a:gd name="T6" fmla="*/ 113 w 453"/>
                <a:gd name="T7" fmla="*/ 340 h 680"/>
                <a:gd name="T8" fmla="*/ 0 w 453"/>
                <a:gd name="T9" fmla="*/ 340 h 680"/>
                <a:gd name="T10" fmla="*/ 0 w 453"/>
                <a:gd name="T11" fmla="*/ 567 h 680"/>
                <a:gd name="T12" fmla="*/ 113 w 453"/>
                <a:gd name="T13" fmla="*/ 567 h 680"/>
                <a:gd name="T14" fmla="*/ 113 w 453"/>
                <a:gd name="T15" fmla="*/ 680 h 680"/>
                <a:gd name="T16" fmla="*/ 227 w 453"/>
                <a:gd name="T17" fmla="*/ 680 h 680"/>
                <a:gd name="T18" fmla="*/ 227 w 453"/>
                <a:gd name="T19" fmla="*/ 567 h 680"/>
                <a:gd name="T20" fmla="*/ 340 w 453"/>
                <a:gd name="T21" fmla="*/ 567 h 680"/>
                <a:gd name="T22" fmla="*/ 340 w 453"/>
                <a:gd name="T23" fmla="*/ 113 h 680"/>
                <a:gd name="T24" fmla="*/ 453 w 453"/>
                <a:gd name="T25" fmla="*/ 113 h 680"/>
                <a:gd name="T26" fmla="*/ 453 w 453"/>
                <a:gd name="T27" fmla="*/ 0 h 680"/>
                <a:gd name="T28" fmla="*/ 0 w 453"/>
                <a:gd name="T29" fmla="*/ 0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53" h="680">
                  <a:moveTo>
                    <a:pt x="0" y="0"/>
                  </a:moveTo>
                  <a:lnTo>
                    <a:pt x="0" y="227"/>
                  </a:lnTo>
                  <a:lnTo>
                    <a:pt x="113" y="227"/>
                  </a:lnTo>
                  <a:lnTo>
                    <a:pt x="113" y="340"/>
                  </a:lnTo>
                  <a:lnTo>
                    <a:pt x="0" y="340"/>
                  </a:lnTo>
                  <a:lnTo>
                    <a:pt x="0" y="567"/>
                  </a:lnTo>
                  <a:lnTo>
                    <a:pt x="113" y="567"/>
                  </a:lnTo>
                  <a:lnTo>
                    <a:pt x="113" y="680"/>
                  </a:lnTo>
                  <a:lnTo>
                    <a:pt x="227" y="680"/>
                  </a:lnTo>
                  <a:lnTo>
                    <a:pt x="227" y="567"/>
                  </a:lnTo>
                  <a:lnTo>
                    <a:pt x="340" y="567"/>
                  </a:lnTo>
                  <a:lnTo>
                    <a:pt x="340" y="113"/>
                  </a:lnTo>
                  <a:lnTo>
                    <a:pt x="453" y="113"/>
                  </a:lnTo>
                  <a:lnTo>
                    <a:pt x="45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516" name="Freeform 60">
              <a:extLst>
                <a:ext uri="{FF2B5EF4-FFF2-40B4-BE49-F238E27FC236}">
                  <a16:creationId xmlns:a16="http://schemas.microsoft.com/office/drawing/2014/main" id="{E62F9980-96CE-4B03-853A-9F258EE01F59}"/>
                </a:ext>
              </a:extLst>
            </p:cNvPr>
            <p:cNvSpPr>
              <a:spLocks/>
            </p:cNvSpPr>
            <p:nvPr/>
          </p:nvSpPr>
          <p:spPr bwMode="auto">
            <a:xfrm>
              <a:off x="1764" y="3024"/>
              <a:ext cx="794" cy="907"/>
            </a:xfrm>
            <a:custGeom>
              <a:avLst/>
              <a:gdLst>
                <a:gd name="T0" fmla="*/ 0 w 794"/>
                <a:gd name="T1" fmla="*/ 0 h 907"/>
                <a:gd name="T2" fmla="*/ 340 w 794"/>
                <a:gd name="T3" fmla="*/ 0 h 907"/>
                <a:gd name="T4" fmla="*/ 340 w 794"/>
                <a:gd name="T5" fmla="*/ 113 h 907"/>
                <a:gd name="T6" fmla="*/ 454 w 794"/>
                <a:gd name="T7" fmla="*/ 113 h 907"/>
                <a:gd name="T8" fmla="*/ 454 w 794"/>
                <a:gd name="T9" fmla="*/ 227 h 907"/>
                <a:gd name="T10" fmla="*/ 680 w 794"/>
                <a:gd name="T11" fmla="*/ 227 h 907"/>
                <a:gd name="T12" fmla="*/ 680 w 794"/>
                <a:gd name="T13" fmla="*/ 113 h 907"/>
                <a:gd name="T14" fmla="*/ 794 w 794"/>
                <a:gd name="T15" fmla="*/ 113 h 907"/>
                <a:gd name="T16" fmla="*/ 794 w 794"/>
                <a:gd name="T17" fmla="*/ 567 h 907"/>
                <a:gd name="T18" fmla="*/ 680 w 794"/>
                <a:gd name="T19" fmla="*/ 567 h 907"/>
                <a:gd name="T20" fmla="*/ 680 w 794"/>
                <a:gd name="T21" fmla="*/ 680 h 907"/>
                <a:gd name="T22" fmla="*/ 567 w 794"/>
                <a:gd name="T23" fmla="*/ 680 h 907"/>
                <a:gd name="T24" fmla="*/ 567 w 794"/>
                <a:gd name="T25" fmla="*/ 794 h 907"/>
                <a:gd name="T26" fmla="*/ 340 w 794"/>
                <a:gd name="T27" fmla="*/ 794 h 907"/>
                <a:gd name="T28" fmla="*/ 340 w 794"/>
                <a:gd name="T29" fmla="*/ 907 h 907"/>
                <a:gd name="T30" fmla="*/ 227 w 794"/>
                <a:gd name="T31" fmla="*/ 907 h 907"/>
                <a:gd name="T32" fmla="*/ 227 w 794"/>
                <a:gd name="T33" fmla="*/ 340 h 907"/>
                <a:gd name="T34" fmla="*/ 113 w 794"/>
                <a:gd name="T35" fmla="*/ 340 h 907"/>
                <a:gd name="T36" fmla="*/ 113 w 794"/>
                <a:gd name="T37" fmla="*/ 113 h 907"/>
                <a:gd name="T38" fmla="*/ 0 w 794"/>
                <a:gd name="T39" fmla="*/ 113 h 907"/>
                <a:gd name="T40" fmla="*/ 0 w 794"/>
                <a:gd name="T41" fmla="*/ 0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94" h="907">
                  <a:moveTo>
                    <a:pt x="0" y="0"/>
                  </a:moveTo>
                  <a:lnTo>
                    <a:pt x="340" y="0"/>
                  </a:lnTo>
                  <a:lnTo>
                    <a:pt x="340" y="113"/>
                  </a:lnTo>
                  <a:lnTo>
                    <a:pt x="454" y="113"/>
                  </a:lnTo>
                  <a:lnTo>
                    <a:pt x="454" y="227"/>
                  </a:lnTo>
                  <a:lnTo>
                    <a:pt x="680" y="227"/>
                  </a:lnTo>
                  <a:lnTo>
                    <a:pt x="680" y="113"/>
                  </a:lnTo>
                  <a:lnTo>
                    <a:pt x="794" y="113"/>
                  </a:lnTo>
                  <a:lnTo>
                    <a:pt x="794" y="567"/>
                  </a:lnTo>
                  <a:lnTo>
                    <a:pt x="680" y="567"/>
                  </a:lnTo>
                  <a:lnTo>
                    <a:pt x="680" y="680"/>
                  </a:lnTo>
                  <a:lnTo>
                    <a:pt x="567" y="680"/>
                  </a:lnTo>
                  <a:lnTo>
                    <a:pt x="567" y="794"/>
                  </a:lnTo>
                  <a:lnTo>
                    <a:pt x="340" y="794"/>
                  </a:lnTo>
                  <a:lnTo>
                    <a:pt x="340" y="907"/>
                  </a:lnTo>
                  <a:lnTo>
                    <a:pt x="227" y="907"/>
                  </a:lnTo>
                  <a:lnTo>
                    <a:pt x="227" y="340"/>
                  </a:lnTo>
                  <a:lnTo>
                    <a:pt x="113" y="340"/>
                  </a:lnTo>
                  <a:lnTo>
                    <a:pt x="113" y="113"/>
                  </a:lnTo>
                  <a:lnTo>
                    <a:pt x="0" y="11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517" name="Freeform 61">
              <a:extLst>
                <a:ext uri="{FF2B5EF4-FFF2-40B4-BE49-F238E27FC236}">
                  <a16:creationId xmlns:a16="http://schemas.microsoft.com/office/drawing/2014/main" id="{2B53E596-962C-4F8A-894C-5A1FB167222C}"/>
                </a:ext>
              </a:extLst>
            </p:cNvPr>
            <p:cNvSpPr>
              <a:spLocks/>
            </p:cNvSpPr>
            <p:nvPr/>
          </p:nvSpPr>
          <p:spPr bwMode="auto">
            <a:xfrm>
              <a:off x="1197" y="2344"/>
              <a:ext cx="907" cy="907"/>
            </a:xfrm>
            <a:custGeom>
              <a:avLst/>
              <a:gdLst>
                <a:gd name="T0" fmla="*/ 680 w 907"/>
                <a:gd name="T1" fmla="*/ 0 h 907"/>
                <a:gd name="T2" fmla="*/ 680 w 907"/>
                <a:gd name="T3" fmla="*/ 113 h 907"/>
                <a:gd name="T4" fmla="*/ 567 w 907"/>
                <a:gd name="T5" fmla="*/ 113 h 907"/>
                <a:gd name="T6" fmla="*/ 567 w 907"/>
                <a:gd name="T7" fmla="*/ 0 h 907"/>
                <a:gd name="T8" fmla="*/ 454 w 907"/>
                <a:gd name="T9" fmla="*/ 0 h 907"/>
                <a:gd name="T10" fmla="*/ 454 w 907"/>
                <a:gd name="T11" fmla="*/ 113 h 907"/>
                <a:gd name="T12" fmla="*/ 340 w 907"/>
                <a:gd name="T13" fmla="*/ 113 h 907"/>
                <a:gd name="T14" fmla="*/ 340 w 907"/>
                <a:gd name="T15" fmla="*/ 0 h 907"/>
                <a:gd name="T16" fmla="*/ 113 w 907"/>
                <a:gd name="T17" fmla="*/ 0 h 907"/>
                <a:gd name="T18" fmla="*/ 113 w 907"/>
                <a:gd name="T19" fmla="*/ 453 h 907"/>
                <a:gd name="T20" fmla="*/ 0 w 907"/>
                <a:gd name="T21" fmla="*/ 453 h 907"/>
                <a:gd name="T22" fmla="*/ 0 w 907"/>
                <a:gd name="T23" fmla="*/ 793 h 907"/>
                <a:gd name="T24" fmla="*/ 113 w 907"/>
                <a:gd name="T25" fmla="*/ 793 h 907"/>
                <a:gd name="T26" fmla="*/ 113 w 907"/>
                <a:gd name="T27" fmla="*/ 907 h 907"/>
                <a:gd name="T28" fmla="*/ 340 w 907"/>
                <a:gd name="T29" fmla="*/ 907 h 907"/>
                <a:gd name="T30" fmla="*/ 454 w 907"/>
                <a:gd name="T31" fmla="*/ 907 h 907"/>
                <a:gd name="T32" fmla="*/ 454 w 907"/>
                <a:gd name="T33" fmla="*/ 680 h 907"/>
                <a:gd name="T34" fmla="*/ 794 w 907"/>
                <a:gd name="T35" fmla="*/ 680 h 907"/>
                <a:gd name="T36" fmla="*/ 794 w 907"/>
                <a:gd name="T37" fmla="*/ 453 h 907"/>
                <a:gd name="T38" fmla="*/ 907 w 907"/>
                <a:gd name="T39" fmla="*/ 453 h 907"/>
                <a:gd name="T40" fmla="*/ 907 w 907"/>
                <a:gd name="T41" fmla="*/ 340 h 907"/>
                <a:gd name="T42" fmla="*/ 794 w 907"/>
                <a:gd name="T43" fmla="*/ 340 h 907"/>
                <a:gd name="T44" fmla="*/ 794 w 907"/>
                <a:gd name="T45" fmla="*/ 0 h 907"/>
                <a:gd name="T46" fmla="*/ 680 w 907"/>
                <a:gd name="T47" fmla="*/ 0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907" h="907">
                  <a:moveTo>
                    <a:pt x="680" y="0"/>
                  </a:moveTo>
                  <a:lnTo>
                    <a:pt x="680" y="113"/>
                  </a:lnTo>
                  <a:lnTo>
                    <a:pt x="567" y="113"/>
                  </a:lnTo>
                  <a:lnTo>
                    <a:pt x="567" y="0"/>
                  </a:lnTo>
                  <a:lnTo>
                    <a:pt x="454" y="0"/>
                  </a:lnTo>
                  <a:lnTo>
                    <a:pt x="454" y="113"/>
                  </a:lnTo>
                  <a:lnTo>
                    <a:pt x="340" y="113"/>
                  </a:lnTo>
                  <a:lnTo>
                    <a:pt x="340" y="0"/>
                  </a:lnTo>
                  <a:lnTo>
                    <a:pt x="113" y="0"/>
                  </a:lnTo>
                  <a:lnTo>
                    <a:pt x="113" y="453"/>
                  </a:lnTo>
                  <a:lnTo>
                    <a:pt x="0" y="453"/>
                  </a:lnTo>
                  <a:lnTo>
                    <a:pt x="0" y="793"/>
                  </a:lnTo>
                  <a:lnTo>
                    <a:pt x="113" y="793"/>
                  </a:lnTo>
                  <a:lnTo>
                    <a:pt x="113" y="907"/>
                  </a:lnTo>
                  <a:lnTo>
                    <a:pt x="340" y="907"/>
                  </a:lnTo>
                  <a:lnTo>
                    <a:pt x="454" y="907"/>
                  </a:lnTo>
                  <a:lnTo>
                    <a:pt x="454" y="680"/>
                  </a:lnTo>
                  <a:lnTo>
                    <a:pt x="794" y="680"/>
                  </a:lnTo>
                  <a:lnTo>
                    <a:pt x="794" y="453"/>
                  </a:lnTo>
                  <a:lnTo>
                    <a:pt x="907" y="453"/>
                  </a:lnTo>
                  <a:lnTo>
                    <a:pt x="907" y="340"/>
                  </a:lnTo>
                  <a:lnTo>
                    <a:pt x="794" y="340"/>
                  </a:lnTo>
                  <a:lnTo>
                    <a:pt x="794" y="0"/>
                  </a:lnTo>
                  <a:lnTo>
                    <a:pt x="680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518" name="Freeform 62">
              <a:extLst>
                <a:ext uri="{FF2B5EF4-FFF2-40B4-BE49-F238E27FC236}">
                  <a16:creationId xmlns:a16="http://schemas.microsoft.com/office/drawing/2014/main" id="{FF71CCB1-31AB-48F1-ABFD-214A20BDD3B1}"/>
                </a:ext>
              </a:extLst>
            </p:cNvPr>
            <p:cNvSpPr>
              <a:spLocks/>
            </p:cNvSpPr>
            <p:nvPr/>
          </p:nvSpPr>
          <p:spPr bwMode="auto">
            <a:xfrm>
              <a:off x="290" y="2570"/>
              <a:ext cx="1701" cy="1815"/>
            </a:xfrm>
            <a:custGeom>
              <a:avLst/>
              <a:gdLst>
                <a:gd name="T0" fmla="*/ 907 w 1701"/>
                <a:gd name="T1" fmla="*/ 1815 h 1815"/>
                <a:gd name="T2" fmla="*/ 794 w 1701"/>
                <a:gd name="T3" fmla="*/ 1815 h 1815"/>
                <a:gd name="T4" fmla="*/ 794 w 1701"/>
                <a:gd name="T5" fmla="*/ 1701 h 1815"/>
                <a:gd name="T6" fmla="*/ 680 w 1701"/>
                <a:gd name="T7" fmla="*/ 1701 h 1815"/>
                <a:gd name="T8" fmla="*/ 680 w 1701"/>
                <a:gd name="T9" fmla="*/ 1588 h 1815"/>
                <a:gd name="T10" fmla="*/ 794 w 1701"/>
                <a:gd name="T11" fmla="*/ 1588 h 1815"/>
                <a:gd name="T12" fmla="*/ 794 w 1701"/>
                <a:gd name="T13" fmla="*/ 1475 h 1815"/>
                <a:gd name="T14" fmla="*/ 567 w 1701"/>
                <a:gd name="T15" fmla="*/ 1475 h 1815"/>
                <a:gd name="T16" fmla="*/ 567 w 1701"/>
                <a:gd name="T17" fmla="*/ 1588 h 1815"/>
                <a:gd name="T18" fmla="*/ 453 w 1701"/>
                <a:gd name="T19" fmla="*/ 1588 h 1815"/>
                <a:gd name="T20" fmla="*/ 453 w 1701"/>
                <a:gd name="T21" fmla="*/ 1361 h 1815"/>
                <a:gd name="T22" fmla="*/ 113 w 1701"/>
                <a:gd name="T23" fmla="*/ 1361 h 1815"/>
                <a:gd name="T24" fmla="*/ 113 w 1701"/>
                <a:gd name="T25" fmla="*/ 1248 h 1815"/>
                <a:gd name="T26" fmla="*/ 0 w 1701"/>
                <a:gd name="T27" fmla="*/ 1248 h 1815"/>
                <a:gd name="T28" fmla="*/ 0 w 1701"/>
                <a:gd name="T29" fmla="*/ 1134 h 1815"/>
                <a:gd name="T30" fmla="*/ 113 w 1701"/>
                <a:gd name="T31" fmla="*/ 1134 h 1815"/>
                <a:gd name="T32" fmla="*/ 113 w 1701"/>
                <a:gd name="T33" fmla="*/ 1021 h 1815"/>
                <a:gd name="T34" fmla="*/ 227 w 1701"/>
                <a:gd name="T35" fmla="*/ 1021 h 1815"/>
                <a:gd name="T36" fmla="*/ 227 w 1701"/>
                <a:gd name="T37" fmla="*/ 681 h 1815"/>
                <a:gd name="T38" fmla="*/ 340 w 1701"/>
                <a:gd name="T39" fmla="*/ 681 h 1815"/>
                <a:gd name="T40" fmla="*/ 340 w 1701"/>
                <a:gd name="T41" fmla="*/ 454 h 1815"/>
                <a:gd name="T42" fmla="*/ 227 w 1701"/>
                <a:gd name="T43" fmla="*/ 454 h 1815"/>
                <a:gd name="T44" fmla="*/ 227 w 1701"/>
                <a:gd name="T45" fmla="*/ 114 h 1815"/>
                <a:gd name="T46" fmla="*/ 680 w 1701"/>
                <a:gd name="T47" fmla="*/ 114 h 1815"/>
                <a:gd name="T48" fmla="*/ 680 w 1701"/>
                <a:gd name="T49" fmla="*/ 0 h 1815"/>
                <a:gd name="T50" fmla="*/ 1020 w 1701"/>
                <a:gd name="T51" fmla="*/ 0 h 1815"/>
                <a:gd name="T52" fmla="*/ 1020 w 1701"/>
                <a:gd name="T53" fmla="*/ 227 h 1815"/>
                <a:gd name="T54" fmla="*/ 907 w 1701"/>
                <a:gd name="T55" fmla="*/ 227 h 1815"/>
                <a:gd name="T56" fmla="*/ 907 w 1701"/>
                <a:gd name="T57" fmla="*/ 567 h 1815"/>
                <a:gd name="T58" fmla="*/ 1020 w 1701"/>
                <a:gd name="T59" fmla="*/ 567 h 1815"/>
                <a:gd name="T60" fmla="*/ 1020 w 1701"/>
                <a:gd name="T61" fmla="*/ 681 h 1815"/>
                <a:gd name="T62" fmla="*/ 1361 w 1701"/>
                <a:gd name="T63" fmla="*/ 681 h 1815"/>
                <a:gd name="T64" fmla="*/ 1361 w 1701"/>
                <a:gd name="T65" fmla="*/ 454 h 1815"/>
                <a:gd name="T66" fmla="*/ 1474 w 1701"/>
                <a:gd name="T67" fmla="*/ 454 h 1815"/>
                <a:gd name="T68" fmla="*/ 1474 w 1701"/>
                <a:gd name="T69" fmla="*/ 567 h 1815"/>
                <a:gd name="T70" fmla="*/ 1587 w 1701"/>
                <a:gd name="T71" fmla="*/ 567 h 1815"/>
                <a:gd name="T72" fmla="*/ 1587 w 1701"/>
                <a:gd name="T73" fmla="*/ 794 h 1815"/>
                <a:gd name="T74" fmla="*/ 1701 w 1701"/>
                <a:gd name="T75" fmla="*/ 794 h 1815"/>
                <a:gd name="T76" fmla="*/ 1701 w 1701"/>
                <a:gd name="T77" fmla="*/ 908 h 1815"/>
                <a:gd name="T78" fmla="*/ 1247 w 1701"/>
                <a:gd name="T79" fmla="*/ 908 h 1815"/>
                <a:gd name="T80" fmla="*/ 1247 w 1701"/>
                <a:gd name="T81" fmla="*/ 1021 h 1815"/>
                <a:gd name="T82" fmla="*/ 1361 w 1701"/>
                <a:gd name="T83" fmla="*/ 1021 h 1815"/>
                <a:gd name="T84" fmla="*/ 1361 w 1701"/>
                <a:gd name="T85" fmla="*/ 1361 h 1815"/>
                <a:gd name="T86" fmla="*/ 1247 w 1701"/>
                <a:gd name="T87" fmla="*/ 1361 h 1815"/>
                <a:gd name="T88" fmla="*/ 1247 w 1701"/>
                <a:gd name="T89" fmla="*/ 1588 h 1815"/>
                <a:gd name="T90" fmla="*/ 1134 w 1701"/>
                <a:gd name="T91" fmla="*/ 1588 h 1815"/>
                <a:gd name="T92" fmla="*/ 1134 w 1701"/>
                <a:gd name="T93" fmla="*/ 1701 h 1815"/>
                <a:gd name="T94" fmla="*/ 907 w 1701"/>
                <a:gd name="T95" fmla="*/ 1701 h 1815"/>
                <a:gd name="T96" fmla="*/ 907 w 1701"/>
                <a:gd name="T97" fmla="*/ 1815 h 18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701" h="1815">
                  <a:moveTo>
                    <a:pt x="907" y="1815"/>
                  </a:moveTo>
                  <a:lnTo>
                    <a:pt x="794" y="1815"/>
                  </a:lnTo>
                  <a:lnTo>
                    <a:pt x="794" y="1701"/>
                  </a:lnTo>
                  <a:lnTo>
                    <a:pt x="680" y="1701"/>
                  </a:lnTo>
                  <a:lnTo>
                    <a:pt x="680" y="1588"/>
                  </a:lnTo>
                  <a:lnTo>
                    <a:pt x="794" y="1588"/>
                  </a:lnTo>
                  <a:lnTo>
                    <a:pt x="794" y="1475"/>
                  </a:lnTo>
                  <a:lnTo>
                    <a:pt x="567" y="1475"/>
                  </a:lnTo>
                  <a:lnTo>
                    <a:pt x="567" y="1588"/>
                  </a:lnTo>
                  <a:lnTo>
                    <a:pt x="453" y="1588"/>
                  </a:lnTo>
                  <a:lnTo>
                    <a:pt x="453" y="1361"/>
                  </a:lnTo>
                  <a:lnTo>
                    <a:pt x="113" y="1361"/>
                  </a:lnTo>
                  <a:lnTo>
                    <a:pt x="113" y="1248"/>
                  </a:lnTo>
                  <a:lnTo>
                    <a:pt x="0" y="1248"/>
                  </a:lnTo>
                  <a:lnTo>
                    <a:pt x="0" y="1134"/>
                  </a:lnTo>
                  <a:lnTo>
                    <a:pt x="113" y="1134"/>
                  </a:lnTo>
                  <a:lnTo>
                    <a:pt x="113" y="1021"/>
                  </a:lnTo>
                  <a:lnTo>
                    <a:pt x="227" y="1021"/>
                  </a:lnTo>
                  <a:lnTo>
                    <a:pt x="227" y="681"/>
                  </a:lnTo>
                  <a:lnTo>
                    <a:pt x="340" y="681"/>
                  </a:lnTo>
                  <a:lnTo>
                    <a:pt x="340" y="454"/>
                  </a:lnTo>
                  <a:lnTo>
                    <a:pt x="227" y="454"/>
                  </a:lnTo>
                  <a:lnTo>
                    <a:pt x="227" y="114"/>
                  </a:lnTo>
                  <a:lnTo>
                    <a:pt x="680" y="114"/>
                  </a:lnTo>
                  <a:lnTo>
                    <a:pt x="680" y="0"/>
                  </a:lnTo>
                  <a:lnTo>
                    <a:pt x="1020" y="0"/>
                  </a:lnTo>
                  <a:lnTo>
                    <a:pt x="1020" y="227"/>
                  </a:lnTo>
                  <a:lnTo>
                    <a:pt x="907" y="227"/>
                  </a:lnTo>
                  <a:lnTo>
                    <a:pt x="907" y="567"/>
                  </a:lnTo>
                  <a:lnTo>
                    <a:pt x="1020" y="567"/>
                  </a:lnTo>
                  <a:lnTo>
                    <a:pt x="1020" y="681"/>
                  </a:lnTo>
                  <a:lnTo>
                    <a:pt x="1361" y="681"/>
                  </a:lnTo>
                  <a:lnTo>
                    <a:pt x="1361" y="454"/>
                  </a:lnTo>
                  <a:lnTo>
                    <a:pt x="1474" y="454"/>
                  </a:lnTo>
                  <a:lnTo>
                    <a:pt x="1474" y="567"/>
                  </a:lnTo>
                  <a:lnTo>
                    <a:pt x="1587" y="567"/>
                  </a:lnTo>
                  <a:lnTo>
                    <a:pt x="1587" y="794"/>
                  </a:lnTo>
                  <a:lnTo>
                    <a:pt x="1701" y="794"/>
                  </a:lnTo>
                  <a:lnTo>
                    <a:pt x="1701" y="908"/>
                  </a:lnTo>
                  <a:lnTo>
                    <a:pt x="1247" y="908"/>
                  </a:lnTo>
                  <a:lnTo>
                    <a:pt x="1247" y="1021"/>
                  </a:lnTo>
                  <a:lnTo>
                    <a:pt x="1361" y="1021"/>
                  </a:lnTo>
                  <a:lnTo>
                    <a:pt x="1361" y="1361"/>
                  </a:lnTo>
                  <a:lnTo>
                    <a:pt x="1247" y="1361"/>
                  </a:lnTo>
                  <a:lnTo>
                    <a:pt x="1247" y="1588"/>
                  </a:lnTo>
                  <a:lnTo>
                    <a:pt x="1134" y="1588"/>
                  </a:lnTo>
                  <a:lnTo>
                    <a:pt x="1134" y="1701"/>
                  </a:lnTo>
                  <a:lnTo>
                    <a:pt x="907" y="1701"/>
                  </a:lnTo>
                  <a:lnTo>
                    <a:pt x="907" y="1815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519" name="Freeform 63">
              <a:extLst>
                <a:ext uri="{FF2B5EF4-FFF2-40B4-BE49-F238E27FC236}">
                  <a16:creationId xmlns:a16="http://schemas.microsoft.com/office/drawing/2014/main" id="{F2B5F3C0-4856-483B-A6C6-927FFC979F4A}"/>
                </a:ext>
              </a:extLst>
            </p:cNvPr>
            <p:cNvSpPr>
              <a:spLocks/>
            </p:cNvSpPr>
            <p:nvPr/>
          </p:nvSpPr>
          <p:spPr bwMode="auto">
            <a:xfrm>
              <a:off x="630" y="3931"/>
              <a:ext cx="907" cy="1474"/>
            </a:xfrm>
            <a:custGeom>
              <a:avLst/>
              <a:gdLst>
                <a:gd name="T0" fmla="*/ 907 w 907"/>
                <a:gd name="T1" fmla="*/ 1134 h 1474"/>
                <a:gd name="T2" fmla="*/ 794 w 907"/>
                <a:gd name="T3" fmla="*/ 1134 h 1474"/>
                <a:gd name="T4" fmla="*/ 794 w 907"/>
                <a:gd name="T5" fmla="*/ 907 h 1474"/>
                <a:gd name="T6" fmla="*/ 680 w 907"/>
                <a:gd name="T7" fmla="*/ 907 h 1474"/>
                <a:gd name="T8" fmla="*/ 680 w 907"/>
                <a:gd name="T9" fmla="*/ 681 h 1474"/>
                <a:gd name="T10" fmla="*/ 567 w 907"/>
                <a:gd name="T11" fmla="*/ 681 h 1474"/>
                <a:gd name="T12" fmla="*/ 567 w 907"/>
                <a:gd name="T13" fmla="*/ 454 h 1474"/>
                <a:gd name="T14" fmla="*/ 454 w 907"/>
                <a:gd name="T15" fmla="*/ 454 h 1474"/>
                <a:gd name="T16" fmla="*/ 454 w 907"/>
                <a:gd name="T17" fmla="*/ 340 h 1474"/>
                <a:gd name="T18" fmla="*/ 340 w 907"/>
                <a:gd name="T19" fmla="*/ 340 h 1474"/>
                <a:gd name="T20" fmla="*/ 340 w 907"/>
                <a:gd name="T21" fmla="*/ 227 h 1474"/>
                <a:gd name="T22" fmla="*/ 454 w 907"/>
                <a:gd name="T23" fmla="*/ 227 h 1474"/>
                <a:gd name="T24" fmla="*/ 454 w 907"/>
                <a:gd name="T25" fmla="*/ 114 h 1474"/>
                <a:gd name="T26" fmla="*/ 227 w 907"/>
                <a:gd name="T27" fmla="*/ 114 h 1474"/>
                <a:gd name="T28" fmla="*/ 227 w 907"/>
                <a:gd name="T29" fmla="*/ 227 h 1474"/>
                <a:gd name="T30" fmla="*/ 113 w 907"/>
                <a:gd name="T31" fmla="*/ 227 h 1474"/>
                <a:gd name="T32" fmla="*/ 113 w 907"/>
                <a:gd name="T33" fmla="*/ 0 h 1474"/>
                <a:gd name="T34" fmla="*/ 0 w 907"/>
                <a:gd name="T35" fmla="*/ 0 h 1474"/>
                <a:gd name="T36" fmla="*/ 0 w 907"/>
                <a:gd name="T37" fmla="*/ 681 h 1474"/>
                <a:gd name="T38" fmla="*/ 113 w 907"/>
                <a:gd name="T39" fmla="*/ 681 h 1474"/>
                <a:gd name="T40" fmla="*/ 113 w 907"/>
                <a:gd name="T41" fmla="*/ 794 h 1474"/>
                <a:gd name="T42" fmla="*/ 0 w 907"/>
                <a:gd name="T43" fmla="*/ 794 h 1474"/>
                <a:gd name="T44" fmla="*/ 0 w 907"/>
                <a:gd name="T45" fmla="*/ 1361 h 1474"/>
                <a:gd name="T46" fmla="*/ 454 w 907"/>
                <a:gd name="T47" fmla="*/ 1361 h 1474"/>
                <a:gd name="T48" fmla="*/ 454 w 907"/>
                <a:gd name="T49" fmla="*/ 1474 h 1474"/>
                <a:gd name="T50" fmla="*/ 567 w 907"/>
                <a:gd name="T51" fmla="*/ 1474 h 1474"/>
                <a:gd name="T52" fmla="*/ 567 w 907"/>
                <a:gd name="T53" fmla="*/ 1361 h 1474"/>
                <a:gd name="T54" fmla="*/ 794 w 907"/>
                <a:gd name="T55" fmla="*/ 1361 h 1474"/>
                <a:gd name="T56" fmla="*/ 794 w 907"/>
                <a:gd name="T57" fmla="*/ 1248 h 1474"/>
                <a:gd name="T58" fmla="*/ 907 w 907"/>
                <a:gd name="T59" fmla="*/ 1248 h 1474"/>
                <a:gd name="T60" fmla="*/ 907 w 907"/>
                <a:gd name="T61" fmla="*/ 1134 h 1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907" h="1474">
                  <a:moveTo>
                    <a:pt x="907" y="1134"/>
                  </a:moveTo>
                  <a:lnTo>
                    <a:pt x="794" y="1134"/>
                  </a:lnTo>
                  <a:lnTo>
                    <a:pt x="794" y="907"/>
                  </a:lnTo>
                  <a:lnTo>
                    <a:pt x="680" y="907"/>
                  </a:lnTo>
                  <a:lnTo>
                    <a:pt x="680" y="681"/>
                  </a:lnTo>
                  <a:lnTo>
                    <a:pt x="567" y="681"/>
                  </a:lnTo>
                  <a:lnTo>
                    <a:pt x="567" y="454"/>
                  </a:lnTo>
                  <a:lnTo>
                    <a:pt x="454" y="454"/>
                  </a:lnTo>
                  <a:lnTo>
                    <a:pt x="454" y="340"/>
                  </a:lnTo>
                  <a:lnTo>
                    <a:pt x="340" y="340"/>
                  </a:lnTo>
                  <a:lnTo>
                    <a:pt x="340" y="227"/>
                  </a:lnTo>
                  <a:lnTo>
                    <a:pt x="454" y="227"/>
                  </a:lnTo>
                  <a:lnTo>
                    <a:pt x="454" y="114"/>
                  </a:lnTo>
                  <a:lnTo>
                    <a:pt x="227" y="114"/>
                  </a:lnTo>
                  <a:lnTo>
                    <a:pt x="227" y="227"/>
                  </a:lnTo>
                  <a:lnTo>
                    <a:pt x="113" y="227"/>
                  </a:lnTo>
                  <a:lnTo>
                    <a:pt x="113" y="0"/>
                  </a:lnTo>
                  <a:lnTo>
                    <a:pt x="0" y="0"/>
                  </a:lnTo>
                  <a:lnTo>
                    <a:pt x="0" y="681"/>
                  </a:lnTo>
                  <a:lnTo>
                    <a:pt x="113" y="681"/>
                  </a:lnTo>
                  <a:lnTo>
                    <a:pt x="113" y="794"/>
                  </a:lnTo>
                  <a:lnTo>
                    <a:pt x="0" y="794"/>
                  </a:lnTo>
                  <a:lnTo>
                    <a:pt x="0" y="1361"/>
                  </a:lnTo>
                  <a:lnTo>
                    <a:pt x="454" y="1361"/>
                  </a:lnTo>
                  <a:lnTo>
                    <a:pt x="454" y="1474"/>
                  </a:lnTo>
                  <a:lnTo>
                    <a:pt x="567" y="1474"/>
                  </a:lnTo>
                  <a:lnTo>
                    <a:pt x="567" y="1361"/>
                  </a:lnTo>
                  <a:lnTo>
                    <a:pt x="794" y="1361"/>
                  </a:lnTo>
                  <a:lnTo>
                    <a:pt x="794" y="1248"/>
                  </a:lnTo>
                  <a:lnTo>
                    <a:pt x="907" y="1248"/>
                  </a:lnTo>
                  <a:lnTo>
                    <a:pt x="907" y="1134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9520" name="Group 64">
            <a:extLst>
              <a:ext uri="{FF2B5EF4-FFF2-40B4-BE49-F238E27FC236}">
                <a16:creationId xmlns:a16="http://schemas.microsoft.com/office/drawing/2014/main" id="{816E02B6-8EC4-4929-824D-EB8140E59415}"/>
              </a:ext>
            </a:extLst>
          </p:cNvPr>
          <p:cNvGrpSpPr>
            <a:grpSpLocks/>
          </p:cNvGrpSpPr>
          <p:nvPr/>
        </p:nvGrpSpPr>
        <p:grpSpPr bwMode="auto">
          <a:xfrm>
            <a:off x="5410200" y="4260850"/>
            <a:ext cx="530225" cy="133350"/>
            <a:chOff x="1933" y="585"/>
            <a:chExt cx="334" cy="84"/>
          </a:xfrm>
        </p:grpSpPr>
        <p:sp>
          <p:nvSpPr>
            <p:cNvPr id="19521" name="WordArt 65">
              <a:extLst>
                <a:ext uri="{FF2B5EF4-FFF2-40B4-BE49-F238E27FC236}">
                  <a16:creationId xmlns:a16="http://schemas.microsoft.com/office/drawing/2014/main" id="{A77E242F-BEA9-40E3-A699-743068308B6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933" y="585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会津若松市</a:t>
              </a:r>
            </a:p>
          </p:txBody>
        </p:sp>
        <p:sp>
          <p:nvSpPr>
            <p:cNvPr id="19522" name="WordArt 66">
              <a:extLst>
                <a:ext uri="{FF2B5EF4-FFF2-40B4-BE49-F238E27FC236}">
                  <a16:creationId xmlns:a16="http://schemas.microsoft.com/office/drawing/2014/main" id="{8E8B2058-F266-4473-BC54-F035C7C679D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934" y="586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会津若松市</a:t>
              </a:r>
            </a:p>
          </p:txBody>
        </p:sp>
      </p:grpSp>
      <p:grpSp>
        <p:nvGrpSpPr>
          <p:cNvPr id="19523" name="Group 67">
            <a:extLst>
              <a:ext uri="{FF2B5EF4-FFF2-40B4-BE49-F238E27FC236}">
                <a16:creationId xmlns:a16="http://schemas.microsoft.com/office/drawing/2014/main" id="{D44A11BA-84B1-46CB-9808-94BF82CA5355}"/>
              </a:ext>
            </a:extLst>
          </p:cNvPr>
          <p:cNvGrpSpPr>
            <a:grpSpLocks/>
          </p:cNvGrpSpPr>
          <p:nvPr/>
        </p:nvGrpSpPr>
        <p:grpSpPr bwMode="auto">
          <a:xfrm>
            <a:off x="7931150" y="1739900"/>
            <a:ext cx="396875" cy="133350"/>
            <a:chOff x="686" y="585"/>
            <a:chExt cx="250" cy="84"/>
          </a:xfrm>
        </p:grpSpPr>
        <p:sp>
          <p:nvSpPr>
            <p:cNvPr id="19524" name="WordArt 68">
              <a:extLst>
                <a:ext uri="{FF2B5EF4-FFF2-40B4-BE49-F238E27FC236}">
                  <a16:creationId xmlns:a16="http://schemas.microsoft.com/office/drawing/2014/main" id="{B140A00A-58BA-44C9-B9CB-C5A2C1A4E95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86" y="585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福島市</a:t>
              </a:r>
            </a:p>
          </p:txBody>
        </p:sp>
        <p:sp>
          <p:nvSpPr>
            <p:cNvPr id="19525" name="WordArt 69">
              <a:extLst>
                <a:ext uri="{FF2B5EF4-FFF2-40B4-BE49-F238E27FC236}">
                  <a16:creationId xmlns:a16="http://schemas.microsoft.com/office/drawing/2014/main" id="{A6A9C9DB-89B3-4B02-995A-4E9BE041139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87" y="586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福島市</a:t>
              </a:r>
            </a:p>
          </p:txBody>
        </p:sp>
      </p:grpSp>
      <p:grpSp>
        <p:nvGrpSpPr>
          <p:cNvPr id="19526" name="Group 70">
            <a:extLst>
              <a:ext uri="{FF2B5EF4-FFF2-40B4-BE49-F238E27FC236}">
                <a16:creationId xmlns:a16="http://schemas.microsoft.com/office/drawing/2014/main" id="{7DE7D163-92F0-4268-BE50-396D993B654C}"/>
              </a:ext>
            </a:extLst>
          </p:cNvPr>
          <p:cNvGrpSpPr>
            <a:grpSpLocks/>
          </p:cNvGrpSpPr>
          <p:nvPr/>
        </p:nvGrpSpPr>
        <p:grpSpPr bwMode="auto">
          <a:xfrm>
            <a:off x="8426450" y="8175625"/>
            <a:ext cx="274638" cy="133350"/>
            <a:chOff x="346" y="585"/>
            <a:chExt cx="173" cy="84"/>
          </a:xfrm>
        </p:grpSpPr>
        <p:sp>
          <p:nvSpPr>
            <p:cNvPr id="19527" name="WordArt 71">
              <a:extLst>
                <a:ext uri="{FF2B5EF4-FFF2-40B4-BE49-F238E27FC236}">
                  <a16:creationId xmlns:a16="http://schemas.microsoft.com/office/drawing/2014/main" id="{8D9CDC7F-7970-4407-81B7-A263EFB8C46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46" y="585"/>
              <a:ext cx="172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塙町</a:t>
              </a:r>
            </a:p>
          </p:txBody>
        </p:sp>
        <p:sp>
          <p:nvSpPr>
            <p:cNvPr id="19528" name="WordArt 72">
              <a:extLst>
                <a:ext uri="{FF2B5EF4-FFF2-40B4-BE49-F238E27FC236}">
                  <a16:creationId xmlns:a16="http://schemas.microsoft.com/office/drawing/2014/main" id="{311F1CDD-6480-4E55-90DD-7E1AA23284C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47" y="586"/>
              <a:ext cx="172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塙町</a:t>
              </a:r>
            </a:p>
          </p:txBody>
        </p:sp>
      </p:grpSp>
      <p:grpSp>
        <p:nvGrpSpPr>
          <p:cNvPr id="19529" name="Group 73">
            <a:extLst>
              <a:ext uri="{FF2B5EF4-FFF2-40B4-BE49-F238E27FC236}">
                <a16:creationId xmlns:a16="http://schemas.microsoft.com/office/drawing/2014/main" id="{1E91283B-7403-4141-80B2-81E6D1669055}"/>
              </a:ext>
            </a:extLst>
          </p:cNvPr>
          <p:cNvGrpSpPr>
            <a:grpSpLocks/>
          </p:cNvGrpSpPr>
          <p:nvPr/>
        </p:nvGrpSpPr>
        <p:grpSpPr bwMode="auto">
          <a:xfrm>
            <a:off x="7345363" y="4486275"/>
            <a:ext cx="396875" cy="133350"/>
            <a:chOff x="1117" y="585"/>
            <a:chExt cx="250" cy="84"/>
          </a:xfrm>
        </p:grpSpPr>
        <p:sp>
          <p:nvSpPr>
            <p:cNvPr id="19530" name="WordArt 74">
              <a:extLst>
                <a:ext uri="{FF2B5EF4-FFF2-40B4-BE49-F238E27FC236}">
                  <a16:creationId xmlns:a16="http://schemas.microsoft.com/office/drawing/2014/main" id="{6948A997-7C18-4889-9397-6C5926F082E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17" y="585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郡山市</a:t>
              </a:r>
            </a:p>
          </p:txBody>
        </p:sp>
        <p:sp>
          <p:nvSpPr>
            <p:cNvPr id="19531" name="WordArt 75">
              <a:extLst>
                <a:ext uri="{FF2B5EF4-FFF2-40B4-BE49-F238E27FC236}">
                  <a16:creationId xmlns:a16="http://schemas.microsoft.com/office/drawing/2014/main" id="{F7703C4C-CD1B-4B29-B833-64FA99A846D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18" y="586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郡山市</a:t>
              </a:r>
            </a:p>
          </p:txBody>
        </p:sp>
      </p:grpSp>
      <p:grpSp>
        <p:nvGrpSpPr>
          <p:cNvPr id="19532" name="Group 76">
            <a:extLst>
              <a:ext uri="{FF2B5EF4-FFF2-40B4-BE49-F238E27FC236}">
                <a16:creationId xmlns:a16="http://schemas.microsoft.com/office/drawing/2014/main" id="{F960B1F1-F4E8-49EC-BD6B-71ED43E66706}"/>
              </a:ext>
            </a:extLst>
          </p:cNvPr>
          <p:cNvGrpSpPr>
            <a:grpSpLocks/>
          </p:cNvGrpSpPr>
          <p:nvPr/>
        </p:nvGrpSpPr>
        <p:grpSpPr bwMode="auto">
          <a:xfrm>
            <a:off x="7121525" y="7050088"/>
            <a:ext cx="396875" cy="133350"/>
            <a:chOff x="1480" y="585"/>
            <a:chExt cx="250" cy="84"/>
          </a:xfrm>
        </p:grpSpPr>
        <p:sp>
          <p:nvSpPr>
            <p:cNvPr id="19533" name="WordArt 77">
              <a:extLst>
                <a:ext uri="{FF2B5EF4-FFF2-40B4-BE49-F238E27FC236}">
                  <a16:creationId xmlns:a16="http://schemas.microsoft.com/office/drawing/2014/main" id="{A8E20F9E-D600-47C1-A4CD-B2D0AC41EBA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0" y="585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白河市</a:t>
              </a:r>
            </a:p>
          </p:txBody>
        </p:sp>
        <p:sp>
          <p:nvSpPr>
            <p:cNvPr id="19534" name="WordArt 78">
              <a:extLst>
                <a:ext uri="{FF2B5EF4-FFF2-40B4-BE49-F238E27FC236}">
                  <a16:creationId xmlns:a16="http://schemas.microsoft.com/office/drawing/2014/main" id="{E6388652-B5AC-47A8-9487-2A2E122CB59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1" y="586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白河市</a:t>
              </a:r>
            </a:p>
          </p:txBody>
        </p:sp>
      </p:grpSp>
      <p:grpSp>
        <p:nvGrpSpPr>
          <p:cNvPr id="19535" name="Group 79">
            <a:extLst>
              <a:ext uri="{FF2B5EF4-FFF2-40B4-BE49-F238E27FC236}">
                <a16:creationId xmlns:a16="http://schemas.microsoft.com/office/drawing/2014/main" id="{CFD43A94-1495-4EBF-A579-C2240081DBE5}"/>
              </a:ext>
            </a:extLst>
          </p:cNvPr>
          <p:cNvGrpSpPr>
            <a:grpSpLocks/>
          </p:cNvGrpSpPr>
          <p:nvPr/>
        </p:nvGrpSpPr>
        <p:grpSpPr bwMode="auto">
          <a:xfrm>
            <a:off x="10406063" y="7231063"/>
            <a:ext cx="530225" cy="133350"/>
            <a:chOff x="1933" y="842"/>
            <a:chExt cx="334" cy="84"/>
          </a:xfrm>
        </p:grpSpPr>
        <p:sp>
          <p:nvSpPr>
            <p:cNvPr id="19536" name="WordArt 80">
              <a:extLst>
                <a:ext uri="{FF2B5EF4-FFF2-40B4-BE49-F238E27FC236}">
                  <a16:creationId xmlns:a16="http://schemas.microsoft.com/office/drawing/2014/main" id="{E56AF22F-4EE6-4DC1-9E55-38F7BA4D2D6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933" y="842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いわき市</a:t>
              </a:r>
            </a:p>
          </p:txBody>
        </p:sp>
        <p:sp>
          <p:nvSpPr>
            <p:cNvPr id="19537" name="WordArt 81">
              <a:extLst>
                <a:ext uri="{FF2B5EF4-FFF2-40B4-BE49-F238E27FC236}">
                  <a16:creationId xmlns:a16="http://schemas.microsoft.com/office/drawing/2014/main" id="{0F95DCD0-5D2C-4EA1-BDD4-DA0A24500B1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934" y="843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いわき市</a:t>
              </a:r>
            </a:p>
          </p:txBody>
        </p:sp>
      </p:grpSp>
      <p:grpSp>
        <p:nvGrpSpPr>
          <p:cNvPr id="19538" name="Group 82">
            <a:extLst>
              <a:ext uri="{FF2B5EF4-FFF2-40B4-BE49-F238E27FC236}">
                <a16:creationId xmlns:a16="http://schemas.microsoft.com/office/drawing/2014/main" id="{5A28231B-A3E6-4E17-B2E1-4833E3023F08}"/>
              </a:ext>
            </a:extLst>
          </p:cNvPr>
          <p:cNvGrpSpPr>
            <a:grpSpLocks/>
          </p:cNvGrpSpPr>
          <p:nvPr/>
        </p:nvGrpSpPr>
        <p:grpSpPr bwMode="auto">
          <a:xfrm>
            <a:off x="11306175" y="1651000"/>
            <a:ext cx="396875" cy="133350"/>
            <a:chOff x="686" y="842"/>
            <a:chExt cx="250" cy="84"/>
          </a:xfrm>
        </p:grpSpPr>
        <p:sp>
          <p:nvSpPr>
            <p:cNvPr id="19539" name="WordArt 83">
              <a:extLst>
                <a:ext uri="{FF2B5EF4-FFF2-40B4-BE49-F238E27FC236}">
                  <a16:creationId xmlns:a16="http://schemas.microsoft.com/office/drawing/2014/main" id="{E9B5FC3A-4B66-4B35-A3EC-3ABB57E6613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86" y="842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相馬市</a:t>
              </a:r>
            </a:p>
          </p:txBody>
        </p:sp>
        <p:sp>
          <p:nvSpPr>
            <p:cNvPr id="19540" name="WordArt 84">
              <a:extLst>
                <a:ext uri="{FF2B5EF4-FFF2-40B4-BE49-F238E27FC236}">
                  <a16:creationId xmlns:a16="http://schemas.microsoft.com/office/drawing/2014/main" id="{507EA84B-3F62-4CBF-90FF-BBA1F020557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87" y="843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相馬市</a:t>
              </a:r>
            </a:p>
          </p:txBody>
        </p:sp>
      </p:grpSp>
      <p:grpSp>
        <p:nvGrpSpPr>
          <p:cNvPr id="19541" name="Group 85">
            <a:extLst>
              <a:ext uri="{FF2B5EF4-FFF2-40B4-BE49-F238E27FC236}">
                <a16:creationId xmlns:a16="http://schemas.microsoft.com/office/drawing/2014/main" id="{09CE5EC0-4724-42DB-A1C0-EEBE7950E42A}"/>
              </a:ext>
            </a:extLst>
          </p:cNvPr>
          <p:cNvGrpSpPr>
            <a:grpSpLocks/>
          </p:cNvGrpSpPr>
          <p:nvPr/>
        </p:nvGrpSpPr>
        <p:grpSpPr bwMode="auto">
          <a:xfrm>
            <a:off x="9640888" y="4351338"/>
            <a:ext cx="396875" cy="133350"/>
            <a:chOff x="1117" y="842"/>
            <a:chExt cx="250" cy="84"/>
          </a:xfrm>
        </p:grpSpPr>
        <p:sp>
          <p:nvSpPr>
            <p:cNvPr id="19542" name="WordArt 86">
              <a:extLst>
                <a:ext uri="{FF2B5EF4-FFF2-40B4-BE49-F238E27FC236}">
                  <a16:creationId xmlns:a16="http://schemas.microsoft.com/office/drawing/2014/main" id="{7F5BE794-4205-4AF2-8087-423553C0F91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17" y="842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田村市</a:t>
              </a:r>
            </a:p>
          </p:txBody>
        </p:sp>
        <p:sp>
          <p:nvSpPr>
            <p:cNvPr id="19543" name="WordArt 87">
              <a:extLst>
                <a:ext uri="{FF2B5EF4-FFF2-40B4-BE49-F238E27FC236}">
                  <a16:creationId xmlns:a16="http://schemas.microsoft.com/office/drawing/2014/main" id="{5A7EA0ED-666A-4372-BFED-D93438257CD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18" y="843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田村市</a:t>
              </a:r>
            </a:p>
          </p:txBody>
        </p:sp>
      </p:grpSp>
      <p:grpSp>
        <p:nvGrpSpPr>
          <p:cNvPr id="19544" name="Group 88">
            <a:extLst>
              <a:ext uri="{FF2B5EF4-FFF2-40B4-BE49-F238E27FC236}">
                <a16:creationId xmlns:a16="http://schemas.microsoft.com/office/drawing/2014/main" id="{E093D706-ED73-4093-A4CE-57EE9AEAE505}"/>
              </a:ext>
            </a:extLst>
          </p:cNvPr>
          <p:cNvGrpSpPr>
            <a:grpSpLocks/>
          </p:cNvGrpSpPr>
          <p:nvPr/>
        </p:nvGrpSpPr>
        <p:grpSpPr bwMode="auto">
          <a:xfrm>
            <a:off x="9461500" y="1514475"/>
            <a:ext cx="396875" cy="133350"/>
            <a:chOff x="1480" y="842"/>
            <a:chExt cx="250" cy="84"/>
          </a:xfrm>
        </p:grpSpPr>
        <p:sp>
          <p:nvSpPr>
            <p:cNvPr id="19545" name="WordArt 89">
              <a:extLst>
                <a:ext uri="{FF2B5EF4-FFF2-40B4-BE49-F238E27FC236}">
                  <a16:creationId xmlns:a16="http://schemas.microsoft.com/office/drawing/2014/main" id="{664C7197-6CC3-4A1B-A383-56040C7F170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0" y="842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伊達市</a:t>
              </a:r>
            </a:p>
          </p:txBody>
        </p:sp>
        <p:sp>
          <p:nvSpPr>
            <p:cNvPr id="19546" name="WordArt 90">
              <a:extLst>
                <a:ext uri="{FF2B5EF4-FFF2-40B4-BE49-F238E27FC236}">
                  <a16:creationId xmlns:a16="http://schemas.microsoft.com/office/drawing/2014/main" id="{E318AAAF-BCE7-4134-B7C0-4B2B2361BA5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1" y="843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伊達市</a:t>
              </a:r>
            </a:p>
          </p:txBody>
        </p:sp>
      </p:grpSp>
      <p:grpSp>
        <p:nvGrpSpPr>
          <p:cNvPr id="19547" name="Group 91">
            <a:extLst>
              <a:ext uri="{FF2B5EF4-FFF2-40B4-BE49-F238E27FC236}">
                <a16:creationId xmlns:a16="http://schemas.microsoft.com/office/drawing/2014/main" id="{2496BAD4-1FDB-4C7C-A8A3-A672DA4C3CAA}"/>
              </a:ext>
            </a:extLst>
          </p:cNvPr>
          <p:cNvGrpSpPr>
            <a:grpSpLocks/>
          </p:cNvGrpSpPr>
          <p:nvPr/>
        </p:nvGrpSpPr>
        <p:grpSpPr bwMode="auto">
          <a:xfrm>
            <a:off x="7435850" y="5430838"/>
            <a:ext cx="530225" cy="133350"/>
            <a:chOff x="1941" y="1069"/>
            <a:chExt cx="334" cy="84"/>
          </a:xfrm>
        </p:grpSpPr>
        <p:sp>
          <p:nvSpPr>
            <p:cNvPr id="19548" name="WordArt 92">
              <a:extLst>
                <a:ext uri="{FF2B5EF4-FFF2-40B4-BE49-F238E27FC236}">
                  <a16:creationId xmlns:a16="http://schemas.microsoft.com/office/drawing/2014/main" id="{96F6AF19-2299-4F7F-8B8C-37A54CE6A90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941" y="1069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須賀川市</a:t>
              </a:r>
            </a:p>
          </p:txBody>
        </p:sp>
        <p:sp>
          <p:nvSpPr>
            <p:cNvPr id="19549" name="WordArt 93">
              <a:extLst>
                <a:ext uri="{FF2B5EF4-FFF2-40B4-BE49-F238E27FC236}">
                  <a16:creationId xmlns:a16="http://schemas.microsoft.com/office/drawing/2014/main" id="{8AEAC661-F701-47B0-B944-F13CFA55F90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942" y="1070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須賀川市</a:t>
              </a:r>
            </a:p>
          </p:txBody>
        </p:sp>
      </p:grpSp>
      <p:grpSp>
        <p:nvGrpSpPr>
          <p:cNvPr id="19550" name="Group 94">
            <a:extLst>
              <a:ext uri="{FF2B5EF4-FFF2-40B4-BE49-F238E27FC236}">
                <a16:creationId xmlns:a16="http://schemas.microsoft.com/office/drawing/2014/main" id="{B18A788B-6C1B-40AB-9992-93B6BA636F5F}"/>
              </a:ext>
            </a:extLst>
          </p:cNvPr>
          <p:cNvGrpSpPr>
            <a:grpSpLocks/>
          </p:cNvGrpSpPr>
          <p:nvPr/>
        </p:nvGrpSpPr>
        <p:grpSpPr bwMode="auto">
          <a:xfrm>
            <a:off x="8605838" y="974725"/>
            <a:ext cx="396875" cy="133350"/>
            <a:chOff x="694" y="1069"/>
            <a:chExt cx="250" cy="84"/>
          </a:xfrm>
        </p:grpSpPr>
        <p:sp>
          <p:nvSpPr>
            <p:cNvPr id="19551" name="WordArt 95">
              <a:extLst>
                <a:ext uri="{FF2B5EF4-FFF2-40B4-BE49-F238E27FC236}">
                  <a16:creationId xmlns:a16="http://schemas.microsoft.com/office/drawing/2014/main" id="{6AF5EF23-5494-4C04-96D2-C6F86AEF98E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94" y="106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桑折町</a:t>
              </a:r>
            </a:p>
          </p:txBody>
        </p:sp>
        <p:sp>
          <p:nvSpPr>
            <p:cNvPr id="19552" name="WordArt 96">
              <a:extLst>
                <a:ext uri="{FF2B5EF4-FFF2-40B4-BE49-F238E27FC236}">
                  <a16:creationId xmlns:a16="http://schemas.microsoft.com/office/drawing/2014/main" id="{FECF5EB4-73DF-4FB5-962B-29DBFD00BC7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95" y="107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桑折町</a:t>
              </a:r>
            </a:p>
          </p:txBody>
        </p:sp>
      </p:grpSp>
      <p:grpSp>
        <p:nvGrpSpPr>
          <p:cNvPr id="19553" name="Group 97">
            <a:extLst>
              <a:ext uri="{FF2B5EF4-FFF2-40B4-BE49-F238E27FC236}">
                <a16:creationId xmlns:a16="http://schemas.microsoft.com/office/drawing/2014/main" id="{DAB4701F-5B2C-444F-BD18-B06F8EF9206C}"/>
              </a:ext>
            </a:extLst>
          </p:cNvPr>
          <p:cNvGrpSpPr>
            <a:grpSpLocks/>
          </p:cNvGrpSpPr>
          <p:nvPr/>
        </p:nvGrpSpPr>
        <p:grpSpPr bwMode="auto">
          <a:xfrm>
            <a:off x="8201025" y="3765550"/>
            <a:ext cx="396875" cy="133350"/>
            <a:chOff x="1125" y="1069"/>
            <a:chExt cx="250" cy="84"/>
          </a:xfrm>
        </p:grpSpPr>
        <p:sp>
          <p:nvSpPr>
            <p:cNvPr id="19554" name="WordArt 98">
              <a:extLst>
                <a:ext uri="{FF2B5EF4-FFF2-40B4-BE49-F238E27FC236}">
                  <a16:creationId xmlns:a16="http://schemas.microsoft.com/office/drawing/2014/main" id="{D5AA3171-75F0-461F-80FC-42BA667A2F0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25" y="106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本宮市</a:t>
              </a:r>
            </a:p>
          </p:txBody>
        </p:sp>
        <p:sp>
          <p:nvSpPr>
            <p:cNvPr id="19555" name="WordArt 99">
              <a:extLst>
                <a:ext uri="{FF2B5EF4-FFF2-40B4-BE49-F238E27FC236}">
                  <a16:creationId xmlns:a16="http://schemas.microsoft.com/office/drawing/2014/main" id="{FD771B2C-6CE0-4A37-892D-0E6F3D99425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26" y="107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本宮市</a:t>
              </a:r>
            </a:p>
          </p:txBody>
        </p:sp>
      </p:grpSp>
      <p:grpSp>
        <p:nvGrpSpPr>
          <p:cNvPr id="19556" name="Group 100">
            <a:extLst>
              <a:ext uri="{FF2B5EF4-FFF2-40B4-BE49-F238E27FC236}">
                <a16:creationId xmlns:a16="http://schemas.microsoft.com/office/drawing/2014/main" id="{C9986193-DEAF-4142-B88B-9232BA88C3B8}"/>
              </a:ext>
            </a:extLst>
          </p:cNvPr>
          <p:cNvGrpSpPr>
            <a:grpSpLocks/>
          </p:cNvGrpSpPr>
          <p:nvPr/>
        </p:nvGrpSpPr>
        <p:grpSpPr bwMode="auto">
          <a:xfrm>
            <a:off x="1450975" y="5430838"/>
            <a:ext cx="396875" cy="133350"/>
            <a:chOff x="1488" y="1069"/>
            <a:chExt cx="250" cy="84"/>
          </a:xfrm>
        </p:grpSpPr>
        <p:sp>
          <p:nvSpPr>
            <p:cNvPr id="19557" name="WordArt 101">
              <a:extLst>
                <a:ext uri="{FF2B5EF4-FFF2-40B4-BE49-F238E27FC236}">
                  <a16:creationId xmlns:a16="http://schemas.microsoft.com/office/drawing/2014/main" id="{EE200386-1B14-448A-A1A5-2E7609C89EC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8" y="106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只見町</a:t>
              </a:r>
            </a:p>
          </p:txBody>
        </p:sp>
        <p:sp>
          <p:nvSpPr>
            <p:cNvPr id="19558" name="WordArt 102">
              <a:extLst>
                <a:ext uri="{FF2B5EF4-FFF2-40B4-BE49-F238E27FC236}">
                  <a16:creationId xmlns:a16="http://schemas.microsoft.com/office/drawing/2014/main" id="{87813AB2-942F-489D-8D77-0264285D043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9" y="107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只見町</a:t>
              </a:r>
            </a:p>
          </p:txBody>
        </p:sp>
      </p:grpSp>
      <p:grpSp>
        <p:nvGrpSpPr>
          <p:cNvPr id="19559" name="Group 103">
            <a:extLst>
              <a:ext uri="{FF2B5EF4-FFF2-40B4-BE49-F238E27FC236}">
                <a16:creationId xmlns:a16="http://schemas.microsoft.com/office/drawing/2014/main" id="{BC2487A6-14E3-4DC6-A3CF-42850D7BEBA6}"/>
              </a:ext>
            </a:extLst>
          </p:cNvPr>
          <p:cNvGrpSpPr>
            <a:grpSpLocks/>
          </p:cNvGrpSpPr>
          <p:nvPr/>
        </p:nvGrpSpPr>
        <p:grpSpPr bwMode="auto">
          <a:xfrm>
            <a:off x="4421188" y="2279650"/>
            <a:ext cx="530225" cy="133350"/>
            <a:chOff x="1933" y="1266"/>
            <a:chExt cx="334" cy="84"/>
          </a:xfrm>
        </p:grpSpPr>
        <p:sp>
          <p:nvSpPr>
            <p:cNvPr id="19560" name="WordArt 104">
              <a:extLst>
                <a:ext uri="{FF2B5EF4-FFF2-40B4-BE49-F238E27FC236}">
                  <a16:creationId xmlns:a16="http://schemas.microsoft.com/office/drawing/2014/main" id="{2D911372-B77F-45FB-80BA-541FD7F99B2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933" y="1266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喜多方市</a:t>
              </a:r>
            </a:p>
          </p:txBody>
        </p:sp>
        <p:sp>
          <p:nvSpPr>
            <p:cNvPr id="19561" name="WordArt 105">
              <a:extLst>
                <a:ext uri="{FF2B5EF4-FFF2-40B4-BE49-F238E27FC236}">
                  <a16:creationId xmlns:a16="http://schemas.microsoft.com/office/drawing/2014/main" id="{AE335454-6310-452C-B9ED-5BDFCD2F525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934" y="1267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喜多方市</a:t>
              </a:r>
            </a:p>
          </p:txBody>
        </p:sp>
      </p:grpSp>
      <p:grpSp>
        <p:nvGrpSpPr>
          <p:cNvPr id="19562" name="Group 106">
            <a:extLst>
              <a:ext uri="{FF2B5EF4-FFF2-40B4-BE49-F238E27FC236}">
                <a16:creationId xmlns:a16="http://schemas.microsoft.com/office/drawing/2014/main" id="{EDE34B00-88A5-4CC9-AB93-266481B73B25}"/>
              </a:ext>
            </a:extLst>
          </p:cNvPr>
          <p:cNvGrpSpPr>
            <a:grpSpLocks/>
          </p:cNvGrpSpPr>
          <p:nvPr/>
        </p:nvGrpSpPr>
        <p:grpSpPr bwMode="auto">
          <a:xfrm>
            <a:off x="4691063" y="5700713"/>
            <a:ext cx="396875" cy="133350"/>
            <a:chOff x="686" y="1266"/>
            <a:chExt cx="250" cy="84"/>
          </a:xfrm>
        </p:grpSpPr>
        <p:sp>
          <p:nvSpPr>
            <p:cNvPr id="19563" name="WordArt 107">
              <a:extLst>
                <a:ext uri="{FF2B5EF4-FFF2-40B4-BE49-F238E27FC236}">
                  <a16:creationId xmlns:a16="http://schemas.microsoft.com/office/drawing/2014/main" id="{8C4211EF-ECEF-4F47-A916-79888D944E5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86" y="126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下郷町</a:t>
              </a:r>
            </a:p>
          </p:txBody>
        </p:sp>
        <p:sp>
          <p:nvSpPr>
            <p:cNvPr id="19564" name="WordArt 108">
              <a:extLst>
                <a:ext uri="{FF2B5EF4-FFF2-40B4-BE49-F238E27FC236}">
                  <a16:creationId xmlns:a16="http://schemas.microsoft.com/office/drawing/2014/main" id="{FDC86BE6-A920-48CC-B732-AFCCD9D2C77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87" y="126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下郷町</a:t>
              </a:r>
            </a:p>
          </p:txBody>
        </p:sp>
      </p:grpSp>
      <p:grpSp>
        <p:nvGrpSpPr>
          <p:cNvPr id="19565" name="Group 109">
            <a:extLst>
              <a:ext uri="{FF2B5EF4-FFF2-40B4-BE49-F238E27FC236}">
                <a16:creationId xmlns:a16="http://schemas.microsoft.com/office/drawing/2014/main" id="{BC13ACEA-3E11-4163-A5CE-081CDBA95054}"/>
              </a:ext>
            </a:extLst>
          </p:cNvPr>
          <p:cNvGrpSpPr>
            <a:grpSpLocks/>
          </p:cNvGrpSpPr>
          <p:nvPr/>
        </p:nvGrpSpPr>
        <p:grpSpPr bwMode="auto">
          <a:xfrm>
            <a:off x="8966200" y="704850"/>
            <a:ext cx="396875" cy="133350"/>
            <a:chOff x="1117" y="1266"/>
            <a:chExt cx="250" cy="84"/>
          </a:xfrm>
        </p:grpSpPr>
        <p:sp>
          <p:nvSpPr>
            <p:cNvPr id="19566" name="WordArt 110">
              <a:extLst>
                <a:ext uri="{FF2B5EF4-FFF2-40B4-BE49-F238E27FC236}">
                  <a16:creationId xmlns:a16="http://schemas.microsoft.com/office/drawing/2014/main" id="{5FC0FF3B-7058-4960-A8B1-EA08265CD45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17" y="126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国見町</a:t>
              </a:r>
            </a:p>
          </p:txBody>
        </p:sp>
        <p:sp>
          <p:nvSpPr>
            <p:cNvPr id="19567" name="WordArt 111">
              <a:extLst>
                <a:ext uri="{FF2B5EF4-FFF2-40B4-BE49-F238E27FC236}">
                  <a16:creationId xmlns:a16="http://schemas.microsoft.com/office/drawing/2014/main" id="{2CCAF52E-C125-4C5E-884A-BE086A293C1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18" y="126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国見町</a:t>
              </a:r>
            </a:p>
          </p:txBody>
        </p:sp>
      </p:grpSp>
      <p:grpSp>
        <p:nvGrpSpPr>
          <p:cNvPr id="19568" name="Group 112">
            <a:extLst>
              <a:ext uri="{FF2B5EF4-FFF2-40B4-BE49-F238E27FC236}">
                <a16:creationId xmlns:a16="http://schemas.microsoft.com/office/drawing/2014/main" id="{4C64477E-CB43-4A3C-AB34-9F0380F4CCCD}"/>
              </a:ext>
            </a:extLst>
          </p:cNvPr>
          <p:cNvGrpSpPr>
            <a:grpSpLocks/>
          </p:cNvGrpSpPr>
          <p:nvPr/>
        </p:nvGrpSpPr>
        <p:grpSpPr bwMode="auto">
          <a:xfrm>
            <a:off x="9415463" y="2774950"/>
            <a:ext cx="396875" cy="133350"/>
            <a:chOff x="1480" y="1266"/>
            <a:chExt cx="250" cy="84"/>
          </a:xfrm>
        </p:grpSpPr>
        <p:sp>
          <p:nvSpPr>
            <p:cNvPr id="19569" name="WordArt 113">
              <a:extLst>
                <a:ext uri="{FF2B5EF4-FFF2-40B4-BE49-F238E27FC236}">
                  <a16:creationId xmlns:a16="http://schemas.microsoft.com/office/drawing/2014/main" id="{206D3A8D-9695-45CD-9717-2BF2F7E937B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0" y="126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川俣町</a:t>
              </a:r>
            </a:p>
          </p:txBody>
        </p:sp>
        <p:sp>
          <p:nvSpPr>
            <p:cNvPr id="19570" name="WordArt 114">
              <a:extLst>
                <a:ext uri="{FF2B5EF4-FFF2-40B4-BE49-F238E27FC236}">
                  <a16:creationId xmlns:a16="http://schemas.microsoft.com/office/drawing/2014/main" id="{A66D2D98-DF17-43C3-9479-2EB774EC317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1" y="126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川俣町</a:t>
              </a:r>
            </a:p>
          </p:txBody>
        </p:sp>
      </p:grpSp>
      <p:grpSp>
        <p:nvGrpSpPr>
          <p:cNvPr id="19571" name="Group 115">
            <a:extLst>
              <a:ext uri="{FF2B5EF4-FFF2-40B4-BE49-F238E27FC236}">
                <a16:creationId xmlns:a16="http://schemas.microsoft.com/office/drawing/2014/main" id="{A9E1D941-CFF0-439E-B214-DB362476971E}"/>
              </a:ext>
            </a:extLst>
          </p:cNvPr>
          <p:cNvGrpSpPr>
            <a:grpSpLocks/>
          </p:cNvGrpSpPr>
          <p:nvPr/>
        </p:nvGrpSpPr>
        <p:grpSpPr bwMode="auto">
          <a:xfrm>
            <a:off x="8561388" y="3135313"/>
            <a:ext cx="530225" cy="133350"/>
            <a:chOff x="1933" y="1523"/>
            <a:chExt cx="334" cy="84"/>
          </a:xfrm>
        </p:grpSpPr>
        <p:sp>
          <p:nvSpPr>
            <p:cNvPr id="19572" name="WordArt 116">
              <a:extLst>
                <a:ext uri="{FF2B5EF4-FFF2-40B4-BE49-F238E27FC236}">
                  <a16:creationId xmlns:a16="http://schemas.microsoft.com/office/drawing/2014/main" id="{1B957501-B688-4DFA-BF8A-5ED6D8E7767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933" y="1523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二本松市</a:t>
              </a:r>
            </a:p>
          </p:txBody>
        </p:sp>
        <p:sp>
          <p:nvSpPr>
            <p:cNvPr id="19573" name="WordArt 117">
              <a:extLst>
                <a:ext uri="{FF2B5EF4-FFF2-40B4-BE49-F238E27FC236}">
                  <a16:creationId xmlns:a16="http://schemas.microsoft.com/office/drawing/2014/main" id="{BFFF8C70-992F-4093-A747-EF384DD933A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934" y="1524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二本松市</a:t>
              </a:r>
            </a:p>
          </p:txBody>
        </p:sp>
      </p:grpSp>
      <p:grpSp>
        <p:nvGrpSpPr>
          <p:cNvPr id="19574" name="Group 118">
            <a:extLst>
              <a:ext uri="{FF2B5EF4-FFF2-40B4-BE49-F238E27FC236}">
                <a16:creationId xmlns:a16="http://schemas.microsoft.com/office/drawing/2014/main" id="{973ED200-6A47-4776-9E95-87AA4FC1ADB0}"/>
              </a:ext>
            </a:extLst>
          </p:cNvPr>
          <p:cNvGrpSpPr>
            <a:grpSpLocks/>
          </p:cNvGrpSpPr>
          <p:nvPr/>
        </p:nvGrpSpPr>
        <p:grpSpPr bwMode="auto">
          <a:xfrm>
            <a:off x="7840663" y="5745163"/>
            <a:ext cx="396875" cy="133350"/>
            <a:chOff x="686" y="1523"/>
            <a:chExt cx="250" cy="84"/>
          </a:xfrm>
        </p:grpSpPr>
        <p:sp>
          <p:nvSpPr>
            <p:cNvPr id="19575" name="WordArt 119">
              <a:extLst>
                <a:ext uri="{FF2B5EF4-FFF2-40B4-BE49-F238E27FC236}">
                  <a16:creationId xmlns:a16="http://schemas.microsoft.com/office/drawing/2014/main" id="{4F1E4144-16E3-498D-B54E-0ABAD1E1B91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86" y="152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鏡石町</a:t>
              </a:r>
            </a:p>
          </p:txBody>
        </p:sp>
        <p:sp>
          <p:nvSpPr>
            <p:cNvPr id="19576" name="WordArt 120">
              <a:extLst>
                <a:ext uri="{FF2B5EF4-FFF2-40B4-BE49-F238E27FC236}">
                  <a16:creationId xmlns:a16="http://schemas.microsoft.com/office/drawing/2014/main" id="{C8A50196-2804-4501-BE5F-0757DCD4A80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87" y="152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鏡石町</a:t>
              </a:r>
            </a:p>
          </p:txBody>
        </p:sp>
      </p:grpSp>
      <p:grpSp>
        <p:nvGrpSpPr>
          <p:cNvPr id="19577" name="Group 121">
            <a:extLst>
              <a:ext uri="{FF2B5EF4-FFF2-40B4-BE49-F238E27FC236}">
                <a16:creationId xmlns:a16="http://schemas.microsoft.com/office/drawing/2014/main" id="{409B0539-615F-4DF6-A811-819A7FF3FD57}"/>
              </a:ext>
            </a:extLst>
          </p:cNvPr>
          <p:cNvGrpSpPr>
            <a:grpSpLocks/>
          </p:cNvGrpSpPr>
          <p:nvPr/>
        </p:nvGrpSpPr>
        <p:grpSpPr bwMode="auto">
          <a:xfrm>
            <a:off x="5815013" y="5610225"/>
            <a:ext cx="396875" cy="133350"/>
            <a:chOff x="1117" y="1523"/>
            <a:chExt cx="250" cy="84"/>
          </a:xfrm>
        </p:grpSpPr>
        <p:sp>
          <p:nvSpPr>
            <p:cNvPr id="19578" name="WordArt 122">
              <a:extLst>
                <a:ext uri="{FF2B5EF4-FFF2-40B4-BE49-F238E27FC236}">
                  <a16:creationId xmlns:a16="http://schemas.microsoft.com/office/drawing/2014/main" id="{E19B3668-2F69-4334-8843-DEBDBAD0B2E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17" y="152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天栄村</a:t>
              </a:r>
            </a:p>
          </p:txBody>
        </p:sp>
        <p:sp>
          <p:nvSpPr>
            <p:cNvPr id="19579" name="WordArt 123">
              <a:extLst>
                <a:ext uri="{FF2B5EF4-FFF2-40B4-BE49-F238E27FC236}">
                  <a16:creationId xmlns:a16="http://schemas.microsoft.com/office/drawing/2014/main" id="{48E388F1-48C8-4CD6-BCDE-43A0A41A229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18" y="152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天栄村</a:t>
              </a:r>
            </a:p>
          </p:txBody>
        </p:sp>
      </p:grpSp>
      <p:grpSp>
        <p:nvGrpSpPr>
          <p:cNvPr id="19580" name="Group 124">
            <a:extLst>
              <a:ext uri="{FF2B5EF4-FFF2-40B4-BE49-F238E27FC236}">
                <a16:creationId xmlns:a16="http://schemas.microsoft.com/office/drawing/2014/main" id="{63A352E0-D0B4-448F-8473-B015F4B4C49E}"/>
              </a:ext>
            </a:extLst>
          </p:cNvPr>
          <p:cNvGrpSpPr>
            <a:grpSpLocks/>
          </p:cNvGrpSpPr>
          <p:nvPr/>
        </p:nvGrpSpPr>
        <p:grpSpPr bwMode="auto">
          <a:xfrm>
            <a:off x="7661275" y="3405188"/>
            <a:ext cx="396875" cy="133350"/>
            <a:chOff x="1480" y="1523"/>
            <a:chExt cx="250" cy="84"/>
          </a:xfrm>
        </p:grpSpPr>
        <p:sp>
          <p:nvSpPr>
            <p:cNvPr id="19581" name="WordArt 125">
              <a:extLst>
                <a:ext uri="{FF2B5EF4-FFF2-40B4-BE49-F238E27FC236}">
                  <a16:creationId xmlns:a16="http://schemas.microsoft.com/office/drawing/2014/main" id="{FFB85EF7-5BD8-4C63-81E7-088D45CD9F2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0" y="152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大玉村</a:t>
              </a:r>
            </a:p>
          </p:txBody>
        </p:sp>
        <p:sp>
          <p:nvSpPr>
            <p:cNvPr id="19582" name="WordArt 126">
              <a:extLst>
                <a:ext uri="{FF2B5EF4-FFF2-40B4-BE49-F238E27FC236}">
                  <a16:creationId xmlns:a16="http://schemas.microsoft.com/office/drawing/2014/main" id="{CD7C0BFD-A357-42FF-9B7D-DB4BDD8357A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1" y="152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大玉村</a:t>
              </a:r>
            </a:p>
          </p:txBody>
        </p:sp>
      </p:grpSp>
      <p:grpSp>
        <p:nvGrpSpPr>
          <p:cNvPr id="19583" name="Group 127">
            <a:extLst>
              <a:ext uri="{FF2B5EF4-FFF2-40B4-BE49-F238E27FC236}">
                <a16:creationId xmlns:a16="http://schemas.microsoft.com/office/drawing/2014/main" id="{8AB77FE7-3B1F-43EA-B1FE-2B59ADB96CE1}"/>
              </a:ext>
            </a:extLst>
          </p:cNvPr>
          <p:cNvGrpSpPr>
            <a:grpSpLocks/>
          </p:cNvGrpSpPr>
          <p:nvPr/>
        </p:nvGrpSpPr>
        <p:grpSpPr bwMode="auto">
          <a:xfrm>
            <a:off x="1404938" y="7635875"/>
            <a:ext cx="530225" cy="133350"/>
            <a:chOff x="1941" y="1750"/>
            <a:chExt cx="334" cy="84"/>
          </a:xfrm>
        </p:grpSpPr>
        <p:sp>
          <p:nvSpPr>
            <p:cNvPr id="19584" name="WordArt 128">
              <a:extLst>
                <a:ext uri="{FF2B5EF4-FFF2-40B4-BE49-F238E27FC236}">
                  <a16:creationId xmlns:a16="http://schemas.microsoft.com/office/drawing/2014/main" id="{7CE1ABAF-8572-4707-926C-49B8DD516F1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941" y="1750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檜枝岐村</a:t>
              </a:r>
            </a:p>
          </p:txBody>
        </p:sp>
        <p:sp>
          <p:nvSpPr>
            <p:cNvPr id="19585" name="WordArt 129">
              <a:extLst>
                <a:ext uri="{FF2B5EF4-FFF2-40B4-BE49-F238E27FC236}">
                  <a16:creationId xmlns:a16="http://schemas.microsoft.com/office/drawing/2014/main" id="{5A4DA968-F2FB-4C73-B275-ECB9818E796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942" y="1751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檜枝岐村</a:t>
              </a:r>
            </a:p>
          </p:txBody>
        </p:sp>
      </p:grpSp>
      <p:grpSp>
        <p:nvGrpSpPr>
          <p:cNvPr id="19586" name="Group 130">
            <a:extLst>
              <a:ext uri="{FF2B5EF4-FFF2-40B4-BE49-F238E27FC236}">
                <a16:creationId xmlns:a16="http://schemas.microsoft.com/office/drawing/2014/main" id="{3E3B8D93-F5BD-4BD0-9C58-BE13CF5038B1}"/>
              </a:ext>
            </a:extLst>
          </p:cNvPr>
          <p:cNvGrpSpPr>
            <a:grpSpLocks/>
          </p:cNvGrpSpPr>
          <p:nvPr/>
        </p:nvGrpSpPr>
        <p:grpSpPr bwMode="auto">
          <a:xfrm>
            <a:off x="5545138" y="3181350"/>
            <a:ext cx="396875" cy="133350"/>
            <a:chOff x="694" y="1750"/>
            <a:chExt cx="250" cy="84"/>
          </a:xfrm>
        </p:grpSpPr>
        <p:sp>
          <p:nvSpPr>
            <p:cNvPr id="19587" name="WordArt 131">
              <a:extLst>
                <a:ext uri="{FF2B5EF4-FFF2-40B4-BE49-F238E27FC236}">
                  <a16:creationId xmlns:a16="http://schemas.microsoft.com/office/drawing/2014/main" id="{D736DECE-9E26-4F0C-A100-7ABEED61392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94" y="175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磐梯町</a:t>
              </a:r>
            </a:p>
          </p:txBody>
        </p:sp>
        <p:sp>
          <p:nvSpPr>
            <p:cNvPr id="19588" name="WordArt 132">
              <a:extLst>
                <a:ext uri="{FF2B5EF4-FFF2-40B4-BE49-F238E27FC236}">
                  <a16:creationId xmlns:a16="http://schemas.microsoft.com/office/drawing/2014/main" id="{DA0ECA33-D659-496F-80F2-E4483F2A38D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95" y="175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磐梯町</a:t>
              </a:r>
            </a:p>
          </p:txBody>
        </p:sp>
      </p:grpSp>
      <p:grpSp>
        <p:nvGrpSpPr>
          <p:cNvPr id="19589" name="Group 133">
            <a:extLst>
              <a:ext uri="{FF2B5EF4-FFF2-40B4-BE49-F238E27FC236}">
                <a16:creationId xmlns:a16="http://schemas.microsoft.com/office/drawing/2014/main" id="{69ECD349-1348-4A0D-892F-3AD7FF574AA1}"/>
              </a:ext>
            </a:extLst>
          </p:cNvPr>
          <p:cNvGrpSpPr>
            <a:grpSpLocks/>
          </p:cNvGrpSpPr>
          <p:nvPr/>
        </p:nvGrpSpPr>
        <p:grpSpPr bwMode="auto">
          <a:xfrm>
            <a:off x="8299450" y="8896350"/>
            <a:ext cx="396875" cy="133350"/>
            <a:chOff x="1125" y="1750"/>
            <a:chExt cx="250" cy="84"/>
          </a:xfrm>
        </p:grpSpPr>
        <p:sp>
          <p:nvSpPr>
            <p:cNvPr id="19590" name="WordArt 134">
              <a:extLst>
                <a:ext uri="{FF2B5EF4-FFF2-40B4-BE49-F238E27FC236}">
                  <a16:creationId xmlns:a16="http://schemas.microsoft.com/office/drawing/2014/main" id="{991A67B5-2DC2-4AA7-A848-39AAAC8AA4E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25" y="175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矢祭町</a:t>
              </a:r>
            </a:p>
          </p:txBody>
        </p:sp>
        <p:sp>
          <p:nvSpPr>
            <p:cNvPr id="19591" name="WordArt 135">
              <a:extLst>
                <a:ext uri="{FF2B5EF4-FFF2-40B4-BE49-F238E27FC236}">
                  <a16:creationId xmlns:a16="http://schemas.microsoft.com/office/drawing/2014/main" id="{5B7244BC-37D2-4388-89A6-2CE6AB8D5C8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26" y="175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矢祭町</a:t>
              </a:r>
            </a:p>
          </p:txBody>
        </p:sp>
      </p:grpSp>
      <p:grpSp>
        <p:nvGrpSpPr>
          <p:cNvPr id="19592" name="Group 136">
            <a:extLst>
              <a:ext uri="{FF2B5EF4-FFF2-40B4-BE49-F238E27FC236}">
                <a16:creationId xmlns:a16="http://schemas.microsoft.com/office/drawing/2014/main" id="{4D386233-4E3D-4918-9B60-DB9BF35312DA}"/>
              </a:ext>
            </a:extLst>
          </p:cNvPr>
          <p:cNvGrpSpPr>
            <a:grpSpLocks/>
          </p:cNvGrpSpPr>
          <p:nvPr/>
        </p:nvGrpSpPr>
        <p:grpSpPr bwMode="auto">
          <a:xfrm>
            <a:off x="6086475" y="6421438"/>
            <a:ext cx="396875" cy="133350"/>
            <a:chOff x="1488" y="1750"/>
            <a:chExt cx="250" cy="84"/>
          </a:xfrm>
        </p:grpSpPr>
        <p:sp>
          <p:nvSpPr>
            <p:cNvPr id="19593" name="WordArt 137">
              <a:extLst>
                <a:ext uri="{FF2B5EF4-FFF2-40B4-BE49-F238E27FC236}">
                  <a16:creationId xmlns:a16="http://schemas.microsoft.com/office/drawing/2014/main" id="{AF94AF67-1FF0-449F-9AAD-F6012314442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8" y="175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西郷村</a:t>
              </a:r>
            </a:p>
          </p:txBody>
        </p:sp>
        <p:sp>
          <p:nvSpPr>
            <p:cNvPr id="19594" name="WordArt 138">
              <a:extLst>
                <a:ext uri="{FF2B5EF4-FFF2-40B4-BE49-F238E27FC236}">
                  <a16:creationId xmlns:a16="http://schemas.microsoft.com/office/drawing/2014/main" id="{84DC0005-0D45-4C04-A16B-39B472520AF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9" y="175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西郷村</a:t>
              </a:r>
            </a:p>
          </p:txBody>
        </p:sp>
      </p:grpSp>
      <p:grpSp>
        <p:nvGrpSpPr>
          <p:cNvPr id="19595" name="Group 139">
            <a:extLst>
              <a:ext uri="{FF2B5EF4-FFF2-40B4-BE49-F238E27FC236}">
                <a16:creationId xmlns:a16="http://schemas.microsoft.com/office/drawing/2014/main" id="{04C53B54-F4B6-4A1C-B0F3-BF4DAAF40BB1}"/>
              </a:ext>
            </a:extLst>
          </p:cNvPr>
          <p:cNvGrpSpPr>
            <a:grpSpLocks/>
          </p:cNvGrpSpPr>
          <p:nvPr/>
        </p:nvGrpSpPr>
        <p:grpSpPr bwMode="auto">
          <a:xfrm>
            <a:off x="11261725" y="2730500"/>
            <a:ext cx="530225" cy="133350"/>
            <a:chOff x="1933" y="1946"/>
            <a:chExt cx="334" cy="84"/>
          </a:xfrm>
        </p:grpSpPr>
        <p:sp>
          <p:nvSpPr>
            <p:cNvPr id="19596" name="WordArt 140">
              <a:extLst>
                <a:ext uri="{FF2B5EF4-FFF2-40B4-BE49-F238E27FC236}">
                  <a16:creationId xmlns:a16="http://schemas.microsoft.com/office/drawing/2014/main" id="{CC44BF98-A31F-4BF9-97C8-9CC5159FBE1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933" y="1946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南相馬市</a:t>
              </a:r>
            </a:p>
          </p:txBody>
        </p:sp>
        <p:sp>
          <p:nvSpPr>
            <p:cNvPr id="19597" name="WordArt 141">
              <a:extLst>
                <a:ext uri="{FF2B5EF4-FFF2-40B4-BE49-F238E27FC236}">
                  <a16:creationId xmlns:a16="http://schemas.microsoft.com/office/drawing/2014/main" id="{8252C6F5-D1A2-4201-96B1-A56384B9891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934" y="1947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南相馬市</a:t>
              </a:r>
            </a:p>
          </p:txBody>
        </p:sp>
      </p:grpSp>
      <p:grpSp>
        <p:nvGrpSpPr>
          <p:cNvPr id="19598" name="Group 142">
            <a:extLst>
              <a:ext uri="{FF2B5EF4-FFF2-40B4-BE49-F238E27FC236}">
                <a16:creationId xmlns:a16="http://schemas.microsoft.com/office/drawing/2014/main" id="{EB086696-303A-4533-93EF-FA9B55309586}"/>
              </a:ext>
            </a:extLst>
          </p:cNvPr>
          <p:cNvGrpSpPr>
            <a:grpSpLocks/>
          </p:cNvGrpSpPr>
          <p:nvPr/>
        </p:nvGrpSpPr>
        <p:grpSpPr bwMode="auto">
          <a:xfrm>
            <a:off x="8434388" y="6557963"/>
            <a:ext cx="396875" cy="133350"/>
            <a:chOff x="686" y="1946"/>
            <a:chExt cx="250" cy="84"/>
          </a:xfrm>
        </p:grpSpPr>
        <p:sp>
          <p:nvSpPr>
            <p:cNvPr id="19599" name="WordArt 143">
              <a:extLst>
                <a:ext uri="{FF2B5EF4-FFF2-40B4-BE49-F238E27FC236}">
                  <a16:creationId xmlns:a16="http://schemas.microsoft.com/office/drawing/2014/main" id="{51873DD9-BEFD-4BCC-B7EC-0FC2A9A89B8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86" y="194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石川町</a:t>
              </a:r>
            </a:p>
          </p:txBody>
        </p:sp>
        <p:sp>
          <p:nvSpPr>
            <p:cNvPr id="19600" name="WordArt 144">
              <a:extLst>
                <a:ext uri="{FF2B5EF4-FFF2-40B4-BE49-F238E27FC236}">
                  <a16:creationId xmlns:a16="http://schemas.microsoft.com/office/drawing/2014/main" id="{A5272937-3728-46C4-A4A7-C7922E76E0E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87" y="194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石川町</a:t>
              </a:r>
            </a:p>
          </p:txBody>
        </p:sp>
      </p:grpSp>
      <p:grpSp>
        <p:nvGrpSpPr>
          <p:cNvPr id="19601" name="Group 145">
            <a:extLst>
              <a:ext uri="{FF2B5EF4-FFF2-40B4-BE49-F238E27FC236}">
                <a16:creationId xmlns:a16="http://schemas.microsoft.com/office/drawing/2014/main" id="{45501A8E-362D-4836-A02E-9FE69D5E6649}"/>
              </a:ext>
            </a:extLst>
          </p:cNvPr>
          <p:cNvGrpSpPr>
            <a:grpSpLocks/>
          </p:cNvGrpSpPr>
          <p:nvPr/>
        </p:nvGrpSpPr>
        <p:grpSpPr bwMode="auto">
          <a:xfrm>
            <a:off x="3213100" y="4260850"/>
            <a:ext cx="396875" cy="133350"/>
            <a:chOff x="1117" y="1946"/>
            <a:chExt cx="250" cy="84"/>
          </a:xfrm>
        </p:grpSpPr>
        <p:sp>
          <p:nvSpPr>
            <p:cNvPr id="19602" name="WordArt 146">
              <a:extLst>
                <a:ext uri="{FF2B5EF4-FFF2-40B4-BE49-F238E27FC236}">
                  <a16:creationId xmlns:a16="http://schemas.microsoft.com/office/drawing/2014/main" id="{209EBECD-A3C8-4BE5-8609-D914647BAAB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17" y="194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三島町</a:t>
              </a:r>
            </a:p>
          </p:txBody>
        </p:sp>
        <p:sp>
          <p:nvSpPr>
            <p:cNvPr id="19603" name="WordArt 147">
              <a:extLst>
                <a:ext uri="{FF2B5EF4-FFF2-40B4-BE49-F238E27FC236}">
                  <a16:creationId xmlns:a16="http://schemas.microsoft.com/office/drawing/2014/main" id="{EE39AFF2-A871-4E73-9841-ADB008E016C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18" y="194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三島町</a:t>
              </a:r>
            </a:p>
          </p:txBody>
        </p:sp>
      </p:grpSp>
      <p:grpSp>
        <p:nvGrpSpPr>
          <p:cNvPr id="19604" name="Group 148">
            <a:extLst>
              <a:ext uri="{FF2B5EF4-FFF2-40B4-BE49-F238E27FC236}">
                <a16:creationId xmlns:a16="http://schemas.microsoft.com/office/drawing/2014/main" id="{5A7D8575-07DF-41CD-8603-1F205548CE21}"/>
              </a:ext>
            </a:extLst>
          </p:cNvPr>
          <p:cNvGrpSpPr>
            <a:grpSpLocks/>
          </p:cNvGrpSpPr>
          <p:nvPr/>
        </p:nvGrpSpPr>
        <p:grpSpPr bwMode="auto">
          <a:xfrm>
            <a:off x="3430588" y="5386388"/>
            <a:ext cx="396875" cy="133350"/>
            <a:chOff x="1480" y="1946"/>
            <a:chExt cx="250" cy="84"/>
          </a:xfrm>
        </p:grpSpPr>
        <p:sp>
          <p:nvSpPr>
            <p:cNvPr id="19605" name="WordArt 149">
              <a:extLst>
                <a:ext uri="{FF2B5EF4-FFF2-40B4-BE49-F238E27FC236}">
                  <a16:creationId xmlns:a16="http://schemas.microsoft.com/office/drawing/2014/main" id="{517D6392-B500-44FA-B2CF-F5DC61CEFAE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0" y="194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昭和村</a:t>
              </a:r>
            </a:p>
          </p:txBody>
        </p:sp>
        <p:sp>
          <p:nvSpPr>
            <p:cNvPr id="19606" name="WordArt 150">
              <a:extLst>
                <a:ext uri="{FF2B5EF4-FFF2-40B4-BE49-F238E27FC236}">
                  <a16:creationId xmlns:a16="http://schemas.microsoft.com/office/drawing/2014/main" id="{C232BD32-1D96-425D-BB32-E39AB55F6C2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1" y="194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昭和村</a:t>
              </a:r>
            </a:p>
          </p:txBody>
        </p:sp>
      </p:grpSp>
      <p:grpSp>
        <p:nvGrpSpPr>
          <p:cNvPr id="19607" name="Group 151">
            <a:extLst>
              <a:ext uri="{FF2B5EF4-FFF2-40B4-BE49-F238E27FC236}">
                <a16:creationId xmlns:a16="http://schemas.microsoft.com/office/drawing/2014/main" id="{08E0BA06-8BBC-46D4-8D13-B4CD98061699}"/>
              </a:ext>
            </a:extLst>
          </p:cNvPr>
          <p:cNvGrpSpPr>
            <a:grpSpLocks/>
          </p:cNvGrpSpPr>
          <p:nvPr/>
        </p:nvGrpSpPr>
        <p:grpSpPr bwMode="auto">
          <a:xfrm>
            <a:off x="3070225" y="6645275"/>
            <a:ext cx="530225" cy="133350"/>
            <a:chOff x="1933" y="2203"/>
            <a:chExt cx="334" cy="84"/>
          </a:xfrm>
        </p:grpSpPr>
        <p:sp>
          <p:nvSpPr>
            <p:cNvPr id="19608" name="WordArt 152">
              <a:extLst>
                <a:ext uri="{FF2B5EF4-FFF2-40B4-BE49-F238E27FC236}">
                  <a16:creationId xmlns:a16="http://schemas.microsoft.com/office/drawing/2014/main" id="{26AFA42C-3746-4EB3-A87C-DA613F28041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933" y="2203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南会津町</a:t>
              </a:r>
            </a:p>
          </p:txBody>
        </p:sp>
        <p:sp>
          <p:nvSpPr>
            <p:cNvPr id="19609" name="WordArt 153">
              <a:extLst>
                <a:ext uri="{FF2B5EF4-FFF2-40B4-BE49-F238E27FC236}">
                  <a16:creationId xmlns:a16="http://schemas.microsoft.com/office/drawing/2014/main" id="{80F595DD-98A8-4C9A-84C0-451FECC30DB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934" y="2204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南会津町</a:t>
              </a:r>
            </a:p>
          </p:txBody>
        </p:sp>
      </p:grpSp>
      <p:grpSp>
        <p:nvGrpSpPr>
          <p:cNvPr id="19610" name="Group 154">
            <a:extLst>
              <a:ext uri="{FF2B5EF4-FFF2-40B4-BE49-F238E27FC236}">
                <a16:creationId xmlns:a16="http://schemas.microsoft.com/office/drawing/2014/main" id="{4EB17361-89BC-4E89-BDB5-ED0816B0E679}"/>
              </a:ext>
            </a:extLst>
          </p:cNvPr>
          <p:cNvGrpSpPr>
            <a:grpSpLocks/>
          </p:cNvGrpSpPr>
          <p:nvPr/>
        </p:nvGrpSpPr>
        <p:grpSpPr bwMode="auto">
          <a:xfrm>
            <a:off x="9010650" y="6105525"/>
            <a:ext cx="396875" cy="133350"/>
            <a:chOff x="686" y="2203"/>
            <a:chExt cx="250" cy="84"/>
          </a:xfrm>
        </p:grpSpPr>
        <p:sp>
          <p:nvSpPr>
            <p:cNvPr id="19611" name="WordArt 155">
              <a:extLst>
                <a:ext uri="{FF2B5EF4-FFF2-40B4-BE49-F238E27FC236}">
                  <a16:creationId xmlns:a16="http://schemas.microsoft.com/office/drawing/2014/main" id="{C18BD1C2-2E4A-44F7-A56E-C032B069B44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86" y="220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平田村</a:t>
              </a:r>
            </a:p>
          </p:txBody>
        </p:sp>
        <p:sp>
          <p:nvSpPr>
            <p:cNvPr id="19612" name="WordArt 156">
              <a:extLst>
                <a:ext uri="{FF2B5EF4-FFF2-40B4-BE49-F238E27FC236}">
                  <a16:creationId xmlns:a16="http://schemas.microsoft.com/office/drawing/2014/main" id="{9EF73D5D-0336-40DE-BD4C-7F7398B8FAF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87" y="220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平田村</a:t>
              </a:r>
            </a:p>
          </p:txBody>
        </p:sp>
      </p:grpSp>
      <p:grpSp>
        <p:nvGrpSpPr>
          <p:cNvPr id="19613" name="Group 157">
            <a:extLst>
              <a:ext uri="{FF2B5EF4-FFF2-40B4-BE49-F238E27FC236}">
                <a16:creationId xmlns:a16="http://schemas.microsoft.com/office/drawing/2014/main" id="{13AC3BD3-37C4-41A8-8296-200C12D4FEDC}"/>
              </a:ext>
            </a:extLst>
          </p:cNvPr>
          <p:cNvGrpSpPr>
            <a:grpSpLocks/>
          </p:cNvGrpSpPr>
          <p:nvPr/>
        </p:nvGrpSpPr>
        <p:grpSpPr bwMode="auto">
          <a:xfrm>
            <a:off x="2351088" y="4305300"/>
            <a:ext cx="396875" cy="133350"/>
            <a:chOff x="1117" y="2203"/>
            <a:chExt cx="250" cy="84"/>
          </a:xfrm>
        </p:grpSpPr>
        <p:sp>
          <p:nvSpPr>
            <p:cNvPr id="19614" name="WordArt 158">
              <a:extLst>
                <a:ext uri="{FF2B5EF4-FFF2-40B4-BE49-F238E27FC236}">
                  <a16:creationId xmlns:a16="http://schemas.microsoft.com/office/drawing/2014/main" id="{E4CC0D8D-E0F8-434F-82E4-84D84804EE1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17" y="220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金山町</a:t>
              </a:r>
            </a:p>
          </p:txBody>
        </p:sp>
        <p:sp>
          <p:nvSpPr>
            <p:cNvPr id="19615" name="WordArt 159">
              <a:extLst>
                <a:ext uri="{FF2B5EF4-FFF2-40B4-BE49-F238E27FC236}">
                  <a16:creationId xmlns:a16="http://schemas.microsoft.com/office/drawing/2014/main" id="{3B4F43AA-9416-4611-B821-0049CB83486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18" y="220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金山町</a:t>
              </a:r>
            </a:p>
          </p:txBody>
        </p:sp>
      </p:grpSp>
      <p:grpSp>
        <p:nvGrpSpPr>
          <p:cNvPr id="19616" name="Group 160">
            <a:extLst>
              <a:ext uri="{FF2B5EF4-FFF2-40B4-BE49-F238E27FC236}">
                <a16:creationId xmlns:a16="http://schemas.microsoft.com/office/drawing/2014/main" id="{CF294F0D-1324-448E-8EE2-152DC79456AF}"/>
              </a:ext>
            </a:extLst>
          </p:cNvPr>
          <p:cNvGrpSpPr>
            <a:grpSpLocks/>
          </p:cNvGrpSpPr>
          <p:nvPr/>
        </p:nvGrpSpPr>
        <p:grpSpPr bwMode="auto">
          <a:xfrm>
            <a:off x="7840663" y="6600825"/>
            <a:ext cx="396875" cy="133350"/>
            <a:chOff x="1480" y="2203"/>
            <a:chExt cx="250" cy="84"/>
          </a:xfrm>
        </p:grpSpPr>
        <p:sp>
          <p:nvSpPr>
            <p:cNvPr id="19617" name="WordArt 161">
              <a:extLst>
                <a:ext uri="{FF2B5EF4-FFF2-40B4-BE49-F238E27FC236}">
                  <a16:creationId xmlns:a16="http://schemas.microsoft.com/office/drawing/2014/main" id="{D947E73B-392E-45DE-ACAC-5EE6AF3C297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0" y="220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中島村</a:t>
              </a:r>
            </a:p>
          </p:txBody>
        </p:sp>
        <p:sp>
          <p:nvSpPr>
            <p:cNvPr id="19618" name="WordArt 162">
              <a:extLst>
                <a:ext uri="{FF2B5EF4-FFF2-40B4-BE49-F238E27FC236}">
                  <a16:creationId xmlns:a16="http://schemas.microsoft.com/office/drawing/2014/main" id="{90F432FE-544D-46D3-88C6-9582D4DA18A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1" y="220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中島村</a:t>
              </a:r>
            </a:p>
          </p:txBody>
        </p:sp>
      </p:grpSp>
      <p:grpSp>
        <p:nvGrpSpPr>
          <p:cNvPr id="19619" name="Group 163">
            <a:extLst>
              <a:ext uri="{FF2B5EF4-FFF2-40B4-BE49-F238E27FC236}">
                <a16:creationId xmlns:a16="http://schemas.microsoft.com/office/drawing/2014/main" id="{933F5CF2-2F65-4E7D-8F1F-91C2C832A5AB}"/>
              </a:ext>
            </a:extLst>
          </p:cNvPr>
          <p:cNvGrpSpPr>
            <a:grpSpLocks/>
          </p:cNvGrpSpPr>
          <p:nvPr/>
        </p:nvGrpSpPr>
        <p:grpSpPr bwMode="auto">
          <a:xfrm>
            <a:off x="5770563" y="2279650"/>
            <a:ext cx="530225" cy="133350"/>
            <a:chOff x="1941" y="2430"/>
            <a:chExt cx="334" cy="84"/>
          </a:xfrm>
        </p:grpSpPr>
        <p:sp>
          <p:nvSpPr>
            <p:cNvPr id="19620" name="WordArt 164">
              <a:extLst>
                <a:ext uri="{FF2B5EF4-FFF2-40B4-BE49-F238E27FC236}">
                  <a16:creationId xmlns:a16="http://schemas.microsoft.com/office/drawing/2014/main" id="{90220627-25B4-4A52-BD5A-54DD114056D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941" y="2430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北塩原村</a:t>
              </a:r>
            </a:p>
          </p:txBody>
        </p:sp>
        <p:sp>
          <p:nvSpPr>
            <p:cNvPr id="19621" name="WordArt 165">
              <a:extLst>
                <a:ext uri="{FF2B5EF4-FFF2-40B4-BE49-F238E27FC236}">
                  <a16:creationId xmlns:a16="http://schemas.microsoft.com/office/drawing/2014/main" id="{8B670F04-D502-4321-B2D9-E9A271B5A1A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942" y="2431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北塩原村</a:t>
              </a:r>
            </a:p>
          </p:txBody>
        </p:sp>
      </p:grpSp>
      <p:grpSp>
        <p:nvGrpSpPr>
          <p:cNvPr id="19622" name="Group 166">
            <a:extLst>
              <a:ext uri="{FF2B5EF4-FFF2-40B4-BE49-F238E27FC236}">
                <a16:creationId xmlns:a16="http://schemas.microsoft.com/office/drawing/2014/main" id="{393195E2-E04D-4E20-BED6-9890657E27A4}"/>
              </a:ext>
            </a:extLst>
          </p:cNvPr>
          <p:cNvGrpSpPr>
            <a:grpSpLocks/>
          </p:cNvGrpSpPr>
          <p:nvPr/>
        </p:nvGrpSpPr>
        <p:grpSpPr bwMode="auto">
          <a:xfrm>
            <a:off x="4870450" y="3360738"/>
            <a:ext cx="396875" cy="133350"/>
            <a:chOff x="694" y="2430"/>
            <a:chExt cx="250" cy="84"/>
          </a:xfrm>
        </p:grpSpPr>
        <p:sp>
          <p:nvSpPr>
            <p:cNvPr id="19623" name="WordArt 167">
              <a:extLst>
                <a:ext uri="{FF2B5EF4-FFF2-40B4-BE49-F238E27FC236}">
                  <a16:creationId xmlns:a16="http://schemas.microsoft.com/office/drawing/2014/main" id="{93D246B7-71D9-45F0-AEEF-6F08D0CB031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94" y="243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湯川村</a:t>
              </a:r>
            </a:p>
          </p:txBody>
        </p:sp>
        <p:sp>
          <p:nvSpPr>
            <p:cNvPr id="19624" name="WordArt 168">
              <a:extLst>
                <a:ext uri="{FF2B5EF4-FFF2-40B4-BE49-F238E27FC236}">
                  <a16:creationId xmlns:a16="http://schemas.microsoft.com/office/drawing/2014/main" id="{89F534B8-D9F2-4D69-86BC-61B0FAF7720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95" y="243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湯川村</a:t>
              </a:r>
            </a:p>
          </p:txBody>
        </p:sp>
      </p:grpSp>
      <p:grpSp>
        <p:nvGrpSpPr>
          <p:cNvPr id="19625" name="Group 169">
            <a:extLst>
              <a:ext uri="{FF2B5EF4-FFF2-40B4-BE49-F238E27FC236}">
                <a16:creationId xmlns:a16="http://schemas.microsoft.com/office/drawing/2014/main" id="{99BCFCB7-5D98-4B50-9406-9A8EB5627949}"/>
              </a:ext>
            </a:extLst>
          </p:cNvPr>
          <p:cNvGrpSpPr>
            <a:grpSpLocks/>
          </p:cNvGrpSpPr>
          <p:nvPr/>
        </p:nvGrpSpPr>
        <p:grpSpPr bwMode="auto">
          <a:xfrm>
            <a:off x="7705725" y="7770813"/>
            <a:ext cx="396875" cy="133350"/>
            <a:chOff x="1125" y="2430"/>
            <a:chExt cx="250" cy="84"/>
          </a:xfrm>
        </p:grpSpPr>
        <p:sp>
          <p:nvSpPr>
            <p:cNvPr id="19626" name="WordArt 170">
              <a:extLst>
                <a:ext uri="{FF2B5EF4-FFF2-40B4-BE49-F238E27FC236}">
                  <a16:creationId xmlns:a16="http://schemas.microsoft.com/office/drawing/2014/main" id="{C75A21E0-6A82-41E5-997E-5E42CF96A58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25" y="243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棚倉町</a:t>
              </a:r>
            </a:p>
          </p:txBody>
        </p:sp>
        <p:sp>
          <p:nvSpPr>
            <p:cNvPr id="19627" name="WordArt 171">
              <a:extLst>
                <a:ext uri="{FF2B5EF4-FFF2-40B4-BE49-F238E27FC236}">
                  <a16:creationId xmlns:a16="http://schemas.microsoft.com/office/drawing/2014/main" id="{5FC1322C-DF19-4DB3-95CE-65E2324C1CF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26" y="243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棚倉町</a:t>
              </a:r>
            </a:p>
          </p:txBody>
        </p:sp>
      </p:grpSp>
      <p:grpSp>
        <p:nvGrpSpPr>
          <p:cNvPr id="19628" name="Group 172">
            <a:extLst>
              <a:ext uri="{FF2B5EF4-FFF2-40B4-BE49-F238E27FC236}">
                <a16:creationId xmlns:a16="http://schemas.microsoft.com/office/drawing/2014/main" id="{042B0AAE-A60E-4C1E-8B0F-D31107186487}"/>
              </a:ext>
            </a:extLst>
          </p:cNvPr>
          <p:cNvGrpSpPr>
            <a:grpSpLocks/>
          </p:cNvGrpSpPr>
          <p:nvPr/>
        </p:nvGrpSpPr>
        <p:grpSpPr bwMode="auto">
          <a:xfrm>
            <a:off x="7705725" y="6149975"/>
            <a:ext cx="396875" cy="133350"/>
            <a:chOff x="1488" y="2430"/>
            <a:chExt cx="250" cy="84"/>
          </a:xfrm>
        </p:grpSpPr>
        <p:sp>
          <p:nvSpPr>
            <p:cNvPr id="19629" name="WordArt 173">
              <a:extLst>
                <a:ext uri="{FF2B5EF4-FFF2-40B4-BE49-F238E27FC236}">
                  <a16:creationId xmlns:a16="http://schemas.microsoft.com/office/drawing/2014/main" id="{53EAF9E8-8BE8-4508-984F-425D8A5CE76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8" y="243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矢吹町</a:t>
              </a:r>
            </a:p>
          </p:txBody>
        </p:sp>
        <p:sp>
          <p:nvSpPr>
            <p:cNvPr id="19630" name="WordArt 174">
              <a:extLst>
                <a:ext uri="{FF2B5EF4-FFF2-40B4-BE49-F238E27FC236}">
                  <a16:creationId xmlns:a16="http://schemas.microsoft.com/office/drawing/2014/main" id="{80DC0CA0-DB13-4897-8DCE-3804D65FEA7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9" y="243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矢吹町</a:t>
              </a:r>
            </a:p>
          </p:txBody>
        </p:sp>
      </p:grpSp>
      <p:grpSp>
        <p:nvGrpSpPr>
          <p:cNvPr id="19631" name="Group 175">
            <a:extLst>
              <a:ext uri="{FF2B5EF4-FFF2-40B4-BE49-F238E27FC236}">
                <a16:creationId xmlns:a16="http://schemas.microsoft.com/office/drawing/2014/main" id="{86185063-271F-4AE1-B4F0-C4CCE7B7C979}"/>
              </a:ext>
            </a:extLst>
          </p:cNvPr>
          <p:cNvGrpSpPr>
            <a:grpSpLocks/>
          </p:cNvGrpSpPr>
          <p:nvPr/>
        </p:nvGrpSpPr>
        <p:grpSpPr bwMode="auto">
          <a:xfrm>
            <a:off x="3205163" y="2505075"/>
            <a:ext cx="530225" cy="133350"/>
            <a:chOff x="1933" y="2626"/>
            <a:chExt cx="334" cy="84"/>
          </a:xfrm>
        </p:grpSpPr>
        <p:sp>
          <p:nvSpPr>
            <p:cNvPr id="19632" name="WordArt 176">
              <a:extLst>
                <a:ext uri="{FF2B5EF4-FFF2-40B4-BE49-F238E27FC236}">
                  <a16:creationId xmlns:a16="http://schemas.microsoft.com/office/drawing/2014/main" id="{8DC7DFF1-9B1A-48C9-B1D8-A6A4268B19C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933" y="2626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西会津町</a:t>
              </a:r>
            </a:p>
          </p:txBody>
        </p:sp>
        <p:sp>
          <p:nvSpPr>
            <p:cNvPr id="19633" name="WordArt 177">
              <a:extLst>
                <a:ext uri="{FF2B5EF4-FFF2-40B4-BE49-F238E27FC236}">
                  <a16:creationId xmlns:a16="http://schemas.microsoft.com/office/drawing/2014/main" id="{7DD3A247-B628-4974-8464-25D8F46AF5B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934" y="2627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西会津町</a:t>
              </a:r>
            </a:p>
          </p:txBody>
        </p:sp>
      </p:grpSp>
      <p:grpSp>
        <p:nvGrpSpPr>
          <p:cNvPr id="19634" name="Group 178">
            <a:extLst>
              <a:ext uri="{FF2B5EF4-FFF2-40B4-BE49-F238E27FC236}">
                <a16:creationId xmlns:a16="http://schemas.microsoft.com/office/drawing/2014/main" id="{7B0AE655-E7AF-424F-9C9C-E50C804DC86A}"/>
              </a:ext>
            </a:extLst>
          </p:cNvPr>
          <p:cNvGrpSpPr>
            <a:grpSpLocks/>
          </p:cNvGrpSpPr>
          <p:nvPr/>
        </p:nvGrpSpPr>
        <p:grpSpPr bwMode="auto">
          <a:xfrm>
            <a:off x="7300913" y="6510338"/>
            <a:ext cx="396875" cy="133350"/>
            <a:chOff x="686" y="2626"/>
            <a:chExt cx="250" cy="84"/>
          </a:xfrm>
        </p:grpSpPr>
        <p:sp>
          <p:nvSpPr>
            <p:cNvPr id="19635" name="WordArt 179">
              <a:extLst>
                <a:ext uri="{FF2B5EF4-FFF2-40B4-BE49-F238E27FC236}">
                  <a16:creationId xmlns:a16="http://schemas.microsoft.com/office/drawing/2014/main" id="{7B82BA09-9643-4DF8-9021-AF19C603868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86" y="262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泉崎村</a:t>
              </a:r>
            </a:p>
          </p:txBody>
        </p:sp>
        <p:sp>
          <p:nvSpPr>
            <p:cNvPr id="19636" name="WordArt 180">
              <a:extLst>
                <a:ext uri="{FF2B5EF4-FFF2-40B4-BE49-F238E27FC236}">
                  <a16:creationId xmlns:a16="http://schemas.microsoft.com/office/drawing/2014/main" id="{996754D6-3F59-478F-8215-0C05BB992E0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87" y="262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泉崎村</a:t>
              </a:r>
            </a:p>
          </p:txBody>
        </p:sp>
      </p:grpSp>
      <p:grpSp>
        <p:nvGrpSpPr>
          <p:cNvPr id="19637" name="Group 181">
            <a:extLst>
              <a:ext uri="{FF2B5EF4-FFF2-40B4-BE49-F238E27FC236}">
                <a16:creationId xmlns:a16="http://schemas.microsoft.com/office/drawing/2014/main" id="{E6E5E608-998C-4C44-9E12-6FB1E04E7B0D}"/>
              </a:ext>
            </a:extLst>
          </p:cNvPr>
          <p:cNvGrpSpPr>
            <a:grpSpLocks/>
          </p:cNvGrpSpPr>
          <p:nvPr/>
        </p:nvGrpSpPr>
        <p:grpSpPr bwMode="auto">
          <a:xfrm>
            <a:off x="8335963" y="6061075"/>
            <a:ext cx="396875" cy="133350"/>
            <a:chOff x="1117" y="2626"/>
            <a:chExt cx="250" cy="84"/>
          </a:xfrm>
        </p:grpSpPr>
        <p:sp>
          <p:nvSpPr>
            <p:cNvPr id="19638" name="WordArt 182">
              <a:extLst>
                <a:ext uri="{FF2B5EF4-FFF2-40B4-BE49-F238E27FC236}">
                  <a16:creationId xmlns:a16="http://schemas.microsoft.com/office/drawing/2014/main" id="{BE18FA39-1078-480C-9C40-E8311427A66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17" y="262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玉川村</a:t>
              </a:r>
            </a:p>
          </p:txBody>
        </p:sp>
        <p:sp>
          <p:nvSpPr>
            <p:cNvPr id="19639" name="WordArt 183">
              <a:extLst>
                <a:ext uri="{FF2B5EF4-FFF2-40B4-BE49-F238E27FC236}">
                  <a16:creationId xmlns:a16="http://schemas.microsoft.com/office/drawing/2014/main" id="{FACAC7B4-2663-4455-86A2-A8477993334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18" y="262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玉川村</a:t>
              </a:r>
            </a:p>
          </p:txBody>
        </p:sp>
      </p:grpSp>
      <p:grpSp>
        <p:nvGrpSpPr>
          <p:cNvPr id="19640" name="Group 184">
            <a:extLst>
              <a:ext uri="{FF2B5EF4-FFF2-40B4-BE49-F238E27FC236}">
                <a16:creationId xmlns:a16="http://schemas.microsoft.com/office/drawing/2014/main" id="{B424CD8F-71BE-472B-A456-B076D1A38CF0}"/>
              </a:ext>
            </a:extLst>
          </p:cNvPr>
          <p:cNvGrpSpPr>
            <a:grpSpLocks/>
          </p:cNvGrpSpPr>
          <p:nvPr/>
        </p:nvGrpSpPr>
        <p:grpSpPr bwMode="auto">
          <a:xfrm>
            <a:off x="8696325" y="7815263"/>
            <a:ext cx="396875" cy="133350"/>
            <a:chOff x="1480" y="2626"/>
            <a:chExt cx="250" cy="84"/>
          </a:xfrm>
        </p:grpSpPr>
        <p:sp>
          <p:nvSpPr>
            <p:cNvPr id="19641" name="WordArt 185">
              <a:extLst>
                <a:ext uri="{FF2B5EF4-FFF2-40B4-BE49-F238E27FC236}">
                  <a16:creationId xmlns:a16="http://schemas.microsoft.com/office/drawing/2014/main" id="{2FC9027A-C2AB-4DAC-B5CA-746C666AB2F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0" y="262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鮫川村</a:t>
              </a:r>
            </a:p>
          </p:txBody>
        </p:sp>
        <p:sp>
          <p:nvSpPr>
            <p:cNvPr id="19642" name="WordArt 186">
              <a:extLst>
                <a:ext uri="{FF2B5EF4-FFF2-40B4-BE49-F238E27FC236}">
                  <a16:creationId xmlns:a16="http://schemas.microsoft.com/office/drawing/2014/main" id="{6DDB4BB8-AB96-4375-A01C-E4176DE2A17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1" y="262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鮫川村</a:t>
              </a:r>
            </a:p>
          </p:txBody>
        </p:sp>
      </p:grpSp>
      <p:grpSp>
        <p:nvGrpSpPr>
          <p:cNvPr id="19643" name="Group 187">
            <a:extLst>
              <a:ext uri="{FF2B5EF4-FFF2-40B4-BE49-F238E27FC236}">
                <a16:creationId xmlns:a16="http://schemas.microsoft.com/office/drawing/2014/main" id="{D99CEDF5-8664-4638-A4AB-6F08F570E222}"/>
              </a:ext>
            </a:extLst>
          </p:cNvPr>
          <p:cNvGrpSpPr>
            <a:grpSpLocks/>
          </p:cNvGrpSpPr>
          <p:nvPr/>
        </p:nvGrpSpPr>
        <p:grpSpPr bwMode="auto">
          <a:xfrm>
            <a:off x="6491288" y="2911475"/>
            <a:ext cx="530225" cy="133350"/>
            <a:chOff x="1933" y="2883"/>
            <a:chExt cx="334" cy="84"/>
          </a:xfrm>
        </p:grpSpPr>
        <p:sp>
          <p:nvSpPr>
            <p:cNvPr id="19644" name="WordArt 188">
              <a:extLst>
                <a:ext uri="{FF2B5EF4-FFF2-40B4-BE49-F238E27FC236}">
                  <a16:creationId xmlns:a16="http://schemas.microsoft.com/office/drawing/2014/main" id="{BB2455FA-7CC6-4820-9075-FEB24F7B518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933" y="2883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猪苗代町</a:t>
              </a:r>
            </a:p>
          </p:txBody>
        </p:sp>
        <p:sp>
          <p:nvSpPr>
            <p:cNvPr id="19645" name="WordArt 189">
              <a:extLst>
                <a:ext uri="{FF2B5EF4-FFF2-40B4-BE49-F238E27FC236}">
                  <a16:creationId xmlns:a16="http://schemas.microsoft.com/office/drawing/2014/main" id="{CF6285C7-BF0F-4518-B14F-A084E6D189A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934" y="2884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猪苗代町</a:t>
              </a:r>
            </a:p>
          </p:txBody>
        </p:sp>
      </p:grpSp>
      <p:grpSp>
        <p:nvGrpSpPr>
          <p:cNvPr id="19646" name="Group 190">
            <a:extLst>
              <a:ext uri="{FF2B5EF4-FFF2-40B4-BE49-F238E27FC236}">
                <a16:creationId xmlns:a16="http://schemas.microsoft.com/office/drawing/2014/main" id="{B0D85B36-D889-4E1B-A23B-1D65ADD39E1A}"/>
              </a:ext>
            </a:extLst>
          </p:cNvPr>
          <p:cNvGrpSpPr>
            <a:grpSpLocks/>
          </p:cNvGrpSpPr>
          <p:nvPr/>
        </p:nvGrpSpPr>
        <p:grpSpPr bwMode="auto">
          <a:xfrm>
            <a:off x="3754438" y="4441825"/>
            <a:ext cx="396875" cy="133350"/>
            <a:chOff x="686" y="2883"/>
            <a:chExt cx="250" cy="84"/>
          </a:xfrm>
        </p:grpSpPr>
        <p:sp>
          <p:nvSpPr>
            <p:cNvPr id="19647" name="WordArt 191">
              <a:extLst>
                <a:ext uri="{FF2B5EF4-FFF2-40B4-BE49-F238E27FC236}">
                  <a16:creationId xmlns:a16="http://schemas.microsoft.com/office/drawing/2014/main" id="{15324CC1-E933-474E-88B6-62B439C943E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86" y="288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柳津町</a:t>
              </a:r>
            </a:p>
          </p:txBody>
        </p:sp>
        <p:sp>
          <p:nvSpPr>
            <p:cNvPr id="19648" name="WordArt 192">
              <a:extLst>
                <a:ext uri="{FF2B5EF4-FFF2-40B4-BE49-F238E27FC236}">
                  <a16:creationId xmlns:a16="http://schemas.microsoft.com/office/drawing/2014/main" id="{C649B301-F4DC-44DB-B319-04BBFEC7FCF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87" y="288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柳津町</a:t>
              </a:r>
            </a:p>
          </p:txBody>
        </p:sp>
      </p:grpSp>
      <p:grpSp>
        <p:nvGrpSpPr>
          <p:cNvPr id="19649" name="Group 193">
            <a:extLst>
              <a:ext uri="{FF2B5EF4-FFF2-40B4-BE49-F238E27FC236}">
                <a16:creationId xmlns:a16="http://schemas.microsoft.com/office/drawing/2014/main" id="{FCD93BA9-9A2C-40B9-BA06-43B41FC41B53}"/>
              </a:ext>
            </a:extLst>
          </p:cNvPr>
          <p:cNvGrpSpPr>
            <a:grpSpLocks/>
          </p:cNvGrpSpPr>
          <p:nvPr/>
        </p:nvGrpSpPr>
        <p:grpSpPr bwMode="auto">
          <a:xfrm>
            <a:off x="8201025" y="7186613"/>
            <a:ext cx="396875" cy="133350"/>
            <a:chOff x="1117" y="2883"/>
            <a:chExt cx="250" cy="84"/>
          </a:xfrm>
        </p:grpSpPr>
        <p:sp>
          <p:nvSpPr>
            <p:cNvPr id="19650" name="WordArt 194">
              <a:extLst>
                <a:ext uri="{FF2B5EF4-FFF2-40B4-BE49-F238E27FC236}">
                  <a16:creationId xmlns:a16="http://schemas.microsoft.com/office/drawing/2014/main" id="{E3982C08-7CAC-46D7-9BAF-8E96A8674F8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17" y="288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浅川町</a:t>
              </a:r>
            </a:p>
          </p:txBody>
        </p:sp>
        <p:sp>
          <p:nvSpPr>
            <p:cNvPr id="19651" name="WordArt 195">
              <a:extLst>
                <a:ext uri="{FF2B5EF4-FFF2-40B4-BE49-F238E27FC236}">
                  <a16:creationId xmlns:a16="http://schemas.microsoft.com/office/drawing/2014/main" id="{ECCA5CB1-A150-49AF-8CFC-E67EE7C21F0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18" y="288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浅川町</a:t>
              </a:r>
            </a:p>
          </p:txBody>
        </p:sp>
      </p:grpSp>
      <p:grpSp>
        <p:nvGrpSpPr>
          <p:cNvPr id="19652" name="Group 196">
            <a:extLst>
              <a:ext uri="{FF2B5EF4-FFF2-40B4-BE49-F238E27FC236}">
                <a16:creationId xmlns:a16="http://schemas.microsoft.com/office/drawing/2014/main" id="{789F4CC6-90CE-4EF3-B13F-2038310BCA69}"/>
              </a:ext>
            </a:extLst>
          </p:cNvPr>
          <p:cNvGrpSpPr>
            <a:grpSpLocks/>
          </p:cNvGrpSpPr>
          <p:nvPr/>
        </p:nvGrpSpPr>
        <p:grpSpPr bwMode="auto">
          <a:xfrm>
            <a:off x="9145588" y="7005638"/>
            <a:ext cx="396875" cy="133350"/>
            <a:chOff x="1480" y="2883"/>
            <a:chExt cx="250" cy="84"/>
          </a:xfrm>
        </p:grpSpPr>
        <p:sp>
          <p:nvSpPr>
            <p:cNvPr id="19653" name="WordArt 197">
              <a:extLst>
                <a:ext uri="{FF2B5EF4-FFF2-40B4-BE49-F238E27FC236}">
                  <a16:creationId xmlns:a16="http://schemas.microsoft.com/office/drawing/2014/main" id="{15E5DB3A-6248-48E2-97FB-34B235B108F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0" y="288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古殿町</a:t>
              </a:r>
            </a:p>
          </p:txBody>
        </p:sp>
        <p:sp>
          <p:nvSpPr>
            <p:cNvPr id="19654" name="WordArt 198">
              <a:extLst>
                <a:ext uri="{FF2B5EF4-FFF2-40B4-BE49-F238E27FC236}">
                  <a16:creationId xmlns:a16="http://schemas.microsoft.com/office/drawing/2014/main" id="{66035881-02A2-4E95-8767-8F069BBBEFF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1" y="288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古殿町</a:t>
              </a:r>
            </a:p>
          </p:txBody>
        </p:sp>
      </p:grpSp>
      <p:grpSp>
        <p:nvGrpSpPr>
          <p:cNvPr id="19655" name="Group 199">
            <a:extLst>
              <a:ext uri="{FF2B5EF4-FFF2-40B4-BE49-F238E27FC236}">
                <a16:creationId xmlns:a16="http://schemas.microsoft.com/office/drawing/2014/main" id="{F00B6AAF-F7B0-40C6-A0C6-72AA75778C8C}"/>
              </a:ext>
            </a:extLst>
          </p:cNvPr>
          <p:cNvGrpSpPr>
            <a:grpSpLocks/>
          </p:cNvGrpSpPr>
          <p:nvPr/>
        </p:nvGrpSpPr>
        <p:grpSpPr bwMode="auto">
          <a:xfrm>
            <a:off x="4510088" y="4575175"/>
            <a:ext cx="530225" cy="133350"/>
            <a:chOff x="1941" y="3110"/>
            <a:chExt cx="334" cy="84"/>
          </a:xfrm>
        </p:grpSpPr>
        <p:sp>
          <p:nvSpPr>
            <p:cNvPr id="19656" name="WordArt 200">
              <a:extLst>
                <a:ext uri="{FF2B5EF4-FFF2-40B4-BE49-F238E27FC236}">
                  <a16:creationId xmlns:a16="http://schemas.microsoft.com/office/drawing/2014/main" id="{E022722D-4E5F-42F1-A89E-F4E5E7F4A46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941" y="3110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会津美里町</a:t>
              </a:r>
            </a:p>
          </p:txBody>
        </p:sp>
        <p:sp>
          <p:nvSpPr>
            <p:cNvPr id="19657" name="WordArt 201">
              <a:extLst>
                <a:ext uri="{FF2B5EF4-FFF2-40B4-BE49-F238E27FC236}">
                  <a16:creationId xmlns:a16="http://schemas.microsoft.com/office/drawing/2014/main" id="{A0520974-3DE6-42F9-BC8C-84AECF173AB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942" y="3111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会津美里町</a:t>
              </a:r>
            </a:p>
          </p:txBody>
        </p:sp>
      </p:grpSp>
      <p:grpSp>
        <p:nvGrpSpPr>
          <p:cNvPr id="19658" name="Group 202">
            <a:extLst>
              <a:ext uri="{FF2B5EF4-FFF2-40B4-BE49-F238E27FC236}">
                <a16:creationId xmlns:a16="http://schemas.microsoft.com/office/drawing/2014/main" id="{C3ECC0D2-AAE7-4E6B-849F-C923C43868B3}"/>
              </a:ext>
            </a:extLst>
          </p:cNvPr>
          <p:cNvGrpSpPr>
            <a:grpSpLocks/>
          </p:cNvGrpSpPr>
          <p:nvPr/>
        </p:nvGrpSpPr>
        <p:grpSpPr bwMode="auto">
          <a:xfrm>
            <a:off x="8605838" y="4305300"/>
            <a:ext cx="396875" cy="133350"/>
            <a:chOff x="694" y="3110"/>
            <a:chExt cx="250" cy="84"/>
          </a:xfrm>
        </p:grpSpPr>
        <p:sp>
          <p:nvSpPr>
            <p:cNvPr id="19659" name="WordArt 203">
              <a:extLst>
                <a:ext uri="{FF2B5EF4-FFF2-40B4-BE49-F238E27FC236}">
                  <a16:creationId xmlns:a16="http://schemas.microsoft.com/office/drawing/2014/main" id="{D42D8FEF-1FFB-4668-B4FD-65AEDD50111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94" y="311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三春町</a:t>
              </a:r>
            </a:p>
          </p:txBody>
        </p:sp>
        <p:sp>
          <p:nvSpPr>
            <p:cNvPr id="19660" name="WordArt 204">
              <a:extLst>
                <a:ext uri="{FF2B5EF4-FFF2-40B4-BE49-F238E27FC236}">
                  <a16:creationId xmlns:a16="http://schemas.microsoft.com/office/drawing/2014/main" id="{537A8E85-62D7-4FB5-8813-88D279FAE99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95" y="311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三春町</a:t>
              </a:r>
            </a:p>
          </p:txBody>
        </p:sp>
      </p:grpSp>
      <p:grpSp>
        <p:nvGrpSpPr>
          <p:cNvPr id="19661" name="Group 205">
            <a:extLst>
              <a:ext uri="{FF2B5EF4-FFF2-40B4-BE49-F238E27FC236}">
                <a16:creationId xmlns:a16="http://schemas.microsoft.com/office/drawing/2014/main" id="{0B86BF77-DDF2-4840-9452-BE30D373D21D}"/>
              </a:ext>
            </a:extLst>
          </p:cNvPr>
          <p:cNvGrpSpPr>
            <a:grpSpLocks/>
          </p:cNvGrpSpPr>
          <p:nvPr/>
        </p:nvGrpSpPr>
        <p:grpSpPr bwMode="auto">
          <a:xfrm>
            <a:off x="10325100" y="3765550"/>
            <a:ext cx="396875" cy="133350"/>
            <a:chOff x="1125" y="3110"/>
            <a:chExt cx="250" cy="84"/>
          </a:xfrm>
        </p:grpSpPr>
        <p:sp>
          <p:nvSpPr>
            <p:cNvPr id="19662" name="WordArt 206">
              <a:extLst>
                <a:ext uri="{FF2B5EF4-FFF2-40B4-BE49-F238E27FC236}">
                  <a16:creationId xmlns:a16="http://schemas.microsoft.com/office/drawing/2014/main" id="{F1766E13-55DD-4CC1-8F17-4850E73A7B7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25" y="311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葛尾村</a:t>
              </a:r>
            </a:p>
          </p:txBody>
        </p:sp>
        <p:sp>
          <p:nvSpPr>
            <p:cNvPr id="19663" name="WordArt 207">
              <a:extLst>
                <a:ext uri="{FF2B5EF4-FFF2-40B4-BE49-F238E27FC236}">
                  <a16:creationId xmlns:a16="http://schemas.microsoft.com/office/drawing/2014/main" id="{41B54297-5B06-49DE-A22A-F82838CDF8C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26" y="311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葛尾村</a:t>
              </a:r>
            </a:p>
          </p:txBody>
        </p:sp>
      </p:grpSp>
      <p:grpSp>
        <p:nvGrpSpPr>
          <p:cNvPr id="19664" name="Group 208">
            <a:extLst>
              <a:ext uri="{FF2B5EF4-FFF2-40B4-BE49-F238E27FC236}">
                <a16:creationId xmlns:a16="http://schemas.microsoft.com/office/drawing/2014/main" id="{24608792-2F57-4E49-92A9-B12055C28B75}"/>
              </a:ext>
            </a:extLst>
          </p:cNvPr>
          <p:cNvGrpSpPr>
            <a:grpSpLocks/>
          </p:cNvGrpSpPr>
          <p:nvPr/>
        </p:nvGrpSpPr>
        <p:grpSpPr bwMode="auto">
          <a:xfrm>
            <a:off x="9415463" y="5521325"/>
            <a:ext cx="396875" cy="133350"/>
            <a:chOff x="1488" y="3110"/>
            <a:chExt cx="250" cy="84"/>
          </a:xfrm>
        </p:grpSpPr>
        <p:sp>
          <p:nvSpPr>
            <p:cNvPr id="19665" name="WordArt 209">
              <a:extLst>
                <a:ext uri="{FF2B5EF4-FFF2-40B4-BE49-F238E27FC236}">
                  <a16:creationId xmlns:a16="http://schemas.microsoft.com/office/drawing/2014/main" id="{5F96BC1E-B4B4-429D-84E9-36762C9C0A9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8" y="311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小野町</a:t>
              </a:r>
            </a:p>
          </p:txBody>
        </p:sp>
        <p:sp>
          <p:nvSpPr>
            <p:cNvPr id="19666" name="WordArt 210">
              <a:extLst>
                <a:ext uri="{FF2B5EF4-FFF2-40B4-BE49-F238E27FC236}">
                  <a16:creationId xmlns:a16="http://schemas.microsoft.com/office/drawing/2014/main" id="{00DE7B3D-F79C-4C6E-9289-170D44B351E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9" y="311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小野町</a:t>
              </a:r>
            </a:p>
          </p:txBody>
        </p:sp>
      </p:grpSp>
      <p:grpSp>
        <p:nvGrpSpPr>
          <p:cNvPr id="19667" name="Group 211">
            <a:extLst>
              <a:ext uri="{FF2B5EF4-FFF2-40B4-BE49-F238E27FC236}">
                <a16:creationId xmlns:a16="http://schemas.microsoft.com/office/drawing/2014/main" id="{018C422D-3431-4285-AB3B-319EFD395E91}"/>
              </a:ext>
            </a:extLst>
          </p:cNvPr>
          <p:cNvGrpSpPr>
            <a:grpSpLocks/>
          </p:cNvGrpSpPr>
          <p:nvPr/>
        </p:nvGrpSpPr>
        <p:grpSpPr bwMode="auto">
          <a:xfrm>
            <a:off x="4205288" y="3225800"/>
            <a:ext cx="530225" cy="133350"/>
            <a:chOff x="2054" y="3337"/>
            <a:chExt cx="334" cy="84"/>
          </a:xfrm>
        </p:grpSpPr>
        <p:sp>
          <p:nvSpPr>
            <p:cNvPr id="19668" name="WordArt 212">
              <a:extLst>
                <a:ext uri="{FF2B5EF4-FFF2-40B4-BE49-F238E27FC236}">
                  <a16:creationId xmlns:a16="http://schemas.microsoft.com/office/drawing/2014/main" id="{604FBBE4-C4D6-4789-A77D-10EA321B074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054" y="3337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会津坂下町</a:t>
              </a:r>
            </a:p>
          </p:txBody>
        </p:sp>
        <p:sp>
          <p:nvSpPr>
            <p:cNvPr id="19669" name="WordArt 213">
              <a:extLst>
                <a:ext uri="{FF2B5EF4-FFF2-40B4-BE49-F238E27FC236}">
                  <a16:creationId xmlns:a16="http://schemas.microsoft.com/office/drawing/2014/main" id="{857C881C-98EE-4982-A2EC-9E37E9D1D47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055" y="3338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会津坂下町</a:t>
              </a:r>
            </a:p>
          </p:txBody>
        </p:sp>
      </p:grpSp>
      <p:grpSp>
        <p:nvGrpSpPr>
          <p:cNvPr id="19670" name="Group 214">
            <a:extLst>
              <a:ext uri="{FF2B5EF4-FFF2-40B4-BE49-F238E27FC236}">
                <a16:creationId xmlns:a16="http://schemas.microsoft.com/office/drawing/2014/main" id="{4D04A641-F204-4AEE-9440-434F5AD6E7D8}"/>
              </a:ext>
            </a:extLst>
          </p:cNvPr>
          <p:cNvGrpSpPr>
            <a:grpSpLocks/>
          </p:cNvGrpSpPr>
          <p:nvPr/>
        </p:nvGrpSpPr>
        <p:grpSpPr bwMode="auto">
          <a:xfrm>
            <a:off x="11215688" y="3900488"/>
            <a:ext cx="396875" cy="133350"/>
            <a:chOff x="686" y="3307"/>
            <a:chExt cx="250" cy="84"/>
          </a:xfrm>
        </p:grpSpPr>
        <p:sp>
          <p:nvSpPr>
            <p:cNvPr id="19671" name="WordArt 215">
              <a:extLst>
                <a:ext uri="{FF2B5EF4-FFF2-40B4-BE49-F238E27FC236}">
                  <a16:creationId xmlns:a16="http://schemas.microsoft.com/office/drawing/2014/main" id="{65B5C7B3-D9E7-430B-B555-DF075F31C06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86" y="330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浪江町</a:t>
              </a:r>
            </a:p>
          </p:txBody>
        </p:sp>
        <p:sp>
          <p:nvSpPr>
            <p:cNvPr id="19672" name="WordArt 216">
              <a:extLst>
                <a:ext uri="{FF2B5EF4-FFF2-40B4-BE49-F238E27FC236}">
                  <a16:creationId xmlns:a16="http://schemas.microsoft.com/office/drawing/2014/main" id="{4EC05338-3ECD-42A5-88A9-0494FAA4ED8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87" y="330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浪江町</a:t>
              </a:r>
            </a:p>
          </p:txBody>
        </p:sp>
      </p:grpSp>
      <p:grpSp>
        <p:nvGrpSpPr>
          <p:cNvPr id="19673" name="Group 217">
            <a:extLst>
              <a:ext uri="{FF2B5EF4-FFF2-40B4-BE49-F238E27FC236}">
                <a16:creationId xmlns:a16="http://schemas.microsoft.com/office/drawing/2014/main" id="{6C26EBB5-7143-43B1-A573-661FD5AA64F7}"/>
              </a:ext>
            </a:extLst>
          </p:cNvPr>
          <p:cNvGrpSpPr>
            <a:grpSpLocks/>
          </p:cNvGrpSpPr>
          <p:nvPr/>
        </p:nvGrpSpPr>
        <p:grpSpPr bwMode="auto">
          <a:xfrm>
            <a:off x="11126788" y="930275"/>
            <a:ext cx="396875" cy="133350"/>
            <a:chOff x="1117" y="3307"/>
            <a:chExt cx="250" cy="84"/>
          </a:xfrm>
        </p:grpSpPr>
        <p:sp>
          <p:nvSpPr>
            <p:cNvPr id="19674" name="WordArt 218">
              <a:extLst>
                <a:ext uri="{FF2B5EF4-FFF2-40B4-BE49-F238E27FC236}">
                  <a16:creationId xmlns:a16="http://schemas.microsoft.com/office/drawing/2014/main" id="{29AA2F1A-0634-4868-9E41-B54EF9F51BC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17" y="330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新地町</a:t>
              </a:r>
            </a:p>
          </p:txBody>
        </p:sp>
        <p:sp>
          <p:nvSpPr>
            <p:cNvPr id="19675" name="WordArt 219">
              <a:extLst>
                <a:ext uri="{FF2B5EF4-FFF2-40B4-BE49-F238E27FC236}">
                  <a16:creationId xmlns:a16="http://schemas.microsoft.com/office/drawing/2014/main" id="{1AE7002F-94B1-4443-AA5D-E173855E1D6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18" y="330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新地町</a:t>
              </a:r>
            </a:p>
          </p:txBody>
        </p:sp>
      </p:grpSp>
      <p:grpSp>
        <p:nvGrpSpPr>
          <p:cNvPr id="19676" name="Group 220">
            <a:extLst>
              <a:ext uri="{FF2B5EF4-FFF2-40B4-BE49-F238E27FC236}">
                <a16:creationId xmlns:a16="http://schemas.microsoft.com/office/drawing/2014/main" id="{156588B4-105C-46B9-B6B5-20D165BFC72D}"/>
              </a:ext>
            </a:extLst>
          </p:cNvPr>
          <p:cNvGrpSpPr>
            <a:grpSpLocks/>
          </p:cNvGrpSpPr>
          <p:nvPr/>
        </p:nvGrpSpPr>
        <p:grpSpPr bwMode="auto">
          <a:xfrm>
            <a:off x="11441113" y="6015038"/>
            <a:ext cx="396875" cy="133350"/>
            <a:chOff x="1480" y="3307"/>
            <a:chExt cx="250" cy="84"/>
          </a:xfrm>
        </p:grpSpPr>
        <p:sp>
          <p:nvSpPr>
            <p:cNvPr id="19677" name="WordArt 221">
              <a:extLst>
                <a:ext uri="{FF2B5EF4-FFF2-40B4-BE49-F238E27FC236}">
                  <a16:creationId xmlns:a16="http://schemas.microsoft.com/office/drawing/2014/main" id="{732DCC42-F3C4-464A-BFF2-BB535D98BFD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0" y="330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広野町</a:t>
              </a:r>
            </a:p>
          </p:txBody>
        </p:sp>
        <p:sp>
          <p:nvSpPr>
            <p:cNvPr id="19678" name="WordArt 222">
              <a:extLst>
                <a:ext uri="{FF2B5EF4-FFF2-40B4-BE49-F238E27FC236}">
                  <a16:creationId xmlns:a16="http://schemas.microsoft.com/office/drawing/2014/main" id="{6EBC594E-46AB-4574-A808-7EC0721CC1E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1" y="330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広野町</a:t>
              </a:r>
            </a:p>
          </p:txBody>
        </p:sp>
      </p:grpSp>
      <p:grpSp>
        <p:nvGrpSpPr>
          <p:cNvPr id="19679" name="Group 223">
            <a:extLst>
              <a:ext uri="{FF2B5EF4-FFF2-40B4-BE49-F238E27FC236}">
                <a16:creationId xmlns:a16="http://schemas.microsoft.com/office/drawing/2014/main" id="{8097A16C-2C07-4EED-8424-930C3B2C66F6}"/>
              </a:ext>
            </a:extLst>
          </p:cNvPr>
          <p:cNvGrpSpPr>
            <a:grpSpLocks/>
          </p:cNvGrpSpPr>
          <p:nvPr/>
        </p:nvGrpSpPr>
        <p:grpSpPr bwMode="auto">
          <a:xfrm>
            <a:off x="10190163" y="2462213"/>
            <a:ext cx="396875" cy="133350"/>
            <a:chOff x="686" y="3564"/>
            <a:chExt cx="250" cy="84"/>
          </a:xfrm>
        </p:grpSpPr>
        <p:sp>
          <p:nvSpPr>
            <p:cNvPr id="19680" name="WordArt 224">
              <a:extLst>
                <a:ext uri="{FF2B5EF4-FFF2-40B4-BE49-F238E27FC236}">
                  <a16:creationId xmlns:a16="http://schemas.microsoft.com/office/drawing/2014/main" id="{70AABD68-631E-4B9C-A4B9-846FC404F48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86" y="3564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飯舘村</a:t>
              </a:r>
            </a:p>
          </p:txBody>
        </p:sp>
        <p:sp>
          <p:nvSpPr>
            <p:cNvPr id="19681" name="WordArt 225">
              <a:extLst>
                <a:ext uri="{FF2B5EF4-FFF2-40B4-BE49-F238E27FC236}">
                  <a16:creationId xmlns:a16="http://schemas.microsoft.com/office/drawing/2014/main" id="{003164DF-BA04-4E79-84D2-65AD69BBFF1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87" y="3565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飯舘村</a:t>
              </a:r>
            </a:p>
          </p:txBody>
        </p:sp>
      </p:grpSp>
      <p:grpSp>
        <p:nvGrpSpPr>
          <p:cNvPr id="19682" name="Group 226">
            <a:extLst>
              <a:ext uri="{FF2B5EF4-FFF2-40B4-BE49-F238E27FC236}">
                <a16:creationId xmlns:a16="http://schemas.microsoft.com/office/drawing/2014/main" id="{12EC19DA-0BFA-4EA8-A851-8A2AB7EA03E8}"/>
              </a:ext>
            </a:extLst>
          </p:cNvPr>
          <p:cNvGrpSpPr>
            <a:grpSpLocks/>
          </p:cNvGrpSpPr>
          <p:nvPr/>
        </p:nvGrpSpPr>
        <p:grpSpPr bwMode="auto">
          <a:xfrm>
            <a:off x="11666538" y="4979988"/>
            <a:ext cx="396875" cy="133350"/>
            <a:chOff x="1117" y="3564"/>
            <a:chExt cx="250" cy="84"/>
          </a:xfrm>
        </p:grpSpPr>
        <p:sp>
          <p:nvSpPr>
            <p:cNvPr id="19683" name="WordArt 227">
              <a:extLst>
                <a:ext uri="{FF2B5EF4-FFF2-40B4-BE49-F238E27FC236}">
                  <a16:creationId xmlns:a16="http://schemas.microsoft.com/office/drawing/2014/main" id="{34F2B81B-096E-40C7-83F5-7BB17AED30E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17" y="3564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富岡町</a:t>
              </a:r>
            </a:p>
          </p:txBody>
        </p:sp>
        <p:sp>
          <p:nvSpPr>
            <p:cNvPr id="19684" name="WordArt 228">
              <a:extLst>
                <a:ext uri="{FF2B5EF4-FFF2-40B4-BE49-F238E27FC236}">
                  <a16:creationId xmlns:a16="http://schemas.microsoft.com/office/drawing/2014/main" id="{9D862A19-5182-4E9B-BA30-169BDFEC07D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18" y="3565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富岡町</a:t>
              </a:r>
            </a:p>
          </p:txBody>
        </p:sp>
      </p:grpSp>
      <p:grpSp>
        <p:nvGrpSpPr>
          <p:cNvPr id="19685" name="Group 229">
            <a:extLst>
              <a:ext uri="{FF2B5EF4-FFF2-40B4-BE49-F238E27FC236}">
                <a16:creationId xmlns:a16="http://schemas.microsoft.com/office/drawing/2014/main" id="{B3804207-22F9-43BD-9E18-CC351AB56402}"/>
              </a:ext>
            </a:extLst>
          </p:cNvPr>
          <p:cNvGrpSpPr>
            <a:grpSpLocks/>
          </p:cNvGrpSpPr>
          <p:nvPr/>
        </p:nvGrpSpPr>
        <p:grpSpPr bwMode="auto">
          <a:xfrm>
            <a:off x="11531600" y="5521325"/>
            <a:ext cx="396875" cy="133350"/>
            <a:chOff x="1480" y="3564"/>
            <a:chExt cx="250" cy="84"/>
          </a:xfrm>
        </p:grpSpPr>
        <p:sp>
          <p:nvSpPr>
            <p:cNvPr id="19686" name="WordArt 230">
              <a:extLst>
                <a:ext uri="{FF2B5EF4-FFF2-40B4-BE49-F238E27FC236}">
                  <a16:creationId xmlns:a16="http://schemas.microsoft.com/office/drawing/2014/main" id="{0D357FD7-DDBF-4E53-A778-A9ED401D898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0" y="3564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楢葉町</a:t>
              </a:r>
            </a:p>
          </p:txBody>
        </p:sp>
        <p:sp>
          <p:nvSpPr>
            <p:cNvPr id="19687" name="WordArt 231">
              <a:extLst>
                <a:ext uri="{FF2B5EF4-FFF2-40B4-BE49-F238E27FC236}">
                  <a16:creationId xmlns:a16="http://schemas.microsoft.com/office/drawing/2014/main" id="{927A4E15-F9E0-4452-A274-52583AE13CD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1" y="3565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楢葉町</a:t>
              </a:r>
            </a:p>
          </p:txBody>
        </p:sp>
      </p:grpSp>
      <p:grpSp>
        <p:nvGrpSpPr>
          <p:cNvPr id="19688" name="Group 232">
            <a:extLst>
              <a:ext uri="{FF2B5EF4-FFF2-40B4-BE49-F238E27FC236}">
                <a16:creationId xmlns:a16="http://schemas.microsoft.com/office/drawing/2014/main" id="{92A7EC39-8A90-4A74-AC0E-B5257B221E2B}"/>
              </a:ext>
            </a:extLst>
          </p:cNvPr>
          <p:cNvGrpSpPr>
            <a:grpSpLocks/>
          </p:cNvGrpSpPr>
          <p:nvPr/>
        </p:nvGrpSpPr>
        <p:grpSpPr bwMode="auto">
          <a:xfrm>
            <a:off x="10587038" y="5160963"/>
            <a:ext cx="396875" cy="133350"/>
            <a:chOff x="573" y="3760"/>
            <a:chExt cx="250" cy="84"/>
          </a:xfrm>
        </p:grpSpPr>
        <p:sp>
          <p:nvSpPr>
            <p:cNvPr id="19689" name="WordArt 233">
              <a:extLst>
                <a:ext uri="{FF2B5EF4-FFF2-40B4-BE49-F238E27FC236}">
                  <a16:creationId xmlns:a16="http://schemas.microsoft.com/office/drawing/2014/main" id="{EF256FA5-373D-4708-AA11-B8E245ED79F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73" y="376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川内村</a:t>
              </a:r>
            </a:p>
          </p:txBody>
        </p:sp>
        <p:sp>
          <p:nvSpPr>
            <p:cNvPr id="19690" name="WordArt 234">
              <a:extLst>
                <a:ext uri="{FF2B5EF4-FFF2-40B4-BE49-F238E27FC236}">
                  <a16:creationId xmlns:a16="http://schemas.microsoft.com/office/drawing/2014/main" id="{0D82DBFA-F352-4DB8-B611-45BFD96F0CF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74" y="376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川内村</a:t>
              </a:r>
            </a:p>
          </p:txBody>
        </p:sp>
      </p:grpSp>
      <p:grpSp>
        <p:nvGrpSpPr>
          <p:cNvPr id="19691" name="Group 235">
            <a:extLst>
              <a:ext uri="{FF2B5EF4-FFF2-40B4-BE49-F238E27FC236}">
                <a16:creationId xmlns:a16="http://schemas.microsoft.com/office/drawing/2014/main" id="{F1E6F37E-5FE6-45FB-8F77-A4CC3986BED6}"/>
              </a:ext>
            </a:extLst>
          </p:cNvPr>
          <p:cNvGrpSpPr>
            <a:grpSpLocks/>
          </p:cNvGrpSpPr>
          <p:nvPr/>
        </p:nvGrpSpPr>
        <p:grpSpPr bwMode="auto">
          <a:xfrm>
            <a:off x="11487150" y="4621213"/>
            <a:ext cx="396875" cy="133350"/>
            <a:chOff x="1004" y="3760"/>
            <a:chExt cx="250" cy="84"/>
          </a:xfrm>
        </p:grpSpPr>
        <p:sp>
          <p:nvSpPr>
            <p:cNvPr id="19692" name="WordArt 236">
              <a:extLst>
                <a:ext uri="{FF2B5EF4-FFF2-40B4-BE49-F238E27FC236}">
                  <a16:creationId xmlns:a16="http://schemas.microsoft.com/office/drawing/2014/main" id="{578DBBF8-5B11-4455-B2AA-AA8714A31AB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04" y="376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大熊町</a:t>
              </a:r>
            </a:p>
          </p:txBody>
        </p:sp>
        <p:sp>
          <p:nvSpPr>
            <p:cNvPr id="19693" name="WordArt 237">
              <a:extLst>
                <a:ext uri="{FF2B5EF4-FFF2-40B4-BE49-F238E27FC236}">
                  <a16:creationId xmlns:a16="http://schemas.microsoft.com/office/drawing/2014/main" id="{A5118737-9155-4202-B2C6-2A9D61203AF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05" y="376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大熊町</a:t>
              </a:r>
            </a:p>
          </p:txBody>
        </p:sp>
      </p:grpSp>
      <p:grpSp>
        <p:nvGrpSpPr>
          <p:cNvPr id="19694" name="Group 238">
            <a:extLst>
              <a:ext uri="{FF2B5EF4-FFF2-40B4-BE49-F238E27FC236}">
                <a16:creationId xmlns:a16="http://schemas.microsoft.com/office/drawing/2014/main" id="{F46B480C-A873-4EB5-997A-2BFFB94DAA3C}"/>
              </a:ext>
            </a:extLst>
          </p:cNvPr>
          <p:cNvGrpSpPr>
            <a:grpSpLocks/>
          </p:cNvGrpSpPr>
          <p:nvPr/>
        </p:nvGrpSpPr>
        <p:grpSpPr bwMode="auto">
          <a:xfrm>
            <a:off x="11710988" y="4260850"/>
            <a:ext cx="396875" cy="133350"/>
            <a:chOff x="1367" y="3760"/>
            <a:chExt cx="250" cy="84"/>
          </a:xfrm>
        </p:grpSpPr>
        <p:sp>
          <p:nvSpPr>
            <p:cNvPr id="19695" name="WordArt 239">
              <a:extLst>
                <a:ext uri="{FF2B5EF4-FFF2-40B4-BE49-F238E27FC236}">
                  <a16:creationId xmlns:a16="http://schemas.microsoft.com/office/drawing/2014/main" id="{01CE25BC-237D-4139-AF7E-3C76712979F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67" y="376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双葉町</a:t>
              </a:r>
            </a:p>
          </p:txBody>
        </p:sp>
        <p:sp>
          <p:nvSpPr>
            <p:cNvPr id="19696" name="WordArt 240">
              <a:extLst>
                <a:ext uri="{FF2B5EF4-FFF2-40B4-BE49-F238E27FC236}">
                  <a16:creationId xmlns:a16="http://schemas.microsoft.com/office/drawing/2014/main" id="{B3771CFF-3ACE-4A82-B355-289C858106F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68" y="376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双葉町</a:t>
              </a:r>
            </a:p>
          </p:txBody>
        </p: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482" name="Group 2">
            <a:extLst>
              <a:ext uri="{FF2B5EF4-FFF2-40B4-BE49-F238E27FC236}">
                <a16:creationId xmlns:a16="http://schemas.microsoft.com/office/drawing/2014/main" id="{DB0A3605-F98D-4FA0-9897-E3AA56CD4CEE}"/>
              </a:ext>
            </a:extLst>
          </p:cNvPr>
          <p:cNvGrpSpPr>
            <a:grpSpLocks/>
          </p:cNvGrpSpPr>
          <p:nvPr/>
        </p:nvGrpSpPr>
        <p:grpSpPr bwMode="auto">
          <a:xfrm>
            <a:off x="820738" y="300038"/>
            <a:ext cx="11341100" cy="9001125"/>
            <a:chOff x="517" y="189"/>
            <a:chExt cx="7144" cy="5670"/>
          </a:xfrm>
        </p:grpSpPr>
        <p:sp>
          <p:nvSpPr>
            <p:cNvPr id="20483" name="Rectangle 3">
              <a:extLst>
                <a:ext uri="{FF2B5EF4-FFF2-40B4-BE49-F238E27FC236}">
                  <a16:creationId xmlns:a16="http://schemas.microsoft.com/office/drawing/2014/main" id="{9459EE5F-11BE-46A1-84C3-9B495F3C1B1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53" y="5519"/>
              <a:ext cx="680" cy="340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484" name="Rectangle 4">
              <a:extLst>
                <a:ext uri="{FF2B5EF4-FFF2-40B4-BE49-F238E27FC236}">
                  <a16:creationId xmlns:a16="http://schemas.microsoft.com/office/drawing/2014/main" id="{A218E9D5-55AA-474D-8F79-61A677DFA64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12" y="5065"/>
              <a:ext cx="1134" cy="454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485" name="Rectangle 5">
              <a:extLst>
                <a:ext uri="{FF2B5EF4-FFF2-40B4-BE49-F238E27FC236}">
                  <a16:creationId xmlns:a16="http://schemas.microsoft.com/office/drawing/2014/main" id="{A05A0C2E-3A34-420B-9A06-7C197F612F8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86" y="4725"/>
              <a:ext cx="680" cy="341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486" name="Rectangle 6">
              <a:extLst>
                <a:ext uri="{FF2B5EF4-FFF2-40B4-BE49-F238E27FC236}">
                  <a16:creationId xmlns:a16="http://schemas.microsoft.com/office/drawing/2014/main" id="{C499A62C-E0DF-4F4E-AD10-1566E2399AD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66" y="4725"/>
              <a:ext cx="227" cy="340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487" name="Rectangle 7">
              <a:extLst>
                <a:ext uri="{FF2B5EF4-FFF2-40B4-BE49-F238E27FC236}">
                  <a16:creationId xmlns:a16="http://schemas.microsoft.com/office/drawing/2014/main" id="{766F67F6-98A9-4EF3-B011-766911FE369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93" y="4725"/>
              <a:ext cx="680" cy="340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488" name="Rectangle 8">
              <a:extLst>
                <a:ext uri="{FF2B5EF4-FFF2-40B4-BE49-F238E27FC236}">
                  <a16:creationId xmlns:a16="http://schemas.microsoft.com/office/drawing/2014/main" id="{034CBD0C-8C41-47DB-8EB3-C7F047B4E95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73" y="3591"/>
              <a:ext cx="1474" cy="2041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489" name="Rectangle 9">
              <a:extLst>
                <a:ext uri="{FF2B5EF4-FFF2-40B4-BE49-F238E27FC236}">
                  <a16:creationId xmlns:a16="http://schemas.microsoft.com/office/drawing/2014/main" id="{0A400B03-9B88-47A5-B8C1-E5F6EB2455E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06" y="4158"/>
              <a:ext cx="567" cy="567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490" name="Rectangle 10">
              <a:extLst>
                <a:ext uri="{FF2B5EF4-FFF2-40B4-BE49-F238E27FC236}">
                  <a16:creationId xmlns:a16="http://schemas.microsoft.com/office/drawing/2014/main" id="{B1EDFA9F-3C5B-4CEA-84D3-37AD56EE047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32" y="4271"/>
              <a:ext cx="794" cy="454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491" name="Rectangle 11">
              <a:extLst>
                <a:ext uri="{FF2B5EF4-FFF2-40B4-BE49-F238E27FC236}">
                  <a16:creationId xmlns:a16="http://schemas.microsoft.com/office/drawing/2014/main" id="{4C7CEDED-9FAB-4F57-A375-2C020A57989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06" y="3591"/>
              <a:ext cx="567" cy="567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492" name="Rectangle 12">
              <a:extLst>
                <a:ext uri="{FF2B5EF4-FFF2-40B4-BE49-F238E27FC236}">
                  <a16:creationId xmlns:a16="http://schemas.microsoft.com/office/drawing/2014/main" id="{DF859336-B980-45B3-AD97-49F8CEB2F21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86" y="3931"/>
              <a:ext cx="340" cy="340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493" name="Rectangle 13">
              <a:extLst>
                <a:ext uri="{FF2B5EF4-FFF2-40B4-BE49-F238E27FC236}">
                  <a16:creationId xmlns:a16="http://schemas.microsoft.com/office/drawing/2014/main" id="{C1EE29AE-AE9E-4929-AB0C-68DA624DDBA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65" y="3931"/>
              <a:ext cx="1020" cy="340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494" name="Rectangle 14">
              <a:extLst>
                <a:ext uri="{FF2B5EF4-FFF2-40B4-BE49-F238E27FC236}">
                  <a16:creationId xmlns:a16="http://schemas.microsoft.com/office/drawing/2014/main" id="{78470317-4464-40C5-803C-48339A3B326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65" y="3591"/>
              <a:ext cx="1361" cy="340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495" name="Rectangle 15">
              <a:extLst>
                <a:ext uri="{FF2B5EF4-FFF2-40B4-BE49-F238E27FC236}">
                  <a16:creationId xmlns:a16="http://schemas.microsoft.com/office/drawing/2014/main" id="{388AAE9C-0A08-42D7-9C0C-CB1D9ADD961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05" y="3251"/>
              <a:ext cx="1701" cy="340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496" name="Rectangle 16">
              <a:extLst>
                <a:ext uri="{FF2B5EF4-FFF2-40B4-BE49-F238E27FC236}">
                  <a16:creationId xmlns:a16="http://schemas.microsoft.com/office/drawing/2014/main" id="{1C9615C1-DC51-4A06-AE10-CAC22D682C8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05" y="2457"/>
              <a:ext cx="1474" cy="794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497" name="Rectangle 17">
              <a:extLst>
                <a:ext uri="{FF2B5EF4-FFF2-40B4-BE49-F238E27FC236}">
                  <a16:creationId xmlns:a16="http://schemas.microsoft.com/office/drawing/2014/main" id="{F996FAA7-298C-431C-B412-F78DB821076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06" y="3251"/>
              <a:ext cx="681" cy="340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498" name="Rectangle 18">
              <a:extLst>
                <a:ext uri="{FF2B5EF4-FFF2-40B4-BE49-F238E27FC236}">
                  <a16:creationId xmlns:a16="http://schemas.microsoft.com/office/drawing/2014/main" id="{60192146-266D-4309-B87F-A70469AB658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87" y="3251"/>
              <a:ext cx="793" cy="340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499" name="Rectangle 19">
              <a:extLst>
                <a:ext uri="{FF2B5EF4-FFF2-40B4-BE49-F238E27FC236}">
                  <a16:creationId xmlns:a16="http://schemas.microsoft.com/office/drawing/2014/main" id="{29044533-6F6C-4E0D-9891-E5A6991EFE4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79" y="2457"/>
              <a:ext cx="341" cy="794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00" name="Rectangle 20">
              <a:extLst>
                <a:ext uri="{FF2B5EF4-FFF2-40B4-BE49-F238E27FC236}">
                  <a16:creationId xmlns:a16="http://schemas.microsoft.com/office/drawing/2014/main" id="{E7B907C3-DA22-4496-B9A3-B9F0139835A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20" y="2457"/>
              <a:ext cx="1360" cy="794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01" name="Rectangle 21">
              <a:extLst>
                <a:ext uri="{FF2B5EF4-FFF2-40B4-BE49-F238E27FC236}">
                  <a16:creationId xmlns:a16="http://schemas.microsoft.com/office/drawing/2014/main" id="{9FDAB5D3-D7D7-472B-8A07-F5CCB92DDE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80" y="3364"/>
              <a:ext cx="681" cy="227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02" name="Rectangle 22">
              <a:extLst>
                <a:ext uri="{FF2B5EF4-FFF2-40B4-BE49-F238E27FC236}">
                  <a16:creationId xmlns:a16="http://schemas.microsoft.com/office/drawing/2014/main" id="{E8B62E82-DDB5-4488-9272-C15F28FB833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80" y="3137"/>
              <a:ext cx="681" cy="227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03" name="Rectangle 23">
              <a:extLst>
                <a:ext uri="{FF2B5EF4-FFF2-40B4-BE49-F238E27FC236}">
                  <a16:creationId xmlns:a16="http://schemas.microsoft.com/office/drawing/2014/main" id="{2175639D-EEB5-4B6D-9CA5-2F1BE5BB4B1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80" y="2911"/>
              <a:ext cx="681" cy="227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04" name="Rectangle 24">
              <a:extLst>
                <a:ext uri="{FF2B5EF4-FFF2-40B4-BE49-F238E27FC236}">
                  <a16:creationId xmlns:a16="http://schemas.microsoft.com/office/drawing/2014/main" id="{0C6AA57A-6112-49D7-972C-8D8B7B4BD2D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80" y="2684"/>
              <a:ext cx="681" cy="227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05" name="Rectangle 25">
              <a:extLst>
                <a:ext uri="{FF2B5EF4-FFF2-40B4-BE49-F238E27FC236}">
                  <a16:creationId xmlns:a16="http://schemas.microsoft.com/office/drawing/2014/main" id="{FBB55DDC-4B5A-4895-9E8C-34C2CF3E16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80" y="2457"/>
              <a:ext cx="681" cy="227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06" name="Rectangle 26">
              <a:extLst>
                <a:ext uri="{FF2B5EF4-FFF2-40B4-BE49-F238E27FC236}">
                  <a16:creationId xmlns:a16="http://schemas.microsoft.com/office/drawing/2014/main" id="{C96952B3-AF75-4658-935A-CF235BD2D78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00" y="2230"/>
              <a:ext cx="1361" cy="227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07" name="Rectangle 27">
              <a:extLst>
                <a:ext uri="{FF2B5EF4-FFF2-40B4-BE49-F238E27FC236}">
                  <a16:creationId xmlns:a16="http://schemas.microsoft.com/office/drawing/2014/main" id="{7B745985-1AC0-4F51-B8E7-5EEE7BB99AB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20" y="2230"/>
              <a:ext cx="681" cy="227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08" name="Rectangle 28">
              <a:extLst>
                <a:ext uri="{FF2B5EF4-FFF2-40B4-BE49-F238E27FC236}">
                  <a16:creationId xmlns:a16="http://schemas.microsoft.com/office/drawing/2014/main" id="{C2DBDE07-3F71-4196-A85F-03E86BF1C02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39" y="2230"/>
              <a:ext cx="681" cy="227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09" name="Rectangle 29">
              <a:extLst>
                <a:ext uri="{FF2B5EF4-FFF2-40B4-BE49-F238E27FC236}">
                  <a16:creationId xmlns:a16="http://schemas.microsoft.com/office/drawing/2014/main" id="{B4F5A1F2-CB2C-4A38-9760-957A01019D0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67" y="1210"/>
              <a:ext cx="794" cy="1020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10" name="Rectangle 30">
              <a:extLst>
                <a:ext uri="{FF2B5EF4-FFF2-40B4-BE49-F238E27FC236}">
                  <a16:creationId xmlns:a16="http://schemas.microsoft.com/office/drawing/2014/main" id="{025E9EC2-32E3-4903-ACDE-4CC9EEBFE71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39" y="1777"/>
              <a:ext cx="794" cy="453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11" name="Rectangle 31">
              <a:extLst>
                <a:ext uri="{FF2B5EF4-FFF2-40B4-BE49-F238E27FC236}">
                  <a16:creationId xmlns:a16="http://schemas.microsoft.com/office/drawing/2014/main" id="{E6B3CBC7-3719-49FC-BEDB-E173ECF7968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99" y="1777"/>
              <a:ext cx="340" cy="680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12" name="Rectangle 32">
              <a:extLst>
                <a:ext uri="{FF2B5EF4-FFF2-40B4-BE49-F238E27FC236}">
                  <a16:creationId xmlns:a16="http://schemas.microsoft.com/office/drawing/2014/main" id="{788BF3B9-C6CB-4482-BB68-C1EC44D9292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32" y="1210"/>
              <a:ext cx="567" cy="1247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13" name="Rectangle 33">
              <a:extLst>
                <a:ext uri="{FF2B5EF4-FFF2-40B4-BE49-F238E27FC236}">
                  <a16:creationId xmlns:a16="http://schemas.microsoft.com/office/drawing/2014/main" id="{09DCBD1E-B39E-47FD-A6F6-C1EE07520D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00" y="1210"/>
              <a:ext cx="567" cy="1020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14" name="Rectangle 34">
              <a:extLst>
                <a:ext uri="{FF2B5EF4-FFF2-40B4-BE49-F238E27FC236}">
                  <a16:creationId xmlns:a16="http://schemas.microsoft.com/office/drawing/2014/main" id="{7663CB8D-6E0B-4697-B5A8-172B73BA17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99" y="529"/>
              <a:ext cx="1134" cy="1248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15" name="Rectangle 35">
              <a:extLst>
                <a:ext uri="{FF2B5EF4-FFF2-40B4-BE49-F238E27FC236}">
                  <a16:creationId xmlns:a16="http://schemas.microsoft.com/office/drawing/2014/main" id="{12B03770-246F-45FA-B5F8-870A621B82A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33" y="529"/>
              <a:ext cx="567" cy="1021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16" name="Rectangle 36">
              <a:extLst>
                <a:ext uri="{FF2B5EF4-FFF2-40B4-BE49-F238E27FC236}">
                  <a16:creationId xmlns:a16="http://schemas.microsoft.com/office/drawing/2014/main" id="{D77E30EB-42F3-4A22-9849-727B10486EA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640" y="756"/>
              <a:ext cx="907" cy="454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17" name="Rectangle 37">
              <a:extLst>
                <a:ext uri="{FF2B5EF4-FFF2-40B4-BE49-F238E27FC236}">
                  <a16:creationId xmlns:a16="http://schemas.microsoft.com/office/drawing/2014/main" id="{97DCB8F6-DA5A-4781-9274-4E67254080E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33" y="1550"/>
              <a:ext cx="566" cy="681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18" name="Rectangle 38">
              <a:extLst>
                <a:ext uri="{FF2B5EF4-FFF2-40B4-BE49-F238E27FC236}">
                  <a16:creationId xmlns:a16="http://schemas.microsoft.com/office/drawing/2014/main" id="{4975FC9C-8A62-49E8-AD4B-92B11FE444D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93" y="189"/>
              <a:ext cx="340" cy="340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19" name="Rectangle 39">
              <a:extLst>
                <a:ext uri="{FF2B5EF4-FFF2-40B4-BE49-F238E27FC236}">
                  <a16:creationId xmlns:a16="http://schemas.microsoft.com/office/drawing/2014/main" id="{B69EBD15-89EC-40CB-8C69-D5088AAD40B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33" y="189"/>
              <a:ext cx="341" cy="340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20" name="Rectangle 40">
              <a:extLst>
                <a:ext uri="{FF2B5EF4-FFF2-40B4-BE49-F238E27FC236}">
                  <a16:creationId xmlns:a16="http://schemas.microsoft.com/office/drawing/2014/main" id="{DB31D938-17CF-42A9-93E5-89603E564F6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80" y="416"/>
              <a:ext cx="341" cy="340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21" name="Rectangle 41">
              <a:extLst>
                <a:ext uri="{FF2B5EF4-FFF2-40B4-BE49-F238E27FC236}">
                  <a16:creationId xmlns:a16="http://schemas.microsoft.com/office/drawing/2014/main" id="{D09CEAF0-9CBF-47E4-A662-F6DFD72D3DE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25" y="2457"/>
              <a:ext cx="680" cy="1134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22" name="Rectangle 42">
              <a:extLst>
                <a:ext uri="{FF2B5EF4-FFF2-40B4-BE49-F238E27FC236}">
                  <a16:creationId xmlns:a16="http://schemas.microsoft.com/office/drawing/2014/main" id="{454F1F5B-A73C-402E-8F55-79820982B82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65" y="2003"/>
              <a:ext cx="567" cy="454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23" name="Rectangle 43">
              <a:extLst>
                <a:ext uri="{FF2B5EF4-FFF2-40B4-BE49-F238E27FC236}">
                  <a16:creationId xmlns:a16="http://schemas.microsoft.com/office/drawing/2014/main" id="{D4C3AD9D-3B3C-4961-886B-0E5C443991B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25" y="2003"/>
              <a:ext cx="340" cy="454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24" name="Rectangle 44">
              <a:extLst>
                <a:ext uri="{FF2B5EF4-FFF2-40B4-BE49-F238E27FC236}">
                  <a16:creationId xmlns:a16="http://schemas.microsoft.com/office/drawing/2014/main" id="{842B2952-6024-4916-AD67-1EA048CFF2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65" y="1096"/>
              <a:ext cx="567" cy="907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25" name="Rectangle 45">
              <a:extLst>
                <a:ext uri="{FF2B5EF4-FFF2-40B4-BE49-F238E27FC236}">
                  <a16:creationId xmlns:a16="http://schemas.microsoft.com/office/drawing/2014/main" id="{439FFA96-9FF2-47E4-BD73-789BD3F36F6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44" y="869"/>
              <a:ext cx="1021" cy="1134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26" name="Rectangle 46">
              <a:extLst>
                <a:ext uri="{FF2B5EF4-FFF2-40B4-BE49-F238E27FC236}">
                  <a16:creationId xmlns:a16="http://schemas.microsoft.com/office/drawing/2014/main" id="{5E92BE83-1309-49E0-A4C8-AD8F0967935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77" y="983"/>
              <a:ext cx="567" cy="1474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27" name="Rectangle 47">
              <a:extLst>
                <a:ext uri="{FF2B5EF4-FFF2-40B4-BE49-F238E27FC236}">
                  <a16:creationId xmlns:a16="http://schemas.microsoft.com/office/drawing/2014/main" id="{DC85E9B9-BE5F-4B47-BAA1-E3CAD41FC97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44" y="2003"/>
              <a:ext cx="681" cy="454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28" name="Rectangle 48">
              <a:extLst>
                <a:ext uri="{FF2B5EF4-FFF2-40B4-BE49-F238E27FC236}">
                  <a16:creationId xmlns:a16="http://schemas.microsoft.com/office/drawing/2014/main" id="{EE268A22-FBCA-469B-816D-2D25135AF17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71" y="2457"/>
              <a:ext cx="454" cy="1134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29" name="Rectangle 49">
              <a:extLst>
                <a:ext uri="{FF2B5EF4-FFF2-40B4-BE49-F238E27FC236}">
                  <a16:creationId xmlns:a16="http://schemas.microsoft.com/office/drawing/2014/main" id="{BC53D943-BEDF-4AF9-A099-061920731A9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71" y="3591"/>
              <a:ext cx="794" cy="680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30" name="Rectangle 50">
              <a:extLst>
                <a:ext uri="{FF2B5EF4-FFF2-40B4-BE49-F238E27FC236}">
                  <a16:creationId xmlns:a16="http://schemas.microsoft.com/office/drawing/2014/main" id="{B37B60B6-603B-4912-890D-73352FE8E48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18" y="2457"/>
              <a:ext cx="454" cy="794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31" name="Rectangle 51">
              <a:extLst>
                <a:ext uri="{FF2B5EF4-FFF2-40B4-BE49-F238E27FC236}">
                  <a16:creationId xmlns:a16="http://schemas.microsoft.com/office/drawing/2014/main" id="{9FBF0856-E9E5-4BF3-80B2-A9E79172672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77" y="2457"/>
              <a:ext cx="341" cy="794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32" name="Rectangle 52">
              <a:extLst>
                <a:ext uri="{FF2B5EF4-FFF2-40B4-BE49-F238E27FC236}">
                  <a16:creationId xmlns:a16="http://schemas.microsoft.com/office/drawing/2014/main" id="{5C3A34A1-CB2A-4DD4-BE2D-39DBB61B5C6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77" y="3251"/>
              <a:ext cx="794" cy="567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33" name="Rectangle 53">
              <a:extLst>
                <a:ext uri="{FF2B5EF4-FFF2-40B4-BE49-F238E27FC236}">
                  <a16:creationId xmlns:a16="http://schemas.microsoft.com/office/drawing/2014/main" id="{2CB9AB11-E581-47C9-B137-0A9524A9650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10" y="2457"/>
              <a:ext cx="567" cy="1361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34" name="Rectangle 54">
              <a:extLst>
                <a:ext uri="{FF2B5EF4-FFF2-40B4-BE49-F238E27FC236}">
                  <a16:creationId xmlns:a16="http://schemas.microsoft.com/office/drawing/2014/main" id="{01C2ACB8-9D69-46E4-8378-7954038A4D3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7" y="2684"/>
              <a:ext cx="793" cy="1587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35" name="Rectangle 55">
              <a:extLst>
                <a:ext uri="{FF2B5EF4-FFF2-40B4-BE49-F238E27FC236}">
                  <a16:creationId xmlns:a16="http://schemas.microsoft.com/office/drawing/2014/main" id="{8E240E43-38D3-4E85-8F82-C985C52ADB0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10" y="3818"/>
              <a:ext cx="1361" cy="1134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36" name="Rectangle 56">
              <a:extLst>
                <a:ext uri="{FF2B5EF4-FFF2-40B4-BE49-F238E27FC236}">
                  <a16:creationId xmlns:a16="http://schemas.microsoft.com/office/drawing/2014/main" id="{6C61C925-4219-4458-BC9B-CB6281249E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0" y="4271"/>
              <a:ext cx="680" cy="1020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37" name="Rectangle 57">
              <a:extLst>
                <a:ext uri="{FF2B5EF4-FFF2-40B4-BE49-F238E27FC236}">
                  <a16:creationId xmlns:a16="http://schemas.microsoft.com/office/drawing/2014/main" id="{9E6D2C23-7715-4D50-89E4-5E1A7F4BA5B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26" y="4385"/>
              <a:ext cx="680" cy="340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38" name="Rectangle 58">
              <a:extLst>
                <a:ext uri="{FF2B5EF4-FFF2-40B4-BE49-F238E27FC236}">
                  <a16:creationId xmlns:a16="http://schemas.microsoft.com/office/drawing/2014/main" id="{C12CA965-AA5C-4CDA-9C00-E822260DCA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66" y="3591"/>
              <a:ext cx="340" cy="794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39" name="Rectangle 59">
              <a:extLst>
                <a:ext uri="{FF2B5EF4-FFF2-40B4-BE49-F238E27FC236}">
                  <a16:creationId xmlns:a16="http://schemas.microsoft.com/office/drawing/2014/main" id="{5B5862A9-B4D6-43E8-9604-ECA8CA926BF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26" y="4158"/>
              <a:ext cx="340" cy="227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40" name="Rectangle 60">
              <a:extLst>
                <a:ext uri="{FF2B5EF4-FFF2-40B4-BE49-F238E27FC236}">
                  <a16:creationId xmlns:a16="http://schemas.microsoft.com/office/drawing/2014/main" id="{FBBE71EB-C58C-4C28-B3C0-5243E749C64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26" y="3591"/>
              <a:ext cx="340" cy="340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41" name="Rectangle 61">
              <a:extLst>
                <a:ext uri="{FF2B5EF4-FFF2-40B4-BE49-F238E27FC236}">
                  <a16:creationId xmlns:a16="http://schemas.microsoft.com/office/drawing/2014/main" id="{E94D56BA-634C-4E95-B051-36DB263EF33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26" y="3931"/>
              <a:ext cx="340" cy="227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0543" name="Group 63">
            <a:extLst>
              <a:ext uri="{FF2B5EF4-FFF2-40B4-BE49-F238E27FC236}">
                <a16:creationId xmlns:a16="http://schemas.microsoft.com/office/drawing/2014/main" id="{75CF5761-F1A5-469C-A7C7-894EA208F719}"/>
              </a:ext>
            </a:extLst>
          </p:cNvPr>
          <p:cNvGrpSpPr>
            <a:grpSpLocks/>
          </p:cNvGrpSpPr>
          <p:nvPr/>
        </p:nvGrpSpPr>
        <p:grpSpPr bwMode="auto">
          <a:xfrm>
            <a:off x="10545763" y="7253288"/>
            <a:ext cx="530225" cy="133350"/>
            <a:chOff x="1933" y="842"/>
            <a:chExt cx="334" cy="84"/>
          </a:xfrm>
        </p:grpSpPr>
        <p:sp>
          <p:nvSpPr>
            <p:cNvPr id="20544" name="WordArt 64">
              <a:extLst>
                <a:ext uri="{FF2B5EF4-FFF2-40B4-BE49-F238E27FC236}">
                  <a16:creationId xmlns:a16="http://schemas.microsoft.com/office/drawing/2014/main" id="{4EBA76AF-7074-4527-8C57-37051754D09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933" y="842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いわき市</a:t>
              </a:r>
            </a:p>
          </p:txBody>
        </p:sp>
        <p:sp>
          <p:nvSpPr>
            <p:cNvPr id="20545" name="WordArt 65">
              <a:extLst>
                <a:ext uri="{FF2B5EF4-FFF2-40B4-BE49-F238E27FC236}">
                  <a16:creationId xmlns:a16="http://schemas.microsoft.com/office/drawing/2014/main" id="{3A862B76-79EF-4D5E-B789-216D7D3E7C0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934" y="843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いわき市</a:t>
              </a:r>
            </a:p>
          </p:txBody>
        </p:sp>
      </p:grpSp>
      <p:grpSp>
        <p:nvGrpSpPr>
          <p:cNvPr id="20546" name="Group 66">
            <a:extLst>
              <a:ext uri="{FF2B5EF4-FFF2-40B4-BE49-F238E27FC236}">
                <a16:creationId xmlns:a16="http://schemas.microsoft.com/office/drawing/2014/main" id="{4FB2F54A-C9A1-4698-8206-C15A7758186D}"/>
              </a:ext>
            </a:extLst>
          </p:cNvPr>
          <p:cNvGrpSpPr>
            <a:grpSpLocks/>
          </p:cNvGrpSpPr>
          <p:nvPr/>
        </p:nvGrpSpPr>
        <p:grpSpPr bwMode="auto">
          <a:xfrm>
            <a:off x="1252538" y="5453063"/>
            <a:ext cx="396875" cy="133350"/>
            <a:chOff x="1488" y="1069"/>
            <a:chExt cx="250" cy="84"/>
          </a:xfrm>
        </p:grpSpPr>
        <p:sp>
          <p:nvSpPr>
            <p:cNvPr id="20547" name="WordArt 67">
              <a:extLst>
                <a:ext uri="{FF2B5EF4-FFF2-40B4-BE49-F238E27FC236}">
                  <a16:creationId xmlns:a16="http://schemas.microsoft.com/office/drawing/2014/main" id="{591EE425-CB75-4C58-8203-6723D16CFCB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8" y="106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只見町</a:t>
              </a:r>
            </a:p>
          </p:txBody>
        </p:sp>
        <p:sp>
          <p:nvSpPr>
            <p:cNvPr id="20548" name="WordArt 68">
              <a:extLst>
                <a:ext uri="{FF2B5EF4-FFF2-40B4-BE49-F238E27FC236}">
                  <a16:creationId xmlns:a16="http://schemas.microsoft.com/office/drawing/2014/main" id="{9578D57E-C0F6-4FA8-B744-D77319A243E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9" y="107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只見町</a:t>
              </a:r>
            </a:p>
          </p:txBody>
        </p:sp>
      </p:grpSp>
      <p:grpSp>
        <p:nvGrpSpPr>
          <p:cNvPr id="20549" name="Group 69">
            <a:extLst>
              <a:ext uri="{FF2B5EF4-FFF2-40B4-BE49-F238E27FC236}">
                <a16:creationId xmlns:a16="http://schemas.microsoft.com/office/drawing/2014/main" id="{14663B39-1D44-4B2B-8D20-7A916DFF024E}"/>
              </a:ext>
            </a:extLst>
          </p:cNvPr>
          <p:cNvGrpSpPr>
            <a:grpSpLocks/>
          </p:cNvGrpSpPr>
          <p:nvPr/>
        </p:nvGrpSpPr>
        <p:grpSpPr bwMode="auto">
          <a:xfrm>
            <a:off x="4424363" y="2212975"/>
            <a:ext cx="530225" cy="133350"/>
            <a:chOff x="1933" y="1266"/>
            <a:chExt cx="334" cy="84"/>
          </a:xfrm>
        </p:grpSpPr>
        <p:sp>
          <p:nvSpPr>
            <p:cNvPr id="20550" name="WordArt 70">
              <a:extLst>
                <a:ext uri="{FF2B5EF4-FFF2-40B4-BE49-F238E27FC236}">
                  <a16:creationId xmlns:a16="http://schemas.microsoft.com/office/drawing/2014/main" id="{B150971E-D85A-4719-BCB7-7B930E1B156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933" y="1266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喜多方市</a:t>
              </a:r>
            </a:p>
          </p:txBody>
        </p:sp>
        <p:sp>
          <p:nvSpPr>
            <p:cNvPr id="20551" name="WordArt 71">
              <a:extLst>
                <a:ext uri="{FF2B5EF4-FFF2-40B4-BE49-F238E27FC236}">
                  <a16:creationId xmlns:a16="http://schemas.microsoft.com/office/drawing/2014/main" id="{2A9D3522-99BB-4FD8-A895-141FE827965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934" y="1267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喜多方市</a:t>
              </a:r>
            </a:p>
          </p:txBody>
        </p:sp>
      </p:grpSp>
      <p:grpSp>
        <p:nvGrpSpPr>
          <p:cNvPr id="20552" name="Group 72">
            <a:extLst>
              <a:ext uri="{FF2B5EF4-FFF2-40B4-BE49-F238E27FC236}">
                <a16:creationId xmlns:a16="http://schemas.microsoft.com/office/drawing/2014/main" id="{888AA136-B274-4E9E-8EB5-79A22CCCED3D}"/>
              </a:ext>
            </a:extLst>
          </p:cNvPr>
          <p:cNvGrpSpPr>
            <a:grpSpLocks/>
          </p:cNvGrpSpPr>
          <p:nvPr/>
        </p:nvGrpSpPr>
        <p:grpSpPr bwMode="auto">
          <a:xfrm>
            <a:off x="1274763" y="7523163"/>
            <a:ext cx="530225" cy="133350"/>
            <a:chOff x="1941" y="1750"/>
            <a:chExt cx="334" cy="84"/>
          </a:xfrm>
        </p:grpSpPr>
        <p:sp>
          <p:nvSpPr>
            <p:cNvPr id="20553" name="WordArt 73">
              <a:extLst>
                <a:ext uri="{FF2B5EF4-FFF2-40B4-BE49-F238E27FC236}">
                  <a16:creationId xmlns:a16="http://schemas.microsoft.com/office/drawing/2014/main" id="{B126A8C0-B59A-4A92-8AF2-2258CB2B8E5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941" y="1750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檜枝岐村</a:t>
              </a:r>
            </a:p>
          </p:txBody>
        </p:sp>
        <p:sp>
          <p:nvSpPr>
            <p:cNvPr id="20554" name="WordArt 74">
              <a:extLst>
                <a:ext uri="{FF2B5EF4-FFF2-40B4-BE49-F238E27FC236}">
                  <a16:creationId xmlns:a16="http://schemas.microsoft.com/office/drawing/2014/main" id="{ED388CAB-9690-4343-ACDF-D76BC8FFCC1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942" y="1751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檜枝岐村</a:t>
              </a:r>
            </a:p>
          </p:txBody>
        </p:sp>
      </p:grpSp>
      <p:grpSp>
        <p:nvGrpSpPr>
          <p:cNvPr id="20555" name="Group 75">
            <a:extLst>
              <a:ext uri="{FF2B5EF4-FFF2-40B4-BE49-F238E27FC236}">
                <a16:creationId xmlns:a16="http://schemas.microsoft.com/office/drawing/2014/main" id="{BD1556EB-36EA-44F1-9591-A237D8D124A9}"/>
              </a:ext>
            </a:extLst>
          </p:cNvPr>
          <p:cNvGrpSpPr>
            <a:grpSpLocks/>
          </p:cNvGrpSpPr>
          <p:nvPr/>
        </p:nvGrpSpPr>
        <p:grpSpPr bwMode="auto">
          <a:xfrm>
            <a:off x="2895600" y="6894513"/>
            <a:ext cx="530225" cy="133350"/>
            <a:chOff x="1933" y="2203"/>
            <a:chExt cx="334" cy="84"/>
          </a:xfrm>
        </p:grpSpPr>
        <p:sp>
          <p:nvSpPr>
            <p:cNvPr id="20556" name="WordArt 76">
              <a:extLst>
                <a:ext uri="{FF2B5EF4-FFF2-40B4-BE49-F238E27FC236}">
                  <a16:creationId xmlns:a16="http://schemas.microsoft.com/office/drawing/2014/main" id="{BFCD932E-FF6A-4E1C-A767-ACC45E7A7FE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933" y="2203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南会津町</a:t>
              </a:r>
            </a:p>
          </p:txBody>
        </p:sp>
        <p:sp>
          <p:nvSpPr>
            <p:cNvPr id="20557" name="WordArt 77">
              <a:extLst>
                <a:ext uri="{FF2B5EF4-FFF2-40B4-BE49-F238E27FC236}">
                  <a16:creationId xmlns:a16="http://schemas.microsoft.com/office/drawing/2014/main" id="{72E4C0CE-81A6-4450-BBBB-867C2E56E1B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934" y="2204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南会津町</a:t>
              </a:r>
            </a:p>
          </p:txBody>
        </p:sp>
      </p:grpSp>
      <p:grpSp>
        <p:nvGrpSpPr>
          <p:cNvPr id="20558" name="Group 78">
            <a:extLst>
              <a:ext uri="{FF2B5EF4-FFF2-40B4-BE49-F238E27FC236}">
                <a16:creationId xmlns:a16="http://schemas.microsoft.com/office/drawing/2014/main" id="{F93F7352-27CE-49BF-92B5-053D94C0FA6A}"/>
              </a:ext>
            </a:extLst>
          </p:cNvPr>
          <p:cNvGrpSpPr>
            <a:grpSpLocks/>
          </p:cNvGrpSpPr>
          <p:nvPr/>
        </p:nvGrpSpPr>
        <p:grpSpPr bwMode="auto">
          <a:xfrm>
            <a:off x="8002588" y="1763713"/>
            <a:ext cx="396875" cy="133350"/>
            <a:chOff x="686" y="585"/>
            <a:chExt cx="250" cy="84"/>
          </a:xfrm>
        </p:grpSpPr>
        <p:sp>
          <p:nvSpPr>
            <p:cNvPr id="20559" name="WordArt 79">
              <a:extLst>
                <a:ext uri="{FF2B5EF4-FFF2-40B4-BE49-F238E27FC236}">
                  <a16:creationId xmlns:a16="http://schemas.microsoft.com/office/drawing/2014/main" id="{DC17E636-7AF1-47E9-9C94-6A134B6D37D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86" y="585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福島市</a:t>
              </a:r>
            </a:p>
          </p:txBody>
        </p:sp>
        <p:sp>
          <p:nvSpPr>
            <p:cNvPr id="20560" name="WordArt 80">
              <a:extLst>
                <a:ext uri="{FF2B5EF4-FFF2-40B4-BE49-F238E27FC236}">
                  <a16:creationId xmlns:a16="http://schemas.microsoft.com/office/drawing/2014/main" id="{3935023A-5177-49A3-8839-30C3309512C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87" y="586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福島市</a:t>
              </a:r>
            </a:p>
          </p:txBody>
        </p:sp>
      </p:grpSp>
      <p:grpSp>
        <p:nvGrpSpPr>
          <p:cNvPr id="20561" name="Group 81">
            <a:extLst>
              <a:ext uri="{FF2B5EF4-FFF2-40B4-BE49-F238E27FC236}">
                <a16:creationId xmlns:a16="http://schemas.microsoft.com/office/drawing/2014/main" id="{A7F5D3DD-68E3-48E3-8A24-E4AD8776751D}"/>
              </a:ext>
            </a:extLst>
          </p:cNvPr>
          <p:cNvGrpSpPr>
            <a:grpSpLocks/>
          </p:cNvGrpSpPr>
          <p:nvPr/>
        </p:nvGrpSpPr>
        <p:grpSpPr bwMode="auto">
          <a:xfrm>
            <a:off x="11063288" y="1493838"/>
            <a:ext cx="396875" cy="133350"/>
            <a:chOff x="686" y="842"/>
            <a:chExt cx="250" cy="84"/>
          </a:xfrm>
        </p:grpSpPr>
        <p:sp>
          <p:nvSpPr>
            <p:cNvPr id="20562" name="WordArt 82">
              <a:extLst>
                <a:ext uri="{FF2B5EF4-FFF2-40B4-BE49-F238E27FC236}">
                  <a16:creationId xmlns:a16="http://schemas.microsoft.com/office/drawing/2014/main" id="{D5FD41EA-5277-4C44-916F-4CA17A8A5F1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86" y="842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相馬市</a:t>
              </a:r>
            </a:p>
          </p:txBody>
        </p:sp>
        <p:sp>
          <p:nvSpPr>
            <p:cNvPr id="20563" name="WordArt 83">
              <a:extLst>
                <a:ext uri="{FF2B5EF4-FFF2-40B4-BE49-F238E27FC236}">
                  <a16:creationId xmlns:a16="http://schemas.microsoft.com/office/drawing/2014/main" id="{79EE9597-94BF-42E0-B31B-ACB10A4A723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87" y="843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相馬市</a:t>
              </a:r>
            </a:p>
          </p:txBody>
        </p:sp>
      </p:grpSp>
      <p:grpSp>
        <p:nvGrpSpPr>
          <p:cNvPr id="20564" name="Group 84">
            <a:extLst>
              <a:ext uri="{FF2B5EF4-FFF2-40B4-BE49-F238E27FC236}">
                <a16:creationId xmlns:a16="http://schemas.microsoft.com/office/drawing/2014/main" id="{793ACC82-0DD9-4FAA-9649-7C0B9C0A896C}"/>
              </a:ext>
            </a:extLst>
          </p:cNvPr>
          <p:cNvGrpSpPr>
            <a:grpSpLocks/>
          </p:cNvGrpSpPr>
          <p:nvPr/>
        </p:nvGrpSpPr>
        <p:grpSpPr bwMode="auto">
          <a:xfrm>
            <a:off x="9802813" y="4464050"/>
            <a:ext cx="396875" cy="133350"/>
            <a:chOff x="1117" y="842"/>
            <a:chExt cx="250" cy="84"/>
          </a:xfrm>
        </p:grpSpPr>
        <p:sp>
          <p:nvSpPr>
            <p:cNvPr id="20565" name="WordArt 85">
              <a:extLst>
                <a:ext uri="{FF2B5EF4-FFF2-40B4-BE49-F238E27FC236}">
                  <a16:creationId xmlns:a16="http://schemas.microsoft.com/office/drawing/2014/main" id="{E3EE1E8D-C546-4BF4-8684-4E81455E31E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17" y="842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田村市</a:t>
              </a:r>
            </a:p>
          </p:txBody>
        </p:sp>
        <p:sp>
          <p:nvSpPr>
            <p:cNvPr id="20566" name="WordArt 86">
              <a:extLst>
                <a:ext uri="{FF2B5EF4-FFF2-40B4-BE49-F238E27FC236}">
                  <a16:creationId xmlns:a16="http://schemas.microsoft.com/office/drawing/2014/main" id="{283A0807-1F44-4909-8F18-320619387E9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18" y="843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田村市</a:t>
              </a:r>
            </a:p>
          </p:txBody>
        </p:sp>
      </p:grpSp>
      <p:grpSp>
        <p:nvGrpSpPr>
          <p:cNvPr id="20567" name="Group 87">
            <a:extLst>
              <a:ext uri="{FF2B5EF4-FFF2-40B4-BE49-F238E27FC236}">
                <a16:creationId xmlns:a16="http://schemas.microsoft.com/office/drawing/2014/main" id="{AC67212D-426E-4EB1-AF66-2622EE479A51}"/>
              </a:ext>
            </a:extLst>
          </p:cNvPr>
          <p:cNvGrpSpPr>
            <a:grpSpLocks/>
          </p:cNvGrpSpPr>
          <p:nvPr/>
        </p:nvGrpSpPr>
        <p:grpSpPr bwMode="auto">
          <a:xfrm>
            <a:off x="9353550" y="1582738"/>
            <a:ext cx="396875" cy="133350"/>
            <a:chOff x="1480" y="842"/>
            <a:chExt cx="250" cy="84"/>
          </a:xfrm>
        </p:grpSpPr>
        <p:sp>
          <p:nvSpPr>
            <p:cNvPr id="20568" name="WordArt 88">
              <a:extLst>
                <a:ext uri="{FF2B5EF4-FFF2-40B4-BE49-F238E27FC236}">
                  <a16:creationId xmlns:a16="http://schemas.microsoft.com/office/drawing/2014/main" id="{480394B8-A859-432D-9EB2-EBFC7F4ADDA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0" y="842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伊達市</a:t>
              </a:r>
            </a:p>
          </p:txBody>
        </p:sp>
        <p:sp>
          <p:nvSpPr>
            <p:cNvPr id="20569" name="WordArt 89">
              <a:extLst>
                <a:ext uri="{FF2B5EF4-FFF2-40B4-BE49-F238E27FC236}">
                  <a16:creationId xmlns:a16="http://schemas.microsoft.com/office/drawing/2014/main" id="{18977BE4-23F3-49CB-826C-EF04B4CEB74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1" y="843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伊達市</a:t>
              </a:r>
            </a:p>
          </p:txBody>
        </p:sp>
      </p:grpSp>
      <p:grpSp>
        <p:nvGrpSpPr>
          <p:cNvPr id="20570" name="Group 90">
            <a:extLst>
              <a:ext uri="{FF2B5EF4-FFF2-40B4-BE49-F238E27FC236}">
                <a16:creationId xmlns:a16="http://schemas.microsoft.com/office/drawing/2014/main" id="{8E3080F5-B0FC-4C12-8E6F-B6DB30FE968B}"/>
              </a:ext>
            </a:extLst>
          </p:cNvPr>
          <p:cNvGrpSpPr>
            <a:grpSpLocks/>
          </p:cNvGrpSpPr>
          <p:nvPr/>
        </p:nvGrpSpPr>
        <p:grpSpPr bwMode="auto">
          <a:xfrm>
            <a:off x="9351963" y="2933700"/>
            <a:ext cx="396875" cy="133350"/>
            <a:chOff x="1480" y="1266"/>
            <a:chExt cx="250" cy="84"/>
          </a:xfrm>
        </p:grpSpPr>
        <p:sp>
          <p:nvSpPr>
            <p:cNvPr id="20571" name="WordArt 91">
              <a:extLst>
                <a:ext uri="{FF2B5EF4-FFF2-40B4-BE49-F238E27FC236}">
                  <a16:creationId xmlns:a16="http://schemas.microsoft.com/office/drawing/2014/main" id="{191A7E7D-3200-48C2-B13A-C5C85364C82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0" y="126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川俣町</a:t>
              </a:r>
            </a:p>
          </p:txBody>
        </p:sp>
        <p:sp>
          <p:nvSpPr>
            <p:cNvPr id="20572" name="WordArt 92">
              <a:extLst>
                <a:ext uri="{FF2B5EF4-FFF2-40B4-BE49-F238E27FC236}">
                  <a16:creationId xmlns:a16="http://schemas.microsoft.com/office/drawing/2014/main" id="{83516019-51BD-49C5-9751-C0C38B8214C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1" y="126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川俣町</a:t>
              </a:r>
            </a:p>
          </p:txBody>
        </p:sp>
      </p:grpSp>
      <p:grpSp>
        <p:nvGrpSpPr>
          <p:cNvPr id="20573" name="Group 93">
            <a:extLst>
              <a:ext uri="{FF2B5EF4-FFF2-40B4-BE49-F238E27FC236}">
                <a16:creationId xmlns:a16="http://schemas.microsoft.com/office/drawing/2014/main" id="{9BD5324F-D69F-4DD5-9AD2-1711282CC65A}"/>
              </a:ext>
            </a:extLst>
          </p:cNvPr>
          <p:cNvGrpSpPr>
            <a:grpSpLocks/>
          </p:cNvGrpSpPr>
          <p:nvPr/>
        </p:nvGrpSpPr>
        <p:grpSpPr bwMode="auto">
          <a:xfrm>
            <a:off x="8205788" y="3114675"/>
            <a:ext cx="530225" cy="133350"/>
            <a:chOff x="1933" y="1523"/>
            <a:chExt cx="334" cy="84"/>
          </a:xfrm>
        </p:grpSpPr>
        <p:sp>
          <p:nvSpPr>
            <p:cNvPr id="20574" name="WordArt 94">
              <a:extLst>
                <a:ext uri="{FF2B5EF4-FFF2-40B4-BE49-F238E27FC236}">
                  <a16:creationId xmlns:a16="http://schemas.microsoft.com/office/drawing/2014/main" id="{B5C7DE2C-7BFE-463F-9962-51409B3A0FD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933" y="1523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二本松市</a:t>
              </a:r>
            </a:p>
          </p:txBody>
        </p:sp>
        <p:sp>
          <p:nvSpPr>
            <p:cNvPr id="20575" name="WordArt 95">
              <a:extLst>
                <a:ext uri="{FF2B5EF4-FFF2-40B4-BE49-F238E27FC236}">
                  <a16:creationId xmlns:a16="http://schemas.microsoft.com/office/drawing/2014/main" id="{35CDF157-2707-4403-BC48-B8C89D2F719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934" y="1524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二本松市</a:t>
              </a:r>
            </a:p>
          </p:txBody>
        </p:sp>
      </p:grpSp>
      <p:grpSp>
        <p:nvGrpSpPr>
          <p:cNvPr id="20576" name="Group 96">
            <a:extLst>
              <a:ext uri="{FF2B5EF4-FFF2-40B4-BE49-F238E27FC236}">
                <a16:creationId xmlns:a16="http://schemas.microsoft.com/office/drawing/2014/main" id="{8E6EC7AB-48C0-414B-917F-5F54A5A9416E}"/>
              </a:ext>
            </a:extLst>
          </p:cNvPr>
          <p:cNvGrpSpPr>
            <a:grpSpLocks/>
          </p:cNvGrpSpPr>
          <p:nvPr/>
        </p:nvGrpSpPr>
        <p:grpSpPr bwMode="auto">
          <a:xfrm>
            <a:off x="11266488" y="2663825"/>
            <a:ext cx="530225" cy="133350"/>
            <a:chOff x="1933" y="1946"/>
            <a:chExt cx="334" cy="84"/>
          </a:xfrm>
        </p:grpSpPr>
        <p:sp>
          <p:nvSpPr>
            <p:cNvPr id="20577" name="WordArt 97">
              <a:extLst>
                <a:ext uri="{FF2B5EF4-FFF2-40B4-BE49-F238E27FC236}">
                  <a16:creationId xmlns:a16="http://schemas.microsoft.com/office/drawing/2014/main" id="{F5335E79-2C1B-4A0C-9B0C-68583EBF773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933" y="1946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南相馬市</a:t>
              </a:r>
            </a:p>
          </p:txBody>
        </p:sp>
        <p:sp>
          <p:nvSpPr>
            <p:cNvPr id="20578" name="WordArt 98">
              <a:extLst>
                <a:ext uri="{FF2B5EF4-FFF2-40B4-BE49-F238E27FC236}">
                  <a16:creationId xmlns:a16="http://schemas.microsoft.com/office/drawing/2014/main" id="{9E34BCFA-79D3-47B5-9CA8-9D6823ADEC4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934" y="1947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南相馬市</a:t>
              </a:r>
            </a:p>
          </p:txBody>
        </p:sp>
      </p:grpSp>
      <p:grpSp>
        <p:nvGrpSpPr>
          <p:cNvPr id="20579" name="Group 99">
            <a:extLst>
              <a:ext uri="{FF2B5EF4-FFF2-40B4-BE49-F238E27FC236}">
                <a16:creationId xmlns:a16="http://schemas.microsoft.com/office/drawing/2014/main" id="{A86E47E2-F787-4675-9306-24A98EBC4F09}"/>
              </a:ext>
            </a:extLst>
          </p:cNvPr>
          <p:cNvGrpSpPr>
            <a:grpSpLocks/>
          </p:cNvGrpSpPr>
          <p:nvPr/>
        </p:nvGrpSpPr>
        <p:grpSpPr bwMode="auto">
          <a:xfrm>
            <a:off x="9263063" y="3652838"/>
            <a:ext cx="396875" cy="133350"/>
            <a:chOff x="1125" y="3110"/>
            <a:chExt cx="250" cy="84"/>
          </a:xfrm>
        </p:grpSpPr>
        <p:sp>
          <p:nvSpPr>
            <p:cNvPr id="20580" name="WordArt 100">
              <a:extLst>
                <a:ext uri="{FF2B5EF4-FFF2-40B4-BE49-F238E27FC236}">
                  <a16:creationId xmlns:a16="http://schemas.microsoft.com/office/drawing/2014/main" id="{ACB9269D-1179-4EC4-91D2-389B9FC801C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25" y="311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葛尾村</a:t>
              </a:r>
            </a:p>
          </p:txBody>
        </p:sp>
        <p:sp>
          <p:nvSpPr>
            <p:cNvPr id="20581" name="WordArt 101">
              <a:extLst>
                <a:ext uri="{FF2B5EF4-FFF2-40B4-BE49-F238E27FC236}">
                  <a16:creationId xmlns:a16="http://schemas.microsoft.com/office/drawing/2014/main" id="{8D9C792D-14D0-4C15-8EDA-3F199D0AED8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26" y="311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葛尾村</a:t>
              </a:r>
            </a:p>
          </p:txBody>
        </p:sp>
      </p:grpSp>
      <p:grpSp>
        <p:nvGrpSpPr>
          <p:cNvPr id="20582" name="Group 102">
            <a:extLst>
              <a:ext uri="{FF2B5EF4-FFF2-40B4-BE49-F238E27FC236}">
                <a16:creationId xmlns:a16="http://schemas.microsoft.com/office/drawing/2014/main" id="{E62667FC-0552-47FD-9EF2-7F05ED5D1EA8}"/>
              </a:ext>
            </a:extLst>
          </p:cNvPr>
          <p:cNvGrpSpPr>
            <a:grpSpLocks/>
          </p:cNvGrpSpPr>
          <p:nvPr/>
        </p:nvGrpSpPr>
        <p:grpSpPr bwMode="auto">
          <a:xfrm>
            <a:off x="10883900" y="3652838"/>
            <a:ext cx="396875" cy="133350"/>
            <a:chOff x="686" y="3307"/>
            <a:chExt cx="250" cy="84"/>
          </a:xfrm>
        </p:grpSpPr>
        <p:sp>
          <p:nvSpPr>
            <p:cNvPr id="20583" name="WordArt 103">
              <a:extLst>
                <a:ext uri="{FF2B5EF4-FFF2-40B4-BE49-F238E27FC236}">
                  <a16:creationId xmlns:a16="http://schemas.microsoft.com/office/drawing/2014/main" id="{E58E6F2A-324E-46BD-9A78-0CDE330BDE7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86" y="330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浪江町</a:t>
              </a:r>
            </a:p>
          </p:txBody>
        </p:sp>
        <p:sp>
          <p:nvSpPr>
            <p:cNvPr id="20584" name="WordArt 104">
              <a:extLst>
                <a:ext uri="{FF2B5EF4-FFF2-40B4-BE49-F238E27FC236}">
                  <a16:creationId xmlns:a16="http://schemas.microsoft.com/office/drawing/2014/main" id="{0E684F1F-736C-4A9C-A859-5D1D1F2D543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87" y="330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浪江町</a:t>
              </a:r>
            </a:p>
          </p:txBody>
        </p:sp>
      </p:grpSp>
      <p:grpSp>
        <p:nvGrpSpPr>
          <p:cNvPr id="20585" name="Group 105">
            <a:extLst>
              <a:ext uri="{FF2B5EF4-FFF2-40B4-BE49-F238E27FC236}">
                <a16:creationId xmlns:a16="http://schemas.microsoft.com/office/drawing/2014/main" id="{1EBD6CBA-D37F-4814-9E02-E6B3FF070B07}"/>
              </a:ext>
            </a:extLst>
          </p:cNvPr>
          <p:cNvGrpSpPr>
            <a:grpSpLocks/>
          </p:cNvGrpSpPr>
          <p:nvPr/>
        </p:nvGrpSpPr>
        <p:grpSpPr bwMode="auto">
          <a:xfrm>
            <a:off x="11422063" y="5453063"/>
            <a:ext cx="396875" cy="133350"/>
            <a:chOff x="1480" y="3307"/>
            <a:chExt cx="250" cy="84"/>
          </a:xfrm>
        </p:grpSpPr>
        <p:sp>
          <p:nvSpPr>
            <p:cNvPr id="20586" name="WordArt 106">
              <a:extLst>
                <a:ext uri="{FF2B5EF4-FFF2-40B4-BE49-F238E27FC236}">
                  <a16:creationId xmlns:a16="http://schemas.microsoft.com/office/drawing/2014/main" id="{B3F5817A-EBE9-4CE5-B608-E54AC9A89D1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0" y="330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広野町</a:t>
              </a:r>
            </a:p>
          </p:txBody>
        </p:sp>
        <p:sp>
          <p:nvSpPr>
            <p:cNvPr id="20587" name="WordArt 107">
              <a:extLst>
                <a:ext uri="{FF2B5EF4-FFF2-40B4-BE49-F238E27FC236}">
                  <a16:creationId xmlns:a16="http://schemas.microsoft.com/office/drawing/2014/main" id="{FF659098-7330-4FA4-8E64-45D68C4566B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1" y="330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広野町</a:t>
              </a:r>
            </a:p>
          </p:txBody>
        </p:sp>
      </p:grpSp>
      <p:grpSp>
        <p:nvGrpSpPr>
          <p:cNvPr id="20588" name="Group 108">
            <a:extLst>
              <a:ext uri="{FF2B5EF4-FFF2-40B4-BE49-F238E27FC236}">
                <a16:creationId xmlns:a16="http://schemas.microsoft.com/office/drawing/2014/main" id="{3742298C-2F25-4D57-8278-6B3FEDF5584A}"/>
              </a:ext>
            </a:extLst>
          </p:cNvPr>
          <p:cNvGrpSpPr>
            <a:grpSpLocks/>
          </p:cNvGrpSpPr>
          <p:nvPr/>
        </p:nvGrpSpPr>
        <p:grpSpPr bwMode="auto">
          <a:xfrm>
            <a:off x="10252075" y="2663825"/>
            <a:ext cx="396875" cy="133350"/>
            <a:chOff x="686" y="3564"/>
            <a:chExt cx="250" cy="84"/>
          </a:xfrm>
        </p:grpSpPr>
        <p:sp>
          <p:nvSpPr>
            <p:cNvPr id="20589" name="WordArt 109">
              <a:extLst>
                <a:ext uri="{FF2B5EF4-FFF2-40B4-BE49-F238E27FC236}">
                  <a16:creationId xmlns:a16="http://schemas.microsoft.com/office/drawing/2014/main" id="{94438D7D-3959-4067-B967-382315D996E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86" y="3564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飯舘村</a:t>
              </a:r>
            </a:p>
          </p:txBody>
        </p:sp>
        <p:sp>
          <p:nvSpPr>
            <p:cNvPr id="20590" name="WordArt 110">
              <a:extLst>
                <a:ext uri="{FF2B5EF4-FFF2-40B4-BE49-F238E27FC236}">
                  <a16:creationId xmlns:a16="http://schemas.microsoft.com/office/drawing/2014/main" id="{69613DDF-3744-4A32-8F1C-8BCB0A76B96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87" y="3565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飯舘村</a:t>
              </a:r>
            </a:p>
          </p:txBody>
        </p:sp>
      </p:grpSp>
      <p:grpSp>
        <p:nvGrpSpPr>
          <p:cNvPr id="20591" name="Group 111">
            <a:extLst>
              <a:ext uri="{FF2B5EF4-FFF2-40B4-BE49-F238E27FC236}">
                <a16:creationId xmlns:a16="http://schemas.microsoft.com/office/drawing/2014/main" id="{0FB0D41D-DC74-48CB-8714-F4771B351E51}"/>
              </a:ext>
            </a:extLst>
          </p:cNvPr>
          <p:cNvGrpSpPr>
            <a:grpSpLocks/>
          </p:cNvGrpSpPr>
          <p:nvPr/>
        </p:nvGrpSpPr>
        <p:grpSpPr bwMode="auto">
          <a:xfrm>
            <a:off x="11423650" y="4733925"/>
            <a:ext cx="396875" cy="133350"/>
            <a:chOff x="1117" y="3564"/>
            <a:chExt cx="250" cy="84"/>
          </a:xfrm>
        </p:grpSpPr>
        <p:sp>
          <p:nvSpPr>
            <p:cNvPr id="20592" name="WordArt 112">
              <a:extLst>
                <a:ext uri="{FF2B5EF4-FFF2-40B4-BE49-F238E27FC236}">
                  <a16:creationId xmlns:a16="http://schemas.microsoft.com/office/drawing/2014/main" id="{CBE8469D-046D-4952-80FE-7F1166CF740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17" y="3564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富岡町</a:t>
              </a:r>
            </a:p>
          </p:txBody>
        </p:sp>
        <p:sp>
          <p:nvSpPr>
            <p:cNvPr id="20593" name="WordArt 113">
              <a:extLst>
                <a:ext uri="{FF2B5EF4-FFF2-40B4-BE49-F238E27FC236}">
                  <a16:creationId xmlns:a16="http://schemas.microsoft.com/office/drawing/2014/main" id="{CE6D4FFC-6830-4ABA-92AA-795A74444B9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18" y="3565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富岡町</a:t>
              </a:r>
            </a:p>
          </p:txBody>
        </p:sp>
      </p:grpSp>
      <p:grpSp>
        <p:nvGrpSpPr>
          <p:cNvPr id="20594" name="Group 114">
            <a:extLst>
              <a:ext uri="{FF2B5EF4-FFF2-40B4-BE49-F238E27FC236}">
                <a16:creationId xmlns:a16="http://schemas.microsoft.com/office/drawing/2014/main" id="{ADF16F95-826B-4ABF-B237-AFB65A1E6209}"/>
              </a:ext>
            </a:extLst>
          </p:cNvPr>
          <p:cNvGrpSpPr>
            <a:grpSpLocks/>
          </p:cNvGrpSpPr>
          <p:nvPr/>
        </p:nvGrpSpPr>
        <p:grpSpPr bwMode="auto">
          <a:xfrm>
            <a:off x="11423650" y="5092700"/>
            <a:ext cx="396875" cy="133350"/>
            <a:chOff x="1480" y="3564"/>
            <a:chExt cx="250" cy="84"/>
          </a:xfrm>
        </p:grpSpPr>
        <p:sp>
          <p:nvSpPr>
            <p:cNvPr id="20595" name="WordArt 115">
              <a:extLst>
                <a:ext uri="{FF2B5EF4-FFF2-40B4-BE49-F238E27FC236}">
                  <a16:creationId xmlns:a16="http://schemas.microsoft.com/office/drawing/2014/main" id="{AF3AC802-6686-40C0-BC61-AFEE793655F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0" y="3564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楢葉町</a:t>
              </a:r>
            </a:p>
          </p:txBody>
        </p:sp>
        <p:sp>
          <p:nvSpPr>
            <p:cNvPr id="20596" name="WordArt 116">
              <a:extLst>
                <a:ext uri="{FF2B5EF4-FFF2-40B4-BE49-F238E27FC236}">
                  <a16:creationId xmlns:a16="http://schemas.microsoft.com/office/drawing/2014/main" id="{4C9BE502-E942-4ACA-B292-1F0332FDA47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1" y="3565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楢葉町</a:t>
              </a:r>
            </a:p>
          </p:txBody>
        </p:sp>
      </p:grpSp>
      <p:grpSp>
        <p:nvGrpSpPr>
          <p:cNvPr id="20597" name="Group 117">
            <a:extLst>
              <a:ext uri="{FF2B5EF4-FFF2-40B4-BE49-F238E27FC236}">
                <a16:creationId xmlns:a16="http://schemas.microsoft.com/office/drawing/2014/main" id="{B74F948F-2F76-4BBD-8704-F2BE0F47FE82}"/>
              </a:ext>
            </a:extLst>
          </p:cNvPr>
          <p:cNvGrpSpPr>
            <a:grpSpLocks/>
          </p:cNvGrpSpPr>
          <p:nvPr/>
        </p:nvGrpSpPr>
        <p:grpSpPr bwMode="auto">
          <a:xfrm>
            <a:off x="10253663" y="5364163"/>
            <a:ext cx="396875" cy="133350"/>
            <a:chOff x="573" y="3760"/>
            <a:chExt cx="250" cy="84"/>
          </a:xfrm>
        </p:grpSpPr>
        <p:sp>
          <p:nvSpPr>
            <p:cNvPr id="20598" name="WordArt 118">
              <a:extLst>
                <a:ext uri="{FF2B5EF4-FFF2-40B4-BE49-F238E27FC236}">
                  <a16:creationId xmlns:a16="http://schemas.microsoft.com/office/drawing/2014/main" id="{5AB9E3E5-DD09-483C-B61A-26644426AE8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73" y="376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川内村</a:t>
              </a:r>
            </a:p>
          </p:txBody>
        </p:sp>
        <p:sp>
          <p:nvSpPr>
            <p:cNvPr id="20599" name="WordArt 119">
              <a:extLst>
                <a:ext uri="{FF2B5EF4-FFF2-40B4-BE49-F238E27FC236}">
                  <a16:creationId xmlns:a16="http://schemas.microsoft.com/office/drawing/2014/main" id="{B9B75415-2EA8-4376-82E7-D20222B2819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74" y="376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川内村</a:t>
              </a:r>
            </a:p>
          </p:txBody>
        </p:sp>
      </p:grpSp>
      <p:grpSp>
        <p:nvGrpSpPr>
          <p:cNvPr id="20600" name="Group 120">
            <a:extLst>
              <a:ext uri="{FF2B5EF4-FFF2-40B4-BE49-F238E27FC236}">
                <a16:creationId xmlns:a16="http://schemas.microsoft.com/office/drawing/2014/main" id="{0D397F18-C3C6-4CC6-BC3E-066353F4175C}"/>
              </a:ext>
            </a:extLst>
          </p:cNvPr>
          <p:cNvGrpSpPr>
            <a:grpSpLocks/>
          </p:cNvGrpSpPr>
          <p:nvPr/>
        </p:nvGrpSpPr>
        <p:grpSpPr bwMode="auto">
          <a:xfrm>
            <a:off x="11423650" y="4373563"/>
            <a:ext cx="396875" cy="133350"/>
            <a:chOff x="1004" y="3760"/>
            <a:chExt cx="250" cy="84"/>
          </a:xfrm>
        </p:grpSpPr>
        <p:sp>
          <p:nvSpPr>
            <p:cNvPr id="20601" name="WordArt 121">
              <a:extLst>
                <a:ext uri="{FF2B5EF4-FFF2-40B4-BE49-F238E27FC236}">
                  <a16:creationId xmlns:a16="http://schemas.microsoft.com/office/drawing/2014/main" id="{7F5289BD-4392-445D-9203-C8DF82958A8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04" y="376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大熊町</a:t>
              </a:r>
            </a:p>
          </p:txBody>
        </p:sp>
        <p:sp>
          <p:nvSpPr>
            <p:cNvPr id="20602" name="WordArt 122">
              <a:extLst>
                <a:ext uri="{FF2B5EF4-FFF2-40B4-BE49-F238E27FC236}">
                  <a16:creationId xmlns:a16="http://schemas.microsoft.com/office/drawing/2014/main" id="{1DA2477D-3CD2-42C6-B5F0-731ACDA7052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05" y="376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大熊町</a:t>
              </a:r>
            </a:p>
          </p:txBody>
        </p:sp>
      </p:grpSp>
      <p:grpSp>
        <p:nvGrpSpPr>
          <p:cNvPr id="20603" name="Group 123">
            <a:extLst>
              <a:ext uri="{FF2B5EF4-FFF2-40B4-BE49-F238E27FC236}">
                <a16:creationId xmlns:a16="http://schemas.microsoft.com/office/drawing/2014/main" id="{E0393689-609A-48EE-BA83-CAC1A99811AB}"/>
              </a:ext>
            </a:extLst>
          </p:cNvPr>
          <p:cNvGrpSpPr>
            <a:grpSpLocks/>
          </p:cNvGrpSpPr>
          <p:nvPr/>
        </p:nvGrpSpPr>
        <p:grpSpPr bwMode="auto">
          <a:xfrm>
            <a:off x="11423650" y="4013200"/>
            <a:ext cx="396875" cy="133350"/>
            <a:chOff x="1367" y="3760"/>
            <a:chExt cx="250" cy="84"/>
          </a:xfrm>
        </p:grpSpPr>
        <p:sp>
          <p:nvSpPr>
            <p:cNvPr id="20604" name="WordArt 124">
              <a:extLst>
                <a:ext uri="{FF2B5EF4-FFF2-40B4-BE49-F238E27FC236}">
                  <a16:creationId xmlns:a16="http://schemas.microsoft.com/office/drawing/2014/main" id="{0BF600EB-B98F-4176-9701-F4E40EC6657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67" y="376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双葉町</a:t>
              </a:r>
            </a:p>
          </p:txBody>
        </p:sp>
        <p:sp>
          <p:nvSpPr>
            <p:cNvPr id="20605" name="WordArt 125">
              <a:extLst>
                <a:ext uri="{FF2B5EF4-FFF2-40B4-BE49-F238E27FC236}">
                  <a16:creationId xmlns:a16="http://schemas.microsoft.com/office/drawing/2014/main" id="{CF19DE4B-888F-44DB-8E64-89F7DE1E4B9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68" y="376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双葉町</a:t>
              </a:r>
            </a:p>
          </p:txBody>
        </p:sp>
      </p:grpSp>
      <p:grpSp>
        <p:nvGrpSpPr>
          <p:cNvPr id="20606" name="Group 126">
            <a:extLst>
              <a:ext uri="{FF2B5EF4-FFF2-40B4-BE49-F238E27FC236}">
                <a16:creationId xmlns:a16="http://schemas.microsoft.com/office/drawing/2014/main" id="{03AF1792-2E11-47EC-B84D-70B26B336FF3}"/>
              </a:ext>
            </a:extLst>
          </p:cNvPr>
          <p:cNvGrpSpPr>
            <a:grpSpLocks/>
          </p:cNvGrpSpPr>
          <p:nvPr/>
        </p:nvGrpSpPr>
        <p:grpSpPr bwMode="auto">
          <a:xfrm>
            <a:off x="6584950" y="2844800"/>
            <a:ext cx="530225" cy="133350"/>
            <a:chOff x="1933" y="2883"/>
            <a:chExt cx="334" cy="84"/>
          </a:xfrm>
        </p:grpSpPr>
        <p:sp>
          <p:nvSpPr>
            <p:cNvPr id="20607" name="WordArt 127">
              <a:extLst>
                <a:ext uri="{FF2B5EF4-FFF2-40B4-BE49-F238E27FC236}">
                  <a16:creationId xmlns:a16="http://schemas.microsoft.com/office/drawing/2014/main" id="{BF63B440-03E8-49D8-9684-77178BE2547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933" y="2883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猪苗代町</a:t>
              </a:r>
            </a:p>
          </p:txBody>
        </p:sp>
        <p:sp>
          <p:nvSpPr>
            <p:cNvPr id="20608" name="WordArt 128">
              <a:extLst>
                <a:ext uri="{FF2B5EF4-FFF2-40B4-BE49-F238E27FC236}">
                  <a16:creationId xmlns:a16="http://schemas.microsoft.com/office/drawing/2014/main" id="{FAC814C7-85AC-4CCF-9BBF-D92F1F47804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934" y="2884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猪苗代町</a:t>
              </a:r>
            </a:p>
          </p:txBody>
        </p:sp>
      </p:grpSp>
      <p:grpSp>
        <p:nvGrpSpPr>
          <p:cNvPr id="20609" name="Group 129">
            <a:extLst>
              <a:ext uri="{FF2B5EF4-FFF2-40B4-BE49-F238E27FC236}">
                <a16:creationId xmlns:a16="http://schemas.microsoft.com/office/drawing/2014/main" id="{E4C91089-3475-4CD3-B0FD-3BBB5DA6C76F}"/>
              </a:ext>
            </a:extLst>
          </p:cNvPr>
          <p:cNvGrpSpPr>
            <a:grpSpLocks/>
          </p:cNvGrpSpPr>
          <p:nvPr/>
        </p:nvGrpSpPr>
        <p:grpSpPr bwMode="auto">
          <a:xfrm>
            <a:off x="8243888" y="8334375"/>
            <a:ext cx="274637" cy="133350"/>
            <a:chOff x="346" y="585"/>
            <a:chExt cx="173" cy="84"/>
          </a:xfrm>
        </p:grpSpPr>
        <p:sp>
          <p:nvSpPr>
            <p:cNvPr id="20610" name="WordArt 130">
              <a:extLst>
                <a:ext uri="{FF2B5EF4-FFF2-40B4-BE49-F238E27FC236}">
                  <a16:creationId xmlns:a16="http://schemas.microsoft.com/office/drawing/2014/main" id="{312EBC71-3570-4A11-BEB4-405B335C6BD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46" y="585"/>
              <a:ext cx="172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塙町</a:t>
              </a:r>
            </a:p>
          </p:txBody>
        </p:sp>
        <p:sp>
          <p:nvSpPr>
            <p:cNvPr id="20611" name="WordArt 131">
              <a:extLst>
                <a:ext uri="{FF2B5EF4-FFF2-40B4-BE49-F238E27FC236}">
                  <a16:creationId xmlns:a16="http://schemas.microsoft.com/office/drawing/2014/main" id="{BF599529-6596-430F-B724-4C88121A65E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47" y="586"/>
              <a:ext cx="172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塙町</a:t>
              </a:r>
            </a:p>
          </p:txBody>
        </p:sp>
      </p:grpSp>
      <p:grpSp>
        <p:nvGrpSpPr>
          <p:cNvPr id="20612" name="Group 132">
            <a:extLst>
              <a:ext uri="{FF2B5EF4-FFF2-40B4-BE49-F238E27FC236}">
                <a16:creationId xmlns:a16="http://schemas.microsoft.com/office/drawing/2014/main" id="{13E5F88C-1D7D-4297-8A9D-84532953F6AF}"/>
              </a:ext>
            </a:extLst>
          </p:cNvPr>
          <p:cNvGrpSpPr>
            <a:grpSpLocks/>
          </p:cNvGrpSpPr>
          <p:nvPr/>
        </p:nvGrpSpPr>
        <p:grpSpPr bwMode="auto">
          <a:xfrm>
            <a:off x="4672013" y="6173788"/>
            <a:ext cx="396875" cy="133350"/>
            <a:chOff x="686" y="1266"/>
            <a:chExt cx="250" cy="84"/>
          </a:xfrm>
        </p:grpSpPr>
        <p:sp>
          <p:nvSpPr>
            <p:cNvPr id="20613" name="WordArt 133">
              <a:extLst>
                <a:ext uri="{FF2B5EF4-FFF2-40B4-BE49-F238E27FC236}">
                  <a16:creationId xmlns:a16="http://schemas.microsoft.com/office/drawing/2014/main" id="{42F5173E-4386-4920-94CB-5828EE804B1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86" y="126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下郷町</a:t>
              </a:r>
            </a:p>
          </p:txBody>
        </p:sp>
        <p:sp>
          <p:nvSpPr>
            <p:cNvPr id="20614" name="WordArt 134">
              <a:extLst>
                <a:ext uri="{FF2B5EF4-FFF2-40B4-BE49-F238E27FC236}">
                  <a16:creationId xmlns:a16="http://schemas.microsoft.com/office/drawing/2014/main" id="{9B08F021-53E8-472D-835C-ABDB64788D8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87" y="126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下郷町</a:t>
              </a:r>
            </a:p>
          </p:txBody>
        </p:sp>
      </p:grpSp>
      <p:grpSp>
        <p:nvGrpSpPr>
          <p:cNvPr id="20615" name="Group 135">
            <a:extLst>
              <a:ext uri="{FF2B5EF4-FFF2-40B4-BE49-F238E27FC236}">
                <a16:creationId xmlns:a16="http://schemas.microsoft.com/office/drawing/2014/main" id="{B8834A33-10B9-41D1-BAC2-E094056E7811}"/>
              </a:ext>
            </a:extLst>
          </p:cNvPr>
          <p:cNvGrpSpPr>
            <a:grpSpLocks/>
          </p:cNvGrpSpPr>
          <p:nvPr/>
        </p:nvGrpSpPr>
        <p:grpSpPr bwMode="auto">
          <a:xfrm>
            <a:off x="8362950" y="8964613"/>
            <a:ext cx="396875" cy="133350"/>
            <a:chOff x="1125" y="1750"/>
            <a:chExt cx="250" cy="84"/>
          </a:xfrm>
        </p:grpSpPr>
        <p:sp>
          <p:nvSpPr>
            <p:cNvPr id="20616" name="WordArt 136">
              <a:extLst>
                <a:ext uri="{FF2B5EF4-FFF2-40B4-BE49-F238E27FC236}">
                  <a16:creationId xmlns:a16="http://schemas.microsoft.com/office/drawing/2014/main" id="{A5AA02A2-1381-417C-BC54-7A5E3AFC84D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25" y="175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矢祭町</a:t>
              </a:r>
            </a:p>
          </p:txBody>
        </p:sp>
        <p:sp>
          <p:nvSpPr>
            <p:cNvPr id="20617" name="WordArt 137">
              <a:extLst>
                <a:ext uri="{FF2B5EF4-FFF2-40B4-BE49-F238E27FC236}">
                  <a16:creationId xmlns:a16="http://schemas.microsoft.com/office/drawing/2014/main" id="{0BABB8C7-9772-4BF8-A59B-09186185278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26" y="175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矢祭町</a:t>
              </a:r>
            </a:p>
          </p:txBody>
        </p:sp>
      </p:grpSp>
      <p:grpSp>
        <p:nvGrpSpPr>
          <p:cNvPr id="20618" name="Group 138">
            <a:extLst>
              <a:ext uri="{FF2B5EF4-FFF2-40B4-BE49-F238E27FC236}">
                <a16:creationId xmlns:a16="http://schemas.microsoft.com/office/drawing/2014/main" id="{8BE58703-EFEA-452A-ACB7-B1C030B19F0A}"/>
              </a:ext>
            </a:extLst>
          </p:cNvPr>
          <p:cNvGrpSpPr>
            <a:grpSpLocks/>
          </p:cNvGrpSpPr>
          <p:nvPr/>
        </p:nvGrpSpPr>
        <p:grpSpPr bwMode="auto">
          <a:xfrm>
            <a:off x="3411538" y="5543550"/>
            <a:ext cx="396875" cy="133350"/>
            <a:chOff x="1480" y="1946"/>
            <a:chExt cx="250" cy="84"/>
          </a:xfrm>
        </p:grpSpPr>
        <p:sp>
          <p:nvSpPr>
            <p:cNvPr id="20619" name="WordArt 139">
              <a:extLst>
                <a:ext uri="{FF2B5EF4-FFF2-40B4-BE49-F238E27FC236}">
                  <a16:creationId xmlns:a16="http://schemas.microsoft.com/office/drawing/2014/main" id="{CF383CCC-B61F-48BF-8D1F-C2FA22AD36C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0" y="194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昭和村</a:t>
              </a:r>
            </a:p>
          </p:txBody>
        </p:sp>
        <p:sp>
          <p:nvSpPr>
            <p:cNvPr id="20620" name="WordArt 140">
              <a:extLst>
                <a:ext uri="{FF2B5EF4-FFF2-40B4-BE49-F238E27FC236}">
                  <a16:creationId xmlns:a16="http://schemas.microsoft.com/office/drawing/2014/main" id="{E5FD7339-B1B1-4CE8-9FDD-19156797AA6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1" y="194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昭和村</a:t>
              </a:r>
            </a:p>
          </p:txBody>
        </p:sp>
      </p:grpSp>
      <p:grpSp>
        <p:nvGrpSpPr>
          <p:cNvPr id="20621" name="Group 141">
            <a:extLst>
              <a:ext uri="{FF2B5EF4-FFF2-40B4-BE49-F238E27FC236}">
                <a16:creationId xmlns:a16="http://schemas.microsoft.com/office/drawing/2014/main" id="{515A9674-D679-4B1B-86B0-C4A6D95AEFCD}"/>
              </a:ext>
            </a:extLst>
          </p:cNvPr>
          <p:cNvGrpSpPr>
            <a:grpSpLocks/>
          </p:cNvGrpSpPr>
          <p:nvPr/>
        </p:nvGrpSpPr>
        <p:grpSpPr bwMode="auto">
          <a:xfrm>
            <a:off x="2332038" y="4913313"/>
            <a:ext cx="396875" cy="133350"/>
            <a:chOff x="1117" y="2203"/>
            <a:chExt cx="250" cy="84"/>
          </a:xfrm>
        </p:grpSpPr>
        <p:sp>
          <p:nvSpPr>
            <p:cNvPr id="20622" name="WordArt 142">
              <a:extLst>
                <a:ext uri="{FF2B5EF4-FFF2-40B4-BE49-F238E27FC236}">
                  <a16:creationId xmlns:a16="http://schemas.microsoft.com/office/drawing/2014/main" id="{250FFBAA-A4E4-424E-B398-C5A97F9C760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17" y="220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金山町</a:t>
              </a:r>
            </a:p>
          </p:txBody>
        </p:sp>
        <p:sp>
          <p:nvSpPr>
            <p:cNvPr id="20623" name="WordArt 143">
              <a:extLst>
                <a:ext uri="{FF2B5EF4-FFF2-40B4-BE49-F238E27FC236}">
                  <a16:creationId xmlns:a16="http://schemas.microsoft.com/office/drawing/2014/main" id="{53C6DA88-46C9-4F5D-8765-A86713EB12C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18" y="220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金山町</a:t>
              </a:r>
            </a:p>
          </p:txBody>
        </p:sp>
      </p:grpSp>
      <p:grpSp>
        <p:nvGrpSpPr>
          <p:cNvPr id="20624" name="Group 144">
            <a:extLst>
              <a:ext uri="{FF2B5EF4-FFF2-40B4-BE49-F238E27FC236}">
                <a16:creationId xmlns:a16="http://schemas.microsoft.com/office/drawing/2014/main" id="{676ED961-3AD9-4D3E-89D6-C80AE9B053EE}"/>
              </a:ext>
            </a:extLst>
          </p:cNvPr>
          <p:cNvGrpSpPr>
            <a:grpSpLocks/>
          </p:cNvGrpSpPr>
          <p:nvPr/>
        </p:nvGrpSpPr>
        <p:grpSpPr bwMode="auto">
          <a:xfrm>
            <a:off x="7462838" y="7705725"/>
            <a:ext cx="396875" cy="133350"/>
            <a:chOff x="1125" y="2430"/>
            <a:chExt cx="250" cy="84"/>
          </a:xfrm>
        </p:grpSpPr>
        <p:sp>
          <p:nvSpPr>
            <p:cNvPr id="20625" name="WordArt 145">
              <a:extLst>
                <a:ext uri="{FF2B5EF4-FFF2-40B4-BE49-F238E27FC236}">
                  <a16:creationId xmlns:a16="http://schemas.microsoft.com/office/drawing/2014/main" id="{B88A6280-43C0-4B2A-9776-F0237C27ECE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25" y="243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棚倉町</a:t>
              </a:r>
            </a:p>
          </p:txBody>
        </p:sp>
        <p:sp>
          <p:nvSpPr>
            <p:cNvPr id="20626" name="WordArt 146">
              <a:extLst>
                <a:ext uri="{FF2B5EF4-FFF2-40B4-BE49-F238E27FC236}">
                  <a16:creationId xmlns:a16="http://schemas.microsoft.com/office/drawing/2014/main" id="{942D60F2-2ADF-4FB2-9D97-D165570848D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26" y="243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棚倉町</a:t>
              </a:r>
            </a:p>
          </p:txBody>
        </p:sp>
      </p:grpSp>
      <p:grpSp>
        <p:nvGrpSpPr>
          <p:cNvPr id="20627" name="Group 147">
            <a:extLst>
              <a:ext uri="{FF2B5EF4-FFF2-40B4-BE49-F238E27FC236}">
                <a16:creationId xmlns:a16="http://schemas.microsoft.com/office/drawing/2014/main" id="{DDF601C2-BBCC-4DF5-B319-57293787310F}"/>
              </a:ext>
            </a:extLst>
          </p:cNvPr>
          <p:cNvGrpSpPr>
            <a:grpSpLocks/>
          </p:cNvGrpSpPr>
          <p:nvPr/>
        </p:nvGrpSpPr>
        <p:grpSpPr bwMode="auto">
          <a:xfrm>
            <a:off x="8902700" y="7704138"/>
            <a:ext cx="396875" cy="133350"/>
            <a:chOff x="1480" y="2626"/>
            <a:chExt cx="250" cy="84"/>
          </a:xfrm>
        </p:grpSpPr>
        <p:sp>
          <p:nvSpPr>
            <p:cNvPr id="20628" name="WordArt 148">
              <a:extLst>
                <a:ext uri="{FF2B5EF4-FFF2-40B4-BE49-F238E27FC236}">
                  <a16:creationId xmlns:a16="http://schemas.microsoft.com/office/drawing/2014/main" id="{49EA6F2A-CBBF-4E10-88BF-C7C4B685A4C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0" y="262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鮫川村</a:t>
              </a:r>
            </a:p>
          </p:txBody>
        </p:sp>
        <p:sp>
          <p:nvSpPr>
            <p:cNvPr id="20629" name="WordArt 149">
              <a:extLst>
                <a:ext uri="{FF2B5EF4-FFF2-40B4-BE49-F238E27FC236}">
                  <a16:creationId xmlns:a16="http://schemas.microsoft.com/office/drawing/2014/main" id="{15FD83F9-32E0-4294-8B27-52F8DF4FACB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1" y="262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鮫川村</a:t>
              </a:r>
            </a:p>
          </p:txBody>
        </p:sp>
      </p:grpSp>
      <p:grpSp>
        <p:nvGrpSpPr>
          <p:cNvPr id="20630" name="Group 150">
            <a:extLst>
              <a:ext uri="{FF2B5EF4-FFF2-40B4-BE49-F238E27FC236}">
                <a16:creationId xmlns:a16="http://schemas.microsoft.com/office/drawing/2014/main" id="{02427432-FF0E-4148-A62F-28946B31D839}"/>
              </a:ext>
            </a:extLst>
          </p:cNvPr>
          <p:cNvGrpSpPr>
            <a:grpSpLocks/>
          </p:cNvGrpSpPr>
          <p:nvPr/>
        </p:nvGrpSpPr>
        <p:grpSpPr bwMode="auto">
          <a:xfrm>
            <a:off x="7011988" y="4464050"/>
            <a:ext cx="396875" cy="133350"/>
            <a:chOff x="1117" y="585"/>
            <a:chExt cx="250" cy="84"/>
          </a:xfrm>
        </p:grpSpPr>
        <p:sp>
          <p:nvSpPr>
            <p:cNvPr id="20631" name="WordArt 151">
              <a:extLst>
                <a:ext uri="{FF2B5EF4-FFF2-40B4-BE49-F238E27FC236}">
                  <a16:creationId xmlns:a16="http://schemas.microsoft.com/office/drawing/2014/main" id="{D596394F-902B-4343-8ADF-1519B2ACEE5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17" y="585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郡山市</a:t>
              </a:r>
            </a:p>
          </p:txBody>
        </p:sp>
        <p:sp>
          <p:nvSpPr>
            <p:cNvPr id="20632" name="WordArt 152">
              <a:extLst>
                <a:ext uri="{FF2B5EF4-FFF2-40B4-BE49-F238E27FC236}">
                  <a16:creationId xmlns:a16="http://schemas.microsoft.com/office/drawing/2014/main" id="{4912A4BA-46C4-4B6D-BB9D-72DEA9EFD02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18" y="586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郡山市</a:t>
              </a:r>
            </a:p>
          </p:txBody>
        </p:sp>
      </p:grpSp>
      <p:grpSp>
        <p:nvGrpSpPr>
          <p:cNvPr id="20633" name="Group 153">
            <a:extLst>
              <a:ext uri="{FF2B5EF4-FFF2-40B4-BE49-F238E27FC236}">
                <a16:creationId xmlns:a16="http://schemas.microsoft.com/office/drawing/2014/main" id="{0BA205E3-F4C3-4CDF-AB2E-F5B26243088A}"/>
              </a:ext>
            </a:extLst>
          </p:cNvPr>
          <p:cNvGrpSpPr>
            <a:grpSpLocks/>
          </p:cNvGrpSpPr>
          <p:nvPr/>
        </p:nvGrpSpPr>
        <p:grpSpPr bwMode="auto">
          <a:xfrm>
            <a:off x="8993188" y="6084888"/>
            <a:ext cx="396875" cy="133350"/>
            <a:chOff x="686" y="2203"/>
            <a:chExt cx="250" cy="84"/>
          </a:xfrm>
        </p:grpSpPr>
        <p:sp>
          <p:nvSpPr>
            <p:cNvPr id="20634" name="WordArt 154">
              <a:extLst>
                <a:ext uri="{FF2B5EF4-FFF2-40B4-BE49-F238E27FC236}">
                  <a16:creationId xmlns:a16="http://schemas.microsoft.com/office/drawing/2014/main" id="{63B59F7F-9527-43D8-AA10-3DBC61D25DD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86" y="220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平田村</a:t>
              </a:r>
            </a:p>
          </p:txBody>
        </p:sp>
        <p:sp>
          <p:nvSpPr>
            <p:cNvPr id="20635" name="WordArt 155">
              <a:extLst>
                <a:ext uri="{FF2B5EF4-FFF2-40B4-BE49-F238E27FC236}">
                  <a16:creationId xmlns:a16="http://schemas.microsoft.com/office/drawing/2014/main" id="{AD1B652A-25B1-47D0-BD37-2DBFCD96C32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87" y="220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平田村</a:t>
              </a:r>
            </a:p>
          </p:txBody>
        </p:sp>
      </p:grpSp>
      <p:grpSp>
        <p:nvGrpSpPr>
          <p:cNvPr id="20636" name="Group 156">
            <a:extLst>
              <a:ext uri="{FF2B5EF4-FFF2-40B4-BE49-F238E27FC236}">
                <a16:creationId xmlns:a16="http://schemas.microsoft.com/office/drawing/2014/main" id="{C4F93448-A0DB-45CA-B894-2559A4AE624C}"/>
              </a:ext>
            </a:extLst>
          </p:cNvPr>
          <p:cNvGrpSpPr>
            <a:grpSpLocks/>
          </p:cNvGrpSpPr>
          <p:nvPr/>
        </p:nvGrpSpPr>
        <p:grpSpPr bwMode="auto">
          <a:xfrm>
            <a:off x="8993188" y="6985000"/>
            <a:ext cx="396875" cy="133350"/>
            <a:chOff x="1480" y="2883"/>
            <a:chExt cx="250" cy="84"/>
          </a:xfrm>
        </p:grpSpPr>
        <p:sp>
          <p:nvSpPr>
            <p:cNvPr id="20637" name="WordArt 157">
              <a:extLst>
                <a:ext uri="{FF2B5EF4-FFF2-40B4-BE49-F238E27FC236}">
                  <a16:creationId xmlns:a16="http://schemas.microsoft.com/office/drawing/2014/main" id="{1D2DB5C4-5FC9-44EE-BB77-461ED843A33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0" y="288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古殿町</a:t>
              </a:r>
            </a:p>
          </p:txBody>
        </p:sp>
        <p:sp>
          <p:nvSpPr>
            <p:cNvPr id="20638" name="WordArt 158">
              <a:extLst>
                <a:ext uri="{FF2B5EF4-FFF2-40B4-BE49-F238E27FC236}">
                  <a16:creationId xmlns:a16="http://schemas.microsoft.com/office/drawing/2014/main" id="{648DF1ED-9E47-4D0C-9F71-AE4A59F51C8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1" y="288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古殿町</a:t>
              </a:r>
            </a:p>
          </p:txBody>
        </p:sp>
      </p:grpSp>
      <p:grpSp>
        <p:nvGrpSpPr>
          <p:cNvPr id="20639" name="Group 159">
            <a:extLst>
              <a:ext uri="{FF2B5EF4-FFF2-40B4-BE49-F238E27FC236}">
                <a16:creationId xmlns:a16="http://schemas.microsoft.com/office/drawing/2014/main" id="{8B37AB81-E5CB-42F5-B1FF-30130A15E822}"/>
              </a:ext>
            </a:extLst>
          </p:cNvPr>
          <p:cNvGrpSpPr>
            <a:grpSpLocks/>
          </p:cNvGrpSpPr>
          <p:nvPr/>
        </p:nvGrpSpPr>
        <p:grpSpPr bwMode="auto">
          <a:xfrm>
            <a:off x="5751513" y="3473450"/>
            <a:ext cx="396875" cy="133350"/>
            <a:chOff x="694" y="1750"/>
            <a:chExt cx="250" cy="84"/>
          </a:xfrm>
        </p:grpSpPr>
        <p:sp>
          <p:nvSpPr>
            <p:cNvPr id="20640" name="WordArt 160">
              <a:extLst>
                <a:ext uri="{FF2B5EF4-FFF2-40B4-BE49-F238E27FC236}">
                  <a16:creationId xmlns:a16="http://schemas.microsoft.com/office/drawing/2014/main" id="{18C6B419-409B-4829-9BE2-DBC7401224F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94" y="175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磐梯町</a:t>
              </a:r>
            </a:p>
          </p:txBody>
        </p:sp>
        <p:sp>
          <p:nvSpPr>
            <p:cNvPr id="20641" name="WordArt 161">
              <a:extLst>
                <a:ext uri="{FF2B5EF4-FFF2-40B4-BE49-F238E27FC236}">
                  <a16:creationId xmlns:a16="http://schemas.microsoft.com/office/drawing/2014/main" id="{540F6C9B-0B6E-4F90-B370-102F4ADC1B8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95" y="175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磐梯町</a:t>
              </a:r>
            </a:p>
          </p:txBody>
        </p:sp>
      </p:grpSp>
      <p:grpSp>
        <p:nvGrpSpPr>
          <p:cNvPr id="20642" name="Group 162">
            <a:extLst>
              <a:ext uri="{FF2B5EF4-FFF2-40B4-BE49-F238E27FC236}">
                <a16:creationId xmlns:a16="http://schemas.microsoft.com/office/drawing/2014/main" id="{A611DD6D-2831-4D97-8861-6C4055E7374D}"/>
              </a:ext>
            </a:extLst>
          </p:cNvPr>
          <p:cNvGrpSpPr>
            <a:grpSpLocks/>
          </p:cNvGrpSpPr>
          <p:nvPr/>
        </p:nvGrpSpPr>
        <p:grpSpPr bwMode="auto">
          <a:xfrm>
            <a:off x="6086475" y="6421438"/>
            <a:ext cx="396875" cy="133350"/>
            <a:chOff x="1488" y="1750"/>
            <a:chExt cx="250" cy="84"/>
          </a:xfrm>
        </p:grpSpPr>
        <p:sp>
          <p:nvSpPr>
            <p:cNvPr id="20643" name="WordArt 163">
              <a:extLst>
                <a:ext uri="{FF2B5EF4-FFF2-40B4-BE49-F238E27FC236}">
                  <a16:creationId xmlns:a16="http://schemas.microsoft.com/office/drawing/2014/main" id="{D7C5557D-4507-49C5-9C62-4D3AE2A82C6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8" y="175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西郷村</a:t>
              </a:r>
            </a:p>
          </p:txBody>
        </p:sp>
        <p:sp>
          <p:nvSpPr>
            <p:cNvPr id="20644" name="WordArt 164">
              <a:extLst>
                <a:ext uri="{FF2B5EF4-FFF2-40B4-BE49-F238E27FC236}">
                  <a16:creationId xmlns:a16="http://schemas.microsoft.com/office/drawing/2014/main" id="{684327D5-3108-49ED-91E4-8BA384AC861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9" y="175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西郷村</a:t>
              </a:r>
            </a:p>
          </p:txBody>
        </p:sp>
      </p:grpSp>
      <p:grpSp>
        <p:nvGrpSpPr>
          <p:cNvPr id="20645" name="Group 165">
            <a:extLst>
              <a:ext uri="{FF2B5EF4-FFF2-40B4-BE49-F238E27FC236}">
                <a16:creationId xmlns:a16="http://schemas.microsoft.com/office/drawing/2014/main" id="{0CDE2881-847E-4594-AE3D-22A4A1586B7E}"/>
              </a:ext>
            </a:extLst>
          </p:cNvPr>
          <p:cNvGrpSpPr>
            <a:grpSpLocks/>
          </p:cNvGrpSpPr>
          <p:nvPr/>
        </p:nvGrpSpPr>
        <p:grpSpPr bwMode="auto">
          <a:xfrm>
            <a:off x="5686425" y="2392363"/>
            <a:ext cx="530225" cy="133350"/>
            <a:chOff x="1941" y="2430"/>
            <a:chExt cx="334" cy="84"/>
          </a:xfrm>
        </p:grpSpPr>
        <p:sp>
          <p:nvSpPr>
            <p:cNvPr id="20646" name="WordArt 166">
              <a:extLst>
                <a:ext uri="{FF2B5EF4-FFF2-40B4-BE49-F238E27FC236}">
                  <a16:creationId xmlns:a16="http://schemas.microsoft.com/office/drawing/2014/main" id="{70951910-DA21-4995-A7EB-2CB4D2B096B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941" y="2430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北塩原村</a:t>
              </a:r>
            </a:p>
          </p:txBody>
        </p:sp>
        <p:sp>
          <p:nvSpPr>
            <p:cNvPr id="20647" name="WordArt 167">
              <a:extLst>
                <a:ext uri="{FF2B5EF4-FFF2-40B4-BE49-F238E27FC236}">
                  <a16:creationId xmlns:a16="http://schemas.microsoft.com/office/drawing/2014/main" id="{ECD7E724-8390-476B-AF17-8B62064FB32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942" y="2431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北塩原村</a:t>
              </a:r>
            </a:p>
          </p:txBody>
        </p:sp>
      </p:grpSp>
      <p:grpSp>
        <p:nvGrpSpPr>
          <p:cNvPr id="20648" name="Group 168">
            <a:extLst>
              <a:ext uri="{FF2B5EF4-FFF2-40B4-BE49-F238E27FC236}">
                <a16:creationId xmlns:a16="http://schemas.microsoft.com/office/drawing/2014/main" id="{EC413B3E-1191-45B3-AFD0-B3A56786AF24}"/>
              </a:ext>
            </a:extLst>
          </p:cNvPr>
          <p:cNvGrpSpPr>
            <a:grpSpLocks/>
          </p:cNvGrpSpPr>
          <p:nvPr/>
        </p:nvGrpSpPr>
        <p:grpSpPr bwMode="auto">
          <a:xfrm>
            <a:off x="3165475" y="2663825"/>
            <a:ext cx="530225" cy="133350"/>
            <a:chOff x="1933" y="2626"/>
            <a:chExt cx="334" cy="84"/>
          </a:xfrm>
        </p:grpSpPr>
        <p:sp>
          <p:nvSpPr>
            <p:cNvPr id="20649" name="WordArt 169">
              <a:extLst>
                <a:ext uri="{FF2B5EF4-FFF2-40B4-BE49-F238E27FC236}">
                  <a16:creationId xmlns:a16="http://schemas.microsoft.com/office/drawing/2014/main" id="{F6888E1C-DFB9-45AA-B89C-742143F0395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933" y="2626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西会津町</a:t>
              </a:r>
            </a:p>
          </p:txBody>
        </p:sp>
        <p:sp>
          <p:nvSpPr>
            <p:cNvPr id="20650" name="WordArt 170">
              <a:extLst>
                <a:ext uri="{FF2B5EF4-FFF2-40B4-BE49-F238E27FC236}">
                  <a16:creationId xmlns:a16="http://schemas.microsoft.com/office/drawing/2014/main" id="{3582B09B-EE3B-4669-910A-A0B6A7B9722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934" y="2627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西会津町</a:t>
              </a:r>
            </a:p>
          </p:txBody>
        </p:sp>
      </p:grpSp>
      <p:grpSp>
        <p:nvGrpSpPr>
          <p:cNvPr id="20651" name="Group 171">
            <a:extLst>
              <a:ext uri="{FF2B5EF4-FFF2-40B4-BE49-F238E27FC236}">
                <a16:creationId xmlns:a16="http://schemas.microsoft.com/office/drawing/2014/main" id="{B769BEF5-EAE3-4617-BF6D-700921BA270E}"/>
              </a:ext>
            </a:extLst>
          </p:cNvPr>
          <p:cNvGrpSpPr>
            <a:grpSpLocks/>
          </p:cNvGrpSpPr>
          <p:nvPr/>
        </p:nvGrpSpPr>
        <p:grpSpPr bwMode="auto">
          <a:xfrm>
            <a:off x="11152188" y="863600"/>
            <a:ext cx="396875" cy="133350"/>
            <a:chOff x="1117" y="3307"/>
            <a:chExt cx="250" cy="84"/>
          </a:xfrm>
        </p:grpSpPr>
        <p:sp>
          <p:nvSpPr>
            <p:cNvPr id="20652" name="WordArt 172">
              <a:extLst>
                <a:ext uri="{FF2B5EF4-FFF2-40B4-BE49-F238E27FC236}">
                  <a16:creationId xmlns:a16="http://schemas.microsoft.com/office/drawing/2014/main" id="{89A797DF-431E-4731-B049-4DAA10F0152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17" y="330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新地町</a:t>
              </a:r>
            </a:p>
          </p:txBody>
        </p:sp>
        <p:sp>
          <p:nvSpPr>
            <p:cNvPr id="20653" name="WordArt 173">
              <a:extLst>
                <a:ext uri="{FF2B5EF4-FFF2-40B4-BE49-F238E27FC236}">
                  <a16:creationId xmlns:a16="http://schemas.microsoft.com/office/drawing/2014/main" id="{E2F2B182-65CB-4012-9D16-B828FF66DAE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18" y="330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新地町</a:t>
              </a:r>
            </a:p>
          </p:txBody>
        </p:sp>
      </p:grpSp>
      <p:grpSp>
        <p:nvGrpSpPr>
          <p:cNvPr id="20654" name="Group 174">
            <a:extLst>
              <a:ext uri="{FF2B5EF4-FFF2-40B4-BE49-F238E27FC236}">
                <a16:creationId xmlns:a16="http://schemas.microsoft.com/office/drawing/2014/main" id="{4EBB37C6-5670-4ED3-BF0F-07AA57B074E9}"/>
              </a:ext>
            </a:extLst>
          </p:cNvPr>
          <p:cNvGrpSpPr>
            <a:grpSpLocks/>
          </p:cNvGrpSpPr>
          <p:nvPr/>
        </p:nvGrpSpPr>
        <p:grpSpPr bwMode="auto">
          <a:xfrm>
            <a:off x="5235575" y="4733925"/>
            <a:ext cx="530225" cy="133350"/>
            <a:chOff x="1933" y="585"/>
            <a:chExt cx="334" cy="84"/>
          </a:xfrm>
        </p:grpSpPr>
        <p:sp>
          <p:nvSpPr>
            <p:cNvPr id="20655" name="WordArt 175">
              <a:extLst>
                <a:ext uri="{FF2B5EF4-FFF2-40B4-BE49-F238E27FC236}">
                  <a16:creationId xmlns:a16="http://schemas.microsoft.com/office/drawing/2014/main" id="{48A9E373-C607-4521-BDDA-42DD3AB4764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933" y="585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会津若松市</a:t>
              </a:r>
            </a:p>
          </p:txBody>
        </p:sp>
        <p:sp>
          <p:nvSpPr>
            <p:cNvPr id="20656" name="WordArt 176">
              <a:extLst>
                <a:ext uri="{FF2B5EF4-FFF2-40B4-BE49-F238E27FC236}">
                  <a16:creationId xmlns:a16="http://schemas.microsoft.com/office/drawing/2014/main" id="{09C526D6-32E3-4A3E-A589-463A1320E65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934" y="586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会津若松市</a:t>
              </a:r>
            </a:p>
          </p:txBody>
        </p:sp>
      </p:grpSp>
      <p:grpSp>
        <p:nvGrpSpPr>
          <p:cNvPr id="20657" name="Group 177">
            <a:extLst>
              <a:ext uri="{FF2B5EF4-FFF2-40B4-BE49-F238E27FC236}">
                <a16:creationId xmlns:a16="http://schemas.microsoft.com/office/drawing/2014/main" id="{B1CCAD02-C4D1-4503-8C96-A423145F7A1C}"/>
              </a:ext>
            </a:extLst>
          </p:cNvPr>
          <p:cNvGrpSpPr>
            <a:grpSpLocks/>
          </p:cNvGrpSpPr>
          <p:nvPr/>
        </p:nvGrpSpPr>
        <p:grpSpPr bwMode="auto">
          <a:xfrm>
            <a:off x="6832600" y="7073900"/>
            <a:ext cx="396875" cy="133350"/>
            <a:chOff x="1480" y="585"/>
            <a:chExt cx="250" cy="84"/>
          </a:xfrm>
        </p:grpSpPr>
        <p:sp>
          <p:nvSpPr>
            <p:cNvPr id="20658" name="WordArt 178">
              <a:extLst>
                <a:ext uri="{FF2B5EF4-FFF2-40B4-BE49-F238E27FC236}">
                  <a16:creationId xmlns:a16="http://schemas.microsoft.com/office/drawing/2014/main" id="{334A5CC5-3359-4589-B502-596E97294F4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0" y="585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白河市</a:t>
              </a:r>
            </a:p>
          </p:txBody>
        </p:sp>
        <p:sp>
          <p:nvSpPr>
            <p:cNvPr id="20659" name="WordArt 179">
              <a:extLst>
                <a:ext uri="{FF2B5EF4-FFF2-40B4-BE49-F238E27FC236}">
                  <a16:creationId xmlns:a16="http://schemas.microsoft.com/office/drawing/2014/main" id="{881535B8-B0C6-4FA8-93EF-EAF5B5DF1CA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1" y="586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白河市</a:t>
              </a:r>
            </a:p>
          </p:txBody>
        </p:sp>
      </p:grpSp>
      <p:grpSp>
        <p:nvGrpSpPr>
          <p:cNvPr id="20660" name="Group 180">
            <a:extLst>
              <a:ext uri="{FF2B5EF4-FFF2-40B4-BE49-F238E27FC236}">
                <a16:creationId xmlns:a16="http://schemas.microsoft.com/office/drawing/2014/main" id="{223F5F2C-E746-411F-B3BE-878036297309}"/>
              </a:ext>
            </a:extLst>
          </p:cNvPr>
          <p:cNvGrpSpPr>
            <a:grpSpLocks/>
          </p:cNvGrpSpPr>
          <p:nvPr/>
        </p:nvGrpSpPr>
        <p:grpSpPr bwMode="auto">
          <a:xfrm>
            <a:off x="7126288" y="5364163"/>
            <a:ext cx="530225" cy="133350"/>
            <a:chOff x="1941" y="1069"/>
            <a:chExt cx="334" cy="84"/>
          </a:xfrm>
        </p:grpSpPr>
        <p:sp>
          <p:nvSpPr>
            <p:cNvPr id="20661" name="WordArt 181">
              <a:extLst>
                <a:ext uri="{FF2B5EF4-FFF2-40B4-BE49-F238E27FC236}">
                  <a16:creationId xmlns:a16="http://schemas.microsoft.com/office/drawing/2014/main" id="{E06AA51D-200F-42E7-B0C1-B2F0431E9C7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941" y="1069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須賀川市</a:t>
              </a:r>
            </a:p>
          </p:txBody>
        </p:sp>
        <p:sp>
          <p:nvSpPr>
            <p:cNvPr id="20662" name="WordArt 182">
              <a:extLst>
                <a:ext uri="{FF2B5EF4-FFF2-40B4-BE49-F238E27FC236}">
                  <a16:creationId xmlns:a16="http://schemas.microsoft.com/office/drawing/2014/main" id="{9942600F-B408-453B-9504-4AC56966173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942" y="1070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須賀川市</a:t>
              </a:r>
            </a:p>
          </p:txBody>
        </p:sp>
      </p:grpSp>
      <p:grpSp>
        <p:nvGrpSpPr>
          <p:cNvPr id="20663" name="Group 183">
            <a:extLst>
              <a:ext uri="{FF2B5EF4-FFF2-40B4-BE49-F238E27FC236}">
                <a16:creationId xmlns:a16="http://schemas.microsoft.com/office/drawing/2014/main" id="{C57CC253-B166-40CA-85FC-B69E37C06F59}"/>
              </a:ext>
            </a:extLst>
          </p:cNvPr>
          <p:cNvGrpSpPr>
            <a:grpSpLocks/>
          </p:cNvGrpSpPr>
          <p:nvPr/>
        </p:nvGrpSpPr>
        <p:grpSpPr bwMode="auto">
          <a:xfrm>
            <a:off x="8632825" y="503238"/>
            <a:ext cx="396875" cy="133350"/>
            <a:chOff x="694" y="1069"/>
            <a:chExt cx="250" cy="84"/>
          </a:xfrm>
        </p:grpSpPr>
        <p:sp>
          <p:nvSpPr>
            <p:cNvPr id="20664" name="WordArt 184">
              <a:extLst>
                <a:ext uri="{FF2B5EF4-FFF2-40B4-BE49-F238E27FC236}">
                  <a16:creationId xmlns:a16="http://schemas.microsoft.com/office/drawing/2014/main" id="{166A4495-62E7-40FF-874B-7B93D45E888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94" y="106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桑折町</a:t>
              </a:r>
            </a:p>
          </p:txBody>
        </p:sp>
        <p:sp>
          <p:nvSpPr>
            <p:cNvPr id="20665" name="WordArt 185">
              <a:extLst>
                <a:ext uri="{FF2B5EF4-FFF2-40B4-BE49-F238E27FC236}">
                  <a16:creationId xmlns:a16="http://schemas.microsoft.com/office/drawing/2014/main" id="{1BFF46C9-0652-4011-AD84-96BBC794C3C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95" y="107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桑折町</a:t>
              </a:r>
            </a:p>
          </p:txBody>
        </p:sp>
      </p:grpSp>
      <p:grpSp>
        <p:nvGrpSpPr>
          <p:cNvPr id="20666" name="Group 186">
            <a:extLst>
              <a:ext uri="{FF2B5EF4-FFF2-40B4-BE49-F238E27FC236}">
                <a16:creationId xmlns:a16="http://schemas.microsoft.com/office/drawing/2014/main" id="{B7C5D8FC-5D06-499A-A260-2CD664401862}"/>
              </a:ext>
            </a:extLst>
          </p:cNvPr>
          <p:cNvGrpSpPr>
            <a:grpSpLocks/>
          </p:cNvGrpSpPr>
          <p:nvPr/>
        </p:nvGrpSpPr>
        <p:grpSpPr bwMode="auto">
          <a:xfrm>
            <a:off x="8183563" y="3654425"/>
            <a:ext cx="396875" cy="133350"/>
            <a:chOff x="1125" y="1069"/>
            <a:chExt cx="250" cy="84"/>
          </a:xfrm>
        </p:grpSpPr>
        <p:sp>
          <p:nvSpPr>
            <p:cNvPr id="20667" name="WordArt 187">
              <a:extLst>
                <a:ext uri="{FF2B5EF4-FFF2-40B4-BE49-F238E27FC236}">
                  <a16:creationId xmlns:a16="http://schemas.microsoft.com/office/drawing/2014/main" id="{F4DCBFF5-36F5-4ED3-8387-9550AF51CC0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25" y="106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本宮市</a:t>
              </a:r>
            </a:p>
          </p:txBody>
        </p:sp>
        <p:sp>
          <p:nvSpPr>
            <p:cNvPr id="20668" name="WordArt 188">
              <a:extLst>
                <a:ext uri="{FF2B5EF4-FFF2-40B4-BE49-F238E27FC236}">
                  <a16:creationId xmlns:a16="http://schemas.microsoft.com/office/drawing/2014/main" id="{39BD7832-D2EF-451C-B3B9-F43813644FF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26" y="107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本宮市</a:t>
              </a:r>
            </a:p>
          </p:txBody>
        </p:sp>
      </p:grpSp>
      <p:grpSp>
        <p:nvGrpSpPr>
          <p:cNvPr id="20669" name="Group 189">
            <a:extLst>
              <a:ext uri="{FF2B5EF4-FFF2-40B4-BE49-F238E27FC236}">
                <a16:creationId xmlns:a16="http://schemas.microsoft.com/office/drawing/2014/main" id="{DD0D2EFB-96DD-48A6-BCBF-A1D87A4D3E07}"/>
              </a:ext>
            </a:extLst>
          </p:cNvPr>
          <p:cNvGrpSpPr>
            <a:grpSpLocks/>
          </p:cNvGrpSpPr>
          <p:nvPr/>
        </p:nvGrpSpPr>
        <p:grpSpPr bwMode="auto">
          <a:xfrm>
            <a:off x="9213850" y="503238"/>
            <a:ext cx="396875" cy="133350"/>
            <a:chOff x="1117" y="1266"/>
            <a:chExt cx="250" cy="84"/>
          </a:xfrm>
        </p:grpSpPr>
        <p:sp>
          <p:nvSpPr>
            <p:cNvPr id="20670" name="WordArt 190">
              <a:extLst>
                <a:ext uri="{FF2B5EF4-FFF2-40B4-BE49-F238E27FC236}">
                  <a16:creationId xmlns:a16="http://schemas.microsoft.com/office/drawing/2014/main" id="{6E95641E-AA69-4837-A9A7-7A3CF38B30B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17" y="126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国見町</a:t>
              </a:r>
            </a:p>
          </p:txBody>
        </p:sp>
        <p:sp>
          <p:nvSpPr>
            <p:cNvPr id="20671" name="WordArt 191">
              <a:extLst>
                <a:ext uri="{FF2B5EF4-FFF2-40B4-BE49-F238E27FC236}">
                  <a16:creationId xmlns:a16="http://schemas.microsoft.com/office/drawing/2014/main" id="{F23AFDB3-385E-40BC-83DE-8A53BEF74F7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18" y="126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国見町</a:t>
              </a:r>
            </a:p>
          </p:txBody>
        </p:sp>
      </p:grpSp>
      <p:grpSp>
        <p:nvGrpSpPr>
          <p:cNvPr id="20672" name="Group 192">
            <a:extLst>
              <a:ext uri="{FF2B5EF4-FFF2-40B4-BE49-F238E27FC236}">
                <a16:creationId xmlns:a16="http://schemas.microsoft.com/office/drawing/2014/main" id="{C9FFF3E9-A3E0-4157-AF7C-235BD9E1043B}"/>
              </a:ext>
            </a:extLst>
          </p:cNvPr>
          <p:cNvGrpSpPr>
            <a:grpSpLocks/>
          </p:cNvGrpSpPr>
          <p:nvPr/>
        </p:nvGrpSpPr>
        <p:grpSpPr bwMode="auto">
          <a:xfrm>
            <a:off x="7372350" y="3294063"/>
            <a:ext cx="396875" cy="133350"/>
            <a:chOff x="1480" y="1523"/>
            <a:chExt cx="250" cy="84"/>
          </a:xfrm>
        </p:grpSpPr>
        <p:sp>
          <p:nvSpPr>
            <p:cNvPr id="20673" name="WordArt 193">
              <a:extLst>
                <a:ext uri="{FF2B5EF4-FFF2-40B4-BE49-F238E27FC236}">
                  <a16:creationId xmlns:a16="http://schemas.microsoft.com/office/drawing/2014/main" id="{8E187AFB-323D-4FD4-861B-56777D72D60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0" y="152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大玉村</a:t>
              </a:r>
            </a:p>
          </p:txBody>
        </p:sp>
        <p:sp>
          <p:nvSpPr>
            <p:cNvPr id="20674" name="WordArt 194">
              <a:extLst>
                <a:ext uri="{FF2B5EF4-FFF2-40B4-BE49-F238E27FC236}">
                  <a16:creationId xmlns:a16="http://schemas.microsoft.com/office/drawing/2014/main" id="{FD2C96CE-183F-4AA5-8EFE-09BB5EF248C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1" y="152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大玉村</a:t>
              </a:r>
            </a:p>
          </p:txBody>
        </p:sp>
      </p:grpSp>
      <p:grpSp>
        <p:nvGrpSpPr>
          <p:cNvPr id="20675" name="Group 195">
            <a:extLst>
              <a:ext uri="{FF2B5EF4-FFF2-40B4-BE49-F238E27FC236}">
                <a16:creationId xmlns:a16="http://schemas.microsoft.com/office/drawing/2014/main" id="{378C94C6-8F3B-415C-8B32-9C4DD3E4CF48}"/>
              </a:ext>
            </a:extLst>
          </p:cNvPr>
          <p:cNvGrpSpPr>
            <a:grpSpLocks/>
          </p:cNvGrpSpPr>
          <p:nvPr/>
        </p:nvGrpSpPr>
        <p:grpSpPr bwMode="auto">
          <a:xfrm>
            <a:off x="3052763" y="4464050"/>
            <a:ext cx="396875" cy="133350"/>
            <a:chOff x="1117" y="1946"/>
            <a:chExt cx="250" cy="84"/>
          </a:xfrm>
        </p:grpSpPr>
        <p:sp>
          <p:nvSpPr>
            <p:cNvPr id="20676" name="WordArt 196">
              <a:extLst>
                <a:ext uri="{FF2B5EF4-FFF2-40B4-BE49-F238E27FC236}">
                  <a16:creationId xmlns:a16="http://schemas.microsoft.com/office/drawing/2014/main" id="{81C387E9-2A04-46AD-8817-5930B2C70DF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17" y="194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三島町</a:t>
              </a:r>
            </a:p>
          </p:txBody>
        </p:sp>
        <p:sp>
          <p:nvSpPr>
            <p:cNvPr id="20677" name="WordArt 197">
              <a:extLst>
                <a:ext uri="{FF2B5EF4-FFF2-40B4-BE49-F238E27FC236}">
                  <a16:creationId xmlns:a16="http://schemas.microsoft.com/office/drawing/2014/main" id="{DB24B849-3E62-4943-A8F4-2DB307D2617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18" y="194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三島町</a:t>
              </a:r>
            </a:p>
          </p:txBody>
        </p:sp>
      </p:grpSp>
      <p:grpSp>
        <p:nvGrpSpPr>
          <p:cNvPr id="20678" name="Group 198">
            <a:extLst>
              <a:ext uri="{FF2B5EF4-FFF2-40B4-BE49-F238E27FC236}">
                <a16:creationId xmlns:a16="http://schemas.microsoft.com/office/drawing/2014/main" id="{DC59F377-AD84-45D8-B8F9-031F7E9CA858}"/>
              </a:ext>
            </a:extLst>
          </p:cNvPr>
          <p:cNvGrpSpPr>
            <a:grpSpLocks/>
          </p:cNvGrpSpPr>
          <p:nvPr/>
        </p:nvGrpSpPr>
        <p:grpSpPr bwMode="auto">
          <a:xfrm>
            <a:off x="5032375" y="3473450"/>
            <a:ext cx="396875" cy="133350"/>
            <a:chOff x="694" y="2430"/>
            <a:chExt cx="250" cy="84"/>
          </a:xfrm>
        </p:grpSpPr>
        <p:sp>
          <p:nvSpPr>
            <p:cNvPr id="20679" name="WordArt 199">
              <a:extLst>
                <a:ext uri="{FF2B5EF4-FFF2-40B4-BE49-F238E27FC236}">
                  <a16:creationId xmlns:a16="http://schemas.microsoft.com/office/drawing/2014/main" id="{638ECBFF-2933-44AB-B005-6598FEFEC57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94" y="243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湯川村</a:t>
              </a:r>
            </a:p>
          </p:txBody>
        </p:sp>
        <p:sp>
          <p:nvSpPr>
            <p:cNvPr id="20680" name="WordArt 200">
              <a:extLst>
                <a:ext uri="{FF2B5EF4-FFF2-40B4-BE49-F238E27FC236}">
                  <a16:creationId xmlns:a16="http://schemas.microsoft.com/office/drawing/2014/main" id="{8C4560B4-4701-4BAC-87F0-7AC693E8F99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95" y="243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湯川村</a:t>
              </a:r>
            </a:p>
          </p:txBody>
        </p:sp>
      </p:grpSp>
      <p:grpSp>
        <p:nvGrpSpPr>
          <p:cNvPr id="20681" name="Group 201">
            <a:extLst>
              <a:ext uri="{FF2B5EF4-FFF2-40B4-BE49-F238E27FC236}">
                <a16:creationId xmlns:a16="http://schemas.microsoft.com/office/drawing/2014/main" id="{56BC2638-B633-4244-9BFE-CF86653C6D79}"/>
              </a:ext>
            </a:extLst>
          </p:cNvPr>
          <p:cNvGrpSpPr>
            <a:grpSpLocks/>
          </p:cNvGrpSpPr>
          <p:nvPr/>
        </p:nvGrpSpPr>
        <p:grpSpPr bwMode="auto">
          <a:xfrm>
            <a:off x="3683000" y="4464050"/>
            <a:ext cx="396875" cy="133350"/>
            <a:chOff x="686" y="2883"/>
            <a:chExt cx="250" cy="84"/>
          </a:xfrm>
        </p:grpSpPr>
        <p:sp>
          <p:nvSpPr>
            <p:cNvPr id="20682" name="WordArt 202">
              <a:extLst>
                <a:ext uri="{FF2B5EF4-FFF2-40B4-BE49-F238E27FC236}">
                  <a16:creationId xmlns:a16="http://schemas.microsoft.com/office/drawing/2014/main" id="{3F59F82D-7466-432C-AB8E-CE9BCF014EC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86" y="288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柳津町</a:t>
              </a:r>
            </a:p>
          </p:txBody>
        </p:sp>
        <p:sp>
          <p:nvSpPr>
            <p:cNvPr id="20683" name="WordArt 203">
              <a:extLst>
                <a:ext uri="{FF2B5EF4-FFF2-40B4-BE49-F238E27FC236}">
                  <a16:creationId xmlns:a16="http://schemas.microsoft.com/office/drawing/2014/main" id="{6EF274A0-85E4-4985-906E-DC836DFE33E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87" y="288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柳津町</a:t>
              </a:r>
            </a:p>
          </p:txBody>
        </p:sp>
      </p:grpSp>
      <p:grpSp>
        <p:nvGrpSpPr>
          <p:cNvPr id="20684" name="Group 204">
            <a:extLst>
              <a:ext uri="{FF2B5EF4-FFF2-40B4-BE49-F238E27FC236}">
                <a16:creationId xmlns:a16="http://schemas.microsoft.com/office/drawing/2014/main" id="{054B8C62-18B3-4B34-B11B-5868BA52E042}"/>
              </a:ext>
            </a:extLst>
          </p:cNvPr>
          <p:cNvGrpSpPr>
            <a:grpSpLocks/>
          </p:cNvGrpSpPr>
          <p:nvPr/>
        </p:nvGrpSpPr>
        <p:grpSpPr bwMode="auto">
          <a:xfrm>
            <a:off x="8201025" y="7680325"/>
            <a:ext cx="396875" cy="133350"/>
            <a:chOff x="1117" y="2883"/>
            <a:chExt cx="250" cy="84"/>
          </a:xfrm>
        </p:grpSpPr>
        <p:sp>
          <p:nvSpPr>
            <p:cNvPr id="20685" name="WordArt 205">
              <a:extLst>
                <a:ext uri="{FF2B5EF4-FFF2-40B4-BE49-F238E27FC236}">
                  <a16:creationId xmlns:a16="http://schemas.microsoft.com/office/drawing/2014/main" id="{E8AD379C-A563-4E12-83FD-CFA053CA214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17" y="288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浅川町</a:t>
              </a:r>
            </a:p>
          </p:txBody>
        </p:sp>
        <p:sp>
          <p:nvSpPr>
            <p:cNvPr id="20686" name="WordArt 206">
              <a:extLst>
                <a:ext uri="{FF2B5EF4-FFF2-40B4-BE49-F238E27FC236}">
                  <a16:creationId xmlns:a16="http://schemas.microsoft.com/office/drawing/2014/main" id="{289B0C5C-A73E-4CCE-A08D-DE2C2E80D70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18" y="288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浅川町</a:t>
              </a:r>
            </a:p>
          </p:txBody>
        </p:sp>
      </p:grpSp>
      <p:grpSp>
        <p:nvGrpSpPr>
          <p:cNvPr id="20687" name="Group 207">
            <a:extLst>
              <a:ext uri="{FF2B5EF4-FFF2-40B4-BE49-F238E27FC236}">
                <a16:creationId xmlns:a16="http://schemas.microsoft.com/office/drawing/2014/main" id="{4299F9FE-31C9-45A7-8513-7E792920227C}"/>
              </a:ext>
            </a:extLst>
          </p:cNvPr>
          <p:cNvGrpSpPr>
            <a:grpSpLocks/>
          </p:cNvGrpSpPr>
          <p:nvPr/>
        </p:nvGrpSpPr>
        <p:grpSpPr bwMode="auto">
          <a:xfrm>
            <a:off x="4335463" y="4733925"/>
            <a:ext cx="530225" cy="133350"/>
            <a:chOff x="1941" y="3110"/>
            <a:chExt cx="334" cy="84"/>
          </a:xfrm>
        </p:grpSpPr>
        <p:sp>
          <p:nvSpPr>
            <p:cNvPr id="20688" name="WordArt 208">
              <a:extLst>
                <a:ext uri="{FF2B5EF4-FFF2-40B4-BE49-F238E27FC236}">
                  <a16:creationId xmlns:a16="http://schemas.microsoft.com/office/drawing/2014/main" id="{0321E84E-FA7F-47ED-B47F-3743DDAE749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941" y="3110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会津美里町</a:t>
              </a:r>
            </a:p>
          </p:txBody>
        </p:sp>
        <p:sp>
          <p:nvSpPr>
            <p:cNvPr id="20689" name="WordArt 209">
              <a:extLst>
                <a:ext uri="{FF2B5EF4-FFF2-40B4-BE49-F238E27FC236}">
                  <a16:creationId xmlns:a16="http://schemas.microsoft.com/office/drawing/2014/main" id="{BEACEF34-128D-479E-A328-849CBFEC571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942" y="3111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会津美里町</a:t>
              </a:r>
            </a:p>
          </p:txBody>
        </p:sp>
      </p:grpSp>
      <p:grpSp>
        <p:nvGrpSpPr>
          <p:cNvPr id="20690" name="Group 210">
            <a:extLst>
              <a:ext uri="{FF2B5EF4-FFF2-40B4-BE49-F238E27FC236}">
                <a16:creationId xmlns:a16="http://schemas.microsoft.com/office/drawing/2014/main" id="{2A4739AF-046D-4FA5-B32F-972093E2AC95}"/>
              </a:ext>
            </a:extLst>
          </p:cNvPr>
          <p:cNvGrpSpPr>
            <a:grpSpLocks/>
          </p:cNvGrpSpPr>
          <p:nvPr/>
        </p:nvGrpSpPr>
        <p:grpSpPr bwMode="auto">
          <a:xfrm>
            <a:off x="8453438" y="4464050"/>
            <a:ext cx="396875" cy="133350"/>
            <a:chOff x="694" y="3110"/>
            <a:chExt cx="250" cy="84"/>
          </a:xfrm>
        </p:grpSpPr>
        <p:sp>
          <p:nvSpPr>
            <p:cNvPr id="20691" name="WordArt 211">
              <a:extLst>
                <a:ext uri="{FF2B5EF4-FFF2-40B4-BE49-F238E27FC236}">
                  <a16:creationId xmlns:a16="http://schemas.microsoft.com/office/drawing/2014/main" id="{601A7520-F6A6-48B5-9DC0-02323592EA5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94" y="311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三春町</a:t>
              </a:r>
            </a:p>
          </p:txBody>
        </p:sp>
        <p:sp>
          <p:nvSpPr>
            <p:cNvPr id="20692" name="WordArt 212">
              <a:extLst>
                <a:ext uri="{FF2B5EF4-FFF2-40B4-BE49-F238E27FC236}">
                  <a16:creationId xmlns:a16="http://schemas.microsoft.com/office/drawing/2014/main" id="{28E1F4F1-A23F-48DF-86BF-A9AC688B9C6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95" y="311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三春町</a:t>
              </a:r>
            </a:p>
          </p:txBody>
        </p:sp>
      </p:grpSp>
      <p:grpSp>
        <p:nvGrpSpPr>
          <p:cNvPr id="20693" name="Group 213">
            <a:extLst>
              <a:ext uri="{FF2B5EF4-FFF2-40B4-BE49-F238E27FC236}">
                <a16:creationId xmlns:a16="http://schemas.microsoft.com/office/drawing/2014/main" id="{D22190BD-3DA4-4F1B-B081-CD4F61AF1FD8}"/>
              </a:ext>
            </a:extLst>
          </p:cNvPr>
          <p:cNvGrpSpPr>
            <a:grpSpLocks/>
          </p:cNvGrpSpPr>
          <p:nvPr/>
        </p:nvGrpSpPr>
        <p:grpSpPr bwMode="auto">
          <a:xfrm>
            <a:off x="9082088" y="5364163"/>
            <a:ext cx="396875" cy="133350"/>
            <a:chOff x="1488" y="3110"/>
            <a:chExt cx="250" cy="84"/>
          </a:xfrm>
        </p:grpSpPr>
        <p:sp>
          <p:nvSpPr>
            <p:cNvPr id="20694" name="WordArt 214">
              <a:extLst>
                <a:ext uri="{FF2B5EF4-FFF2-40B4-BE49-F238E27FC236}">
                  <a16:creationId xmlns:a16="http://schemas.microsoft.com/office/drawing/2014/main" id="{453B59E3-6890-4BDD-B541-628244DD302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8" y="311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小野町</a:t>
              </a:r>
            </a:p>
          </p:txBody>
        </p:sp>
        <p:sp>
          <p:nvSpPr>
            <p:cNvPr id="20695" name="WordArt 215">
              <a:extLst>
                <a:ext uri="{FF2B5EF4-FFF2-40B4-BE49-F238E27FC236}">
                  <a16:creationId xmlns:a16="http://schemas.microsoft.com/office/drawing/2014/main" id="{8086FBFD-D0E6-450C-918C-A058B4B24B8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9" y="311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小野町</a:t>
              </a:r>
            </a:p>
          </p:txBody>
        </p:sp>
      </p:grpSp>
      <p:grpSp>
        <p:nvGrpSpPr>
          <p:cNvPr id="20696" name="Group 216">
            <a:extLst>
              <a:ext uri="{FF2B5EF4-FFF2-40B4-BE49-F238E27FC236}">
                <a16:creationId xmlns:a16="http://schemas.microsoft.com/office/drawing/2014/main" id="{82830D13-E3A1-4F11-987D-90429E68F397}"/>
              </a:ext>
            </a:extLst>
          </p:cNvPr>
          <p:cNvGrpSpPr>
            <a:grpSpLocks/>
          </p:cNvGrpSpPr>
          <p:nvPr/>
        </p:nvGrpSpPr>
        <p:grpSpPr bwMode="auto">
          <a:xfrm>
            <a:off x="4156075" y="3473450"/>
            <a:ext cx="530225" cy="133350"/>
            <a:chOff x="2054" y="3337"/>
            <a:chExt cx="334" cy="84"/>
          </a:xfrm>
        </p:grpSpPr>
        <p:sp>
          <p:nvSpPr>
            <p:cNvPr id="20697" name="WordArt 217">
              <a:extLst>
                <a:ext uri="{FF2B5EF4-FFF2-40B4-BE49-F238E27FC236}">
                  <a16:creationId xmlns:a16="http://schemas.microsoft.com/office/drawing/2014/main" id="{829433CD-5C7E-425B-AFD0-4DF3A0759E7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054" y="3337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会津坂下町</a:t>
              </a:r>
            </a:p>
          </p:txBody>
        </p:sp>
        <p:sp>
          <p:nvSpPr>
            <p:cNvPr id="20698" name="WordArt 218">
              <a:extLst>
                <a:ext uri="{FF2B5EF4-FFF2-40B4-BE49-F238E27FC236}">
                  <a16:creationId xmlns:a16="http://schemas.microsoft.com/office/drawing/2014/main" id="{94FD5598-8CAE-48AD-A6E0-0045B7E9DD3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055" y="3338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会津坂下町</a:t>
              </a:r>
            </a:p>
          </p:txBody>
        </p:sp>
      </p:grpSp>
      <p:grpSp>
        <p:nvGrpSpPr>
          <p:cNvPr id="20699" name="Group 219">
            <a:extLst>
              <a:ext uri="{FF2B5EF4-FFF2-40B4-BE49-F238E27FC236}">
                <a16:creationId xmlns:a16="http://schemas.microsoft.com/office/drawing/2014/main" id="{46253003-0B1F-4F36-8511-2EA959F44582}"/>
              </a:ext>
            </a:extLst>
          </p:cNvPr>
          <p:cNvGrpSpPr>
            <a:grpSpLocks/>
          </p:cNvGrpSpPr>
          <p:nvPr/>
        </p:nvGrpSpPr>
        <p:grpSpPr bwMode="auto">
          <a:xfrm>
            <a:off x="6381750" y="5903913"/>
            <a:ext cx="396875" cy="133350"/>
            <a:chOff x="1117" y="1523"/>
            <a:chExt cx="250" cy="84"/>
          </a:xfrm>
        </p:grpSpPr>
        <p:sp>
          <p:nvSpPr>
            <p:cNvPr id="20700" name="WordArt 220">
              <a:extLst>
                <a:ext uri="{FF2B5EF4-FFF2-40B4-BE49-F238E27FC236}">
                  <a16:creationId xmlns:a16="http://schemas.microsoft.com/office/drawing/2014/main" id="{507BC73F-7BBF-45FD-99C3-97AEB4681DB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17" y="152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天栄村</a:t>
              </a:r>
            </a:p>
          </p:txBody>
        </p:sp>
        <p:sp>
          <p:nvSpPr>
            <p:cNvPr id="20701" name="WordArt 221">
              <a:extLst>
                <a:ext uri="{FF2B5EF4-FFF2-40B4-BE49-F238E27FC236}">
                  <a16:creationId xmlns:a16="http://schemas.microsoft.com/office/drawing/2014/main" id="{C2912299-C26F-435B-9FEA-3346F49EE19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18" y="152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天栄村</a:t>
              </a:r>
            </a:p>
          </p:txBody>
        </p:sp>
      </p:grpSp>
      <p:grpSp>
        <p:nvGrpSpPr>
          <p:cNvPr id="20702" name="Group 222">
            <a:extLst>
              <a:ext uri="{FF2B5EF4-FFF2-40B4-BE49-F238E27FC236}">
                <a16:creationId xmlns:a16="http://schemas.microsoft.com/office/drawing/2014/main" id="{F782F2CD-D909-402E-B15E-47EE107233C4}"/>
              </a:ext>
            </a:extLst>
          </p:cNvPr>
          <p:cNvGrpSpPr>
            <a:grpSpLocks/>
          </p:cNvGrpSpPr>
          <p:nvPr/>
        </p:nvGrpSpPr>
        <p:grpSpPr bwMode="auto">
          <a:xfrm>
            <a:off x="7192963" y="6443663"/>
            <a:ext cx="396875" cy="133350"/>
            <a:chOff x="686" y="2626"/>
            <a:chExt cx="250" cy="84"/>
          </a:xfrm>
        </p:grpSpPr>
        <p:sp>
          <p:nvSpPr>
            <p:cNvPr id="20703" name="WordArt 223">
              <a:extLst>
                <a:ext uri="{FF2B5EF4-FFF2-40B4-BE49-F238E27FC236}">
                  <a16:creationId xmlns:a16="http://schemas.microsoft.com/office/drawing/2014/main" id="{4C1E30F0-16E4-4B42-82FF-A1AD816C575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86" y="262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泉崎村</a:t>
              </a:r>
            </a:p>
          </p:txBody>
        </p:sp>
        <p:sp>
          <p:nvSpPr>
            <p:cNvPr id="20704" name="WordArt 224">
              <a:extLst>
                <a:ext uri="{FF2B5EF4-FFF2-40B4-BE49-F238E27FC236}">
                  <a16:creationId xmlns:a16="http://schemas.microsoft.com/office/drawing/2014/main" id="{F5D7D119-BC17-4B05-979C-B962ACB1C23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87" y="262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泉崎村</a:t>
              </a:r>
            </a:p>
          </p:txBody>
        </p:sp>
      </p:grpSp>
      <p:grpSp>
        <p:nvGrpSpPr>
          <p:cNvPr id="20705" name="Group 225">
            <a:extLst>
              <a:ext uri="{FF2B5EF4-FFF2-40B4-BE49-F238E27FC236}">
                <a16:creationId xmlns:a16="http://schemas.microsoft.com/office/drawing/2014/main" id="{9EBBC6A2-00E4-4420-AC86-95C8BFD5480F}"/>
              </a:ext>
            </a:extLst>
          </p:cNvPr>
          <p:cNvGrpSpPr>
            <a:grpSpLocks/>
          </p:cNvGrpSpPr>
          <p:nvPr/>
        </p:nvGrpSpPr>
        <p:grpSpPr bwMode="auto">
          <a:xfrm>
            <a:off x="7751763" y="5927725"/>
            <a:ext cx="396875" cy="133350"/>
            <a:chOff x="686" y="1523"/>
            <a:chExt cx="250" cy="84"/>
          </a:xfrm>
        </p:grpSpPr>
        <p:sp>
          <p:nvSpPr>
            <p:cNvPr id="20706" name="WordArt 226">
              <a:extLst>
                <a:ext uri="{FF2B5EF4-FFF2-40B4-BE49-F238E27FC236}">
                  <a16:creationId xmlns:a16="http://schemas.microsoft.com/office/drawing/2014/main" id="{B01ED301-98AF-4306-8B30-CF2A9A80E14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86" y="152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鏡石町</a:t>
              </a:r>
            </a:p>
          </p:txBody>
        </p:sp>
        <p:sp>
          <p:nvSpPr>
            <p:cNvPr id="20707" name="WordArt 227">
              <a:extLst>
                <a:ext uri="{FF2B5EF4-FFF2-40B4-BE49-F238E27FC236}">
                  <a16:creationId xmlns:a16="http://schemas.microsoft.com/office/drawing/2014/main" id="{C7AB69E2-08B9-41CD-8832-25BD2743B40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87" y="152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鏡石町</a:t>
              </a:r>
            </a:p>
          </p:txBody>
        </p:sp>
      </p:grpSp>
      <p:grpSp>
        <p:nvGrpSpPr>
          <p:cNvPr id="20708" name="Group 228">
            <a:extLst>
              <a:ext uri="{FF2B5EF4-FFF2-40B4-BE49-F238E27FC236}">
                <a16:creationId xmlns:a16="http://schemas.microsoft.com/office/drawing/2014/main" id="{0956218F-D29E-4F23-A406-F29B740A7AED}"/>
              </a:ext>
            </a:extLst>
          </p:cNvPr>
          <p:cNvGrpSpPr>
            <a:grpSpLocks/>
          </p:cNvGrpSpPr>
          <p:nvPr/>
        </p:nvGrpSpPr>
        <p:grpSpPr bwMode="auto">
          <a:xfrm>
            <a:off x="8002588" y="7164388"/>
            <a:ext cx="396875" cy="133350"/>
            <a:chOff x="686" y="1946"/>
            <a:chExt cx="250" cy="84"/>
          </a:xfrm>
        </p:grpSpPr>
        <p:sp>
          <p:nvSpPr>
            <p:cNvPr id="20709" name="WordArt 229">
              <a:extLst>
                <a:ext uri="{FF2B5EF4-FFF2-40B4-BE49-F238E27FC236}">
                  <a16:creationId xmlns:a16="http://schemas.microsoft.com/office/drawing/2014/main" id="{6F7A1B67-7099-4F01-B030-E96E3C87435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86" y="194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石川町</a:t>
              </a:r>
            </a:p>
          </p:txBody>
        </p:sp>
        <p:sp>
          <p:nvSpPr>
            <p:cNvPr id="20710" name="WordArt 230">
              <a:extLst>
                <a:ext uri="{FF2B5EF4-FFF2-40B4-BE49-F238E27FC236}">
                  <a16:creationId xmlns:a16="http://schemas.microsoft.com/office/drawing/2014/main" id="{935E67B3-4838-48B4-99B2-C6532938037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87" y="194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石川町</a:t>
              </a:r>
            </a:p>
          </p:txBody>
        </p:sp>
      </p:grpSp>
      <p:grpSp>
        <p:nvGrpSpPr>
          <p:cNvPr id="20711" name="Group 231">
            <a:extLst>
              <a:ext uri="{FF2B5EF4-FFF2-40B4-BE49-F238E27FC236}">
                <a16:creationId xmlns:a16="http://schemas.microsoft.com/office/drawing/2014/main" id="{AC5044B1-0D9F-4A12-80FC-D1B17389F028}"/>
              </a:ext>
            </a:extLst>
          </p:cNvPr>
          <p:cNvGrpSpPr>
            <a:grpSpLocks/>
          </p:cNvGrpSpPr>
          <p:nvPr/>
        </p:nvGrpSpPr>
        <p:grpSpPr bwMode="auto">
          <a:xfrm>
            <a:off x="7751763" y="6692900"/>
            <a:ext cx="396875" cy="133350"/>
            <a:chOff x="1480" y="2203"/>
            <a:chExt cx="250" cy="84"/>
          </a:xfrm>
        </p:grpSpPr>
        <p:sp>
          <p:nvSpPr>
            <p:cNvPr id="20712" name="WordArt 232">
              <a:extLst>
                <a:ext uri="{FF2B5EF4-FFF2-40B4-BE49-F238E27FC236}">
                  <a16:creationId xmlns:a16="http://schemas.microsoft.com/office/drawing/2014/main" id="{C9BE8BBD-992F-41DD-B0FE-78056D7A4FA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0" y="220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中島村</a:t>
              </a:r>
            </a:p>
          </p:txBody>
        </p:sp>
        <p:sp>
          <p:nvSpPr>
            <p:cNvPr id="20713" name="WordArt 233">
              <a:extLst>
                <a:ext uri="{FF2B5EF4-FFF2-40B4-BE49-F238E27FC236}">
                  <a16:creationId xmlns:a16="http://schemas.microsoft.com/office/drawing/2014/main" id="{056D460F-2039-403D-B8B5-F744E9109A7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1" y="220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中島村</a:t>
              </a:r>
            </a:p>
          </p:txBody>
        </p:sp>
      </p:grpSp>
      <p:grpSp>
        <p:nvGrpSpPr>
          <p:cNvPr id="20714" name="Group 234">
            <a:extLst>
              <a:ext uri="{FF2B5EF4-FFF2-40B4-BE49-F238E27FC236}">
                <a16:creationId xmlns:a16="http://schemas.microsoft.com/office/drawing/2014/main" id="{72E83243-154C-46F8-A744-6FFAEDE35A0E}"/>
              </a:ext>
            </a:extLst>
          </p:cNvPr>
          <p:cNvGrpSpPr>
            <a:grpSpLocks/>
          </p:cNvGrpSpPr>
          <p:nvPr/>
        </p:nvGrpSpPr>
        <p:grpSpPr bwMode="auto">
          <a:xfrm>
            <a:off x="7750175" y="6332538"/>
            <a:ext cx="396875" cy="133350"/>
            <a:chOff x="1488" y="2430"/>
            <a:chExt cx="250" cy="84"/>
          </a:xfrm>
        </p:grpSpPr>
        <p:sp>
          <p:nvSpPr>
            <p:cNvPr id="20715" name="WordArt 235">
              <a:extLst>
                <a:ext uri="{FF2B5EF4-FFF2-40B4-BE49-F238E27FC236}">
                  <a16:creationId xmlns:a16="http://schemas.microsoft.com/office/drawing/2014/main" id="{071670FE-9907-4DC9-B052-7F2B371C205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8" y="243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矢吹町</a:t>
              </a:r>
            </a:p>
          </p:txBody>
        </p:sp>
        <p:sp>
          <p:nvSpPr>
            <p:cNvPr id="20716" name="WordArt 236">
              <a:extLst>
                <a:ext uri="{FF2B5EF4-FFF2-40B4-BE49-F238E27FC236}">
                  <a16:creationId xmlns:a16="http://schemas.microsoft.com/office/drawing/2014/main" id="{72C8D87E-7ABC-4B6C-989A-2543560EFF3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9" y="243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矢吹町</a:t>
              </a:r>
            </a:p>
          </p:txBody>
        </p:sp>
      </p:grpSp>
      <p:grpSp>
        <p:nvGrpSpPr>
          <p:cNvPr id="20717" name="Group 237">
            <a:extLst>
              <a:ext uri="{FF2B5EF4-FFF2-40B4-BE49-F238E27FC236}">
                <a16:creationId xmlns:a16="http://schemas.microsoft.com/office/drawing/2014/main" id="{3E119894-0E04-4EE4-9040-6E63EC22F952}"/>
              </a:ext>
            </a:extLst>
          </p:cNvPr>
          <p:cNvGrpSpPr>
            <a:grpSpLocks/>
          </p:cNvGrpSpPr>
          <p:nvPr/>
        </p:nvGrpSpPr>
        <p:grpSpPr bwMode="auto">
          <a:xfrm>
            <a:off x="8272463" y="6240463"/>
            <a:ext cx="396875" cy="133350"/>
            <a:chOff x="1117" y="2626"/>
            <a:chExt cx="250" cy="84"/>
          </a:xfrm>
        </p:grpSpPr>
        <p:sp>
          <p:nvSpPr>
            <p:cNvPr id="20718" name="WordArt 238">
              <a:extLst>
                <a:ext uri="{FF2B5EF4-FFF2-40B4-BE49-F238E27FC236}">
                  <a16:creationId xmlns:a16="http://schemas.microsoft.com/office/drawing/2014/main" id="{3A5EA1DC-E609-44AA-92A1-4254606D11E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17" y="262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玉川村</a:t>
              </a:r>
            </a:p>
          </p:txBody>
        </p:sp>
        <p:sp>
          <p:nvSpPr>
            <p:cNvPr id="20719" name="WordArt 239">
              <a:extLst>
                <a:ext uri="{FF2B5EF4-FFF2-40B4-BE49-F238E27FC236}">
                  <a16:creationId xmlns:a16="http://schemas.microsoft.com/office/drawing/2014/main" id="{1C7CC0F1-CC9F-4939-B42E-53D5371C802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18" y="262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玉川村</a:t>
              </a: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2">
            <a:lumMod val="20000"/>
            <a:lumOff val="80000"/>
          </a:schemeClr>
        </a:solidFill>
        <a:ln w="38100">
          <a:solidFill>
            <a:srgbClr val="00B0F0"/>
          </a:solidFill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 kumimoji="1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2648</TotalTime>
  <Words>1056</Words>
  <PresentationFormat>A3 297x420 mm</PresentationFormat>
  <Paragraphs>944</Paragraphs>
  <Slides>8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8</vt:i4>
      </vt:variant>
    </vt:vector>
  </HeadingPairs>
  <TitlesOfParts>
    <vt:vector size="12" baseType="lpstr">
      <vt:lpstr>Calibri</vt:lpstr>
      <vt:lpstr>ＭＳ Ｐゴシック</vt:lpstr>
      <vt:lpstr>Arial</vt:lpstr>
      <vt:lpstr>Office ​​テーマ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福島県の地図</dc:title>
  <dc:subject>福島県の地図</dc:subject>
  <dc:creator>digipot.net</dc:creator>
  <cp:revision>1</cp:revision>
  <dcterms:created xsi:type="dcterms:W3CDTF">2011-09-01T12:09:10Z</dcterms:created>
  <dcterms:modified xsi:type="dcterms:W3CDTF">2019-01-28T01:58:50Z</dcterms:modified>
  <cp:version>1</cp:version>
</cp:coreProperties>
</file>